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0" i="0">
                <a:solidFill>
                  <a:srgbClr val="412468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750" b="0" i="0">
                <a:solidFill>
                  <a:srgbClr val="412468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29679" y="1702846"/>
            <a:ext cx="7576820" cy="5763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rgbClr val="412468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55" y="236002"/>
            <a:ext cx="5187315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9158" y="2665122"/>
            <a:ext cx="17146270" cy="620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0" i="0">
                <a:solidFill>
                  <a:srgbClr val="412468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s://ageing-better.org.uk/our-ageing-population-state-ageing-2025" TargetMode="External"/><Relationship Id="rId5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work-state-ageing-2025" TargetMode="External"/><Relationship Id="rId3" Type="http://schemas.openxmlformats.org/officeDocument/2006/relationships/image" Target="../media/image152.png"/><Relationship Id="rId4" Type="http://schemas.openxmlformats.org/officeDocument/2006/relationships/image" Target="../media/image153.png"/><Relationship Id="rId5" Type="http://schemas.openxmlformats.org/officeDocument/2006/relationships/image" Target="../media/image154.png"/><Relationship Id="rId6" Type="http://schemas.openxmlformats.org/officeDocument/2006/relationships/image" Target="../media/image155.png"/><Relationship Id="rId7" Type="http://schemas.openxmlformats.org/officeDocument/2006/relationships/image" Target="../media/image156.png"/><Relationship Id="rId8" Type="http://schemas.openxmlformats.org/officeDocument/2006/relationships/image" Target="../media/image157.png"/><Relationship Id="rId9" Type="http://schemas.openxmlformats.org/officeDocument/2006/relationships/image" Target="../media/image158.png"/><Relationship Id="rId10" Type="http://schemas.openxmlformats.org/officeDocument/2006/relationships/image" Target="../media/image159.png"/><Relationship Id="rId11" Type="http://schemas.openxmlformats.org/officeDocument/2006/relationships/image" Target="../media/image160.png"/><Relationship Id="rId12" Type="http://schemas.openxmlformats.org/officeDocument/2006/relationships/image" Target="../media/image161.png"/><Relationship Id="rId13" Type="http://schemas.openxmlformats.org/officeDocument/2006/relationships/image" Target="../media/image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work-state-ageing-2025" TargetMode="External"/><Relationship Id="rId3" Type="http://schemas.openxmlformats.org/officeDocument/2006/relationships/image" Target="../media/image162.png"/><Relationship Id="rId4" Type="http://schemas.openxmlformats.org/officeDocument/2006/relationships/image" Target="../media/image163.png"/><Relationship Id="rId5" Type="http://schemas.openxmlformats.org/officeDocument/2006/relationships/image" Target="../media/image164.png"/><Relationship Id="rId6" Type="http://schemas.openxmlformats.org/officeDocument/2006/relationships/image" Target="../media/image165.png"/><Relationship Id="rId7" Type="http://schemas.openxmlformats.org/officeDocument/2006/relationships/image" Target="../media/image166.png"/><Relationship Id="rId8" Type="http://schemas.openxmlformats.org/officeDocument/2006/relationships/image" Target="../media/image167.png"/><Relationship Id="rId9" Type="http://schemas.openxmlformats.org/officeDocument/2006/relationships/image" Target="../media/image168.png"/><Relationship Id="rId10" Type="http://schemas.openxmlformats.org/officeDocument/2006/relationships/image" Target="../media/image169.png"/><Relationship Id="rId11" Type="http://schemas.openxmlformats.org/officeDocument/2006/relationships/image" Target="../media/image170.png"/><Relationship Id="rId12" Type="http://schemas.openxmlformats.org/officeDocument/2006/relationships/image" Target="../media/image171.png"/><Relationship Id="rId13" Type="http://schemas.openxmlformats.org/officeDocument/2006/relationships/image" Target="../media/image172.png"/><Relationship Id="rId14" Type="http://schemas.openxmlformats.org/officeDocument/2006/relationships/image" Target="../media/image173.png"/><Relationship Id="rId15" Type="http://schemas.openxmlformats.org/officeDocument/2006/relationships/image" Target="../media/image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work-state-ageing-2025" TargetMode="External"/><Relationship Id="rId3" Type="http://schemas.openxmlformats.org/officeDocument/2006/relationships/image" Target="../media/image174.png"/><Relationship Id="rId4" Type="http://schemas.openxmlformats.org/officeDocument/2006/relationships/image" Target="../media/image175.png"/><Relationship Id="rId5" Type="http://schemas.openxmlformats.org/officeDocument/2006/relationships/image" Target="../media/image176.png"/><Relationship Id="rId6" Type="http://schemas.openxmlformats.org/officeDocument/2006/relationships/image" Target="../media/image177.png"/><Relationship Id="rId7" Type="http://schemas.openxmlformats.org/officeDocument/2006/relationships/image" Target="../media/image178.png"/><Relationship Id="rId8" Type="http://schemas.openxmlformats.org/officeDocument/2006/relationships/image" Target="../media/image179.png"/><Relationship Id="rId9" Type="http://schemas.openxmlformats.org/officeDocument/2006/relationships/image" Target="../media/image180.png"/><Relationship Id="rId10" Type="http://schemas.openxmlformats.org/officeDocument/2006/relationships/image" Target="../media/image181.png"/><Relationship Id="rId11" Type="http://schemas.openxmlformats.org/officeDocument/2006/relationships/image" Target="../media/image182.png"/><Relationship Id="rId12" Type="http://schemas.openxmlformats.org/officeDocument/2006/relationships/image" Target="../media/image183.png"/><Relationship Id="rId13" Type="http://schemas.openxmlformats.org/officeDocument/2006/relationships/image" Target="../media/image184.png"/><Relationship Id="rId14" Type="http://schemas.openxmlformats.org/officeDocument/2006/relationships/image" Target="../media/image185.png"/><Relationship Id="rId15" Type="http://schemas.openxmlformats.org/officeDocument/2006/relationships/image" Target="../media/image186.png"/><Relationship Id="rId16" Type="http://schemas.openxmlformats.org/officeDocument/2006/relationships/image" Target="../media/image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work-state-ageing-2025" TargetMode="External"/><Relationship Id="rId3" Type="http://schemas.openxmlformats.org/officeDocument/2006/relationships/image" Target="../media/image187.png"/><Relationship Id="rId4" Type="http://schemas.openxmlformats.org/officeDocument/2006/relationships/image" Target="../media/image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state-ageing-2025" TargetMode="External"/><Relationship Id="rId3" Type="http://schemas.openxmlformats.org/officeDocument/2006/relationships/image" Target="../media/image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homes-state-ageing-2025" TargetMode="External"/><Relationship Id="rId3" Type="http://schemas.openxmlformats.org/officeDocument/2006/relationships/image" Target="../media/image188.png"/><Relationship Id="rId4" Type="http://schemas.openxmlformats.org/officeDocument/2006/relationships/image" Target="../media/image189.png"/><Relationship Id="rId5" Type="http://schemas.openxmlformats.org/officeDocument/2006/relationships/image" Target="../media/image190.png"/><Relationship Id="rId6" Type="http://schemas.openxmlformats.org/officeDocument/2006/relationships/image" Target="../media/image191.png"/><Relationship Id="rId7" Type="http://schemas.openxmlformats.org/officeDocument/2006/relationships/image" Target="../media/image192.png"/><Relationship Id="rId8" Type="http://schemas.openxmlformats.org/officeDocument/2006/relationships/image" Target="../media/image193.png"/><Relationship Id="rId9" Type="http://schemas.openxmlformats.org/officeDocument/2006/relationships/image" Target="../media/image194.png"/><Relationship Id="rId10" Type="http://schemas.openxmlformats.org/officeDocument/2006/relationships/image" Target="../media/image195.png"/><Relationship Id="rId11" Type="http://schemas.openxmlformats.org/officeDocument/2006/relationships/image" Target="../media/image196.png"/><Relationship Id="rId12" Type="http://schemas.openxmlformats.org/officeDocument/2006/relationships/image" Target="../media/image197.png"/><Relationship Id="rId13" Type="http://schemas.openxmlformats.org/officeDocument/2006/relationships/image" Target="../media/image198.png"/><Relationship Id="rId14" Type="http://schemas.openxmlformats.org/officeDocument/2006/relationships/image" Target="../media/image199.png"/><Relationship Id="rId15" Type="http://schemas.openxmlformats.org/officeDocument/2006/relationships/image" Target="../media/image200.png"/><Relationship Id="rId16" Type="http://schemas.openxmlformats.org/officeDocument/2006/relationships/image" Target="../media/image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homes-state-ageing-2025" TargetMode="External"/><Relationship Id="rId3" Type="http://schemas.openxmlformats.org/officeDocument/2006/relationships/image" Target="../media/image20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homes-state-ageing-2025" TargetMode="External"/><Relationship Id="rId3" Type="http://schemas.openxmlformats.org/officeDocument/2006/relationships/image" Target="../media/image202.png"/><Relationship Id="rId4" Type="http://schemas.openxmlformats.org/officeDocument/2006/relationships/image" Target="../media/image203.png"/><Relationship Id="rId5" Type="http://schemas.openxmlformats.org/officeDocument/2006/relationships/image" Target="../media/image204.png"/><Relationship Id="rId6" Type="http://schemas.openxmlformats.org/officeDocument/2006/relationships/image" Target="../media/image205.png"/><Relationship Id="rId7" Type="http://schemas.openxmlformats.org/officeDocument/2006/relationships/image" Target="../media/image206.png"/><Relationship Id="rId8" Type="http://schemas.openxmlformats.org/officeDocument/2006/relationships/image" Target="../media/image207.png"/><Relationship Id="rId9" Type="http://schemas.openxmlformats.org/officeDocument/2006/relationships/image" Target="../media/image208.png"/><Relationship Id="rId10" Type="http://schemas.openxmlformats.org/officeDocument/2006/relationships/image" Target="../media/image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homes-state-ageing-2025" TargetMode="External"/><Relationship Id="rId3" Type="http://schemas.openxmlformats.org/officeDocument/2006/relationships/image" Target="../media/image209.png"/><Relationship Id="rId4" Type="http://schemas.openxmlformats.org/officeDocument/2006/relationships/image" Target="../media/image210.png"/><Relationship Id="rId5" Type="http://schemas.openxmlformats.org/officeDocument/2006/relationships/image" Target="../media/image211.png"/><Relationship Id="rId6" Type="http://schemas.openxmlformats.org/officeDocument/2006/relationships/image" Target="../media/image212.png"/><Relationship Id="rId7" Type="http://schemas.openxmlformats.org/officeDocument/2006/relationships/image" Target="../media/image213.png"/><Relationship Id="rId8" Type="http://schemas.openxmlformats.org/officeDocument/2006/relationships/image" Target="../media/image214.png"/><Relationship Id="rId9" Type="http://schemas.openxmlformats.org/officeDocument/2006/relationships/image" Target="../media/image215.png"/><Relationship Id="rId10" Type="http://schemas.openxmlformats.org/officeDocument/2006/relationships/image" Target="../media/image216.png"/><Relationship Id="rId11" Type="http://schemas.openxmlformats.org/officeDocument/2006/relationships/image" Target="../media/image217.png"/><Relationship Id="rId12" Type="http://schemas.openxmlformats.org/officeDocument/2006/relationships/image" Target="../media/image218.png"/><Relationship Id="rId13" Type="http://schemas.openxmlformats.org/officeDocument/2006/relationships/image" Target="../media/image219.png"/><Relationship Id="rId14" Type="http://schemas.openxmlformats.org/officeDocument/2006/relationships/image" Target="../media/image220.png"/><Relationship Id="rId15" Type="http://schemas.openxmlformats.org/officeDocument/2006/relationships/image" Target="../media/image221.png"/><Relationship Id="rId16" Type="http://schemas.openxmlformats.org/officeDocument/2006/relationships/image" Target="../media/image222.png"/><Relationship Id="rId17" Type="http://schemas.openxmlformats.org/officeDocument/2006/relationships/image" Target="../media/image223.png"/><Relationship Id="rId18" Type="http://schemas.openxmlformats.org/officeDocument/2006/relationships/image" Target="../media/image224.png"/><Relationship Id="rId19" Type="http://schemas.openxmlformats.org/officeDocument/2006/relationships/image" Target="../media/image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ageing-better.org.uk/homes-state-ageing-2025" TargetMode="External"/><Relationship Id="rId3" Type="http://schemas.openxmlformats.org/officeDocument/2006/relationships/image" Target="../media/image225.png"/><Relationship Id="rId4" Type="http://schemas.openxmlformats.org/officeDocument/2006/relationships/image" Target="../media/image226.png"/><Relationship Id="rId5" Type="http://schemas.openxmlformats.org/officeDocument/2006/relationships/image" Target="../media/image227.png"/><Relationship Id="rId6" Type="http://schemas.openxmlformats.org/officeDocument/2006/relationships/image" Target="../media/image228.png"/><Relationship Id="rId7" Type="http://schemas.openxmlformats.org/officeDocument/2006/relationships/image" Target="../media/image229.png"/><Relationship Id="rId8" Type="http://schemas.openxmlformats.org/officeDocument/2006/relationships/image" Target="../media/image230.png"/><Relationship Id="rId9" Type="http://schemas.openxmlformats.org/officeDocument/2006/relationships/image" Target="../media/image231.png"/><Relationship Id="rId10" Type="http://schemas.openxmlformats.org/officeDocument/2006/relationships/image" Target="../media/image232.png"/><Relationship Id="rId11" Type="http://schemas.openxmlformats.org/officeDocument/2006/relationships/image" Target="../media/image233.png"/><Relationship Id="rId12" Type="http://schemas.openxmlformats.org/officeDocument/2006/relationships/image" Target="../media/image234.png"/><Relationship Id="rId13" Type="http://schemas.openxmlformats.org/officeDocument/2006/relationships/image" Target="../media/image235.png"/><Relationship Id="rId14" Type="http://schemas.openxmlformats.org/officeDocument/2006/relationships/image" Target="../media/image236.png"/><Relationship Id="rId15" Type="http://schemas.openxmlformats.org/officeDocument/2006/relationships/image" Target="../media/image237.png"/><Relationship Id="rId16" Type="http://schemas.openxmlformats.org/officeDocument/2006/relationships/image" Target="../media/image238.png"/><Relationship Id="rId17" Type="http://schemas.openxmlformats.org/officeDocument/2006/relationships/image" Target="../media/image239.png"/><Relationship Id="rId18" Type="http://schemas.openxmlformats.org/officeDocument/2006/relationships/image" Target="../media/image240.png"/><Relationship Id="rId19" Type="http://schemas.openxmlformats.org/officeDocument/2006/relationships/image" Target="../media/image241.png"/><Relationship Id="rId20" Type="http://schemas.openxmlformats.org/officeDocument/2006/relationships/image" Target="../media/image242.png"/><Relationship Id="rId21" Type="http://schemas.openxmlformats.org/officeDocument/2006/relationships/image" Target="../media/image243.png"/><Relationship Id="rId22" Type="http://schemas.openxmlformats.org/officeDocument/2006/relationships/image" Target="../media/image244.png"/><Relationship Id="rId23" Type="http://schemas.openxmlformats.org/officeDocument/2006/relationships/image" Target="../media/image245.png"/><Relationship Id="rId24" Type="http://schemas.openxmlformats.org/officeDocument/2006/relationships/image" Target="../media/image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Relationship Id="rId3" Type="http://schemas.openxmlformats.org/officeDocument/2006/relationships/hyperlink" Target="https://ageing-better.org.uk/our-ageing-population-state-ageing-2025" TargetMode="External"/><Relationship Id="rId4" Type="http://schemas.openxmlformats.org/officeDocument/2006/relationships/image" Target="../media/image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homes-state-ageing-2025" TargetMode="External"/><Relationship Id="rId3" Type="http://schemas.openxmlformats.org/officeDocument/2006/relationships/image" Target="../media/image246.png"/><Relationship Id="rId4" Type="http://schemas.openxmlformats.org/officeDocument/2006/relationships/image" Target="../media/image3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ageing-better.org.uk/state-ageing-2025" TargetMode="Externa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health-and-wellbeing-state-ageing-2025" TargetMode="External"/><Relationship Id="rId3" Type="http://schemas.openxmlformats.org/officeDocument/2006/relationships/image" Target="../media/image247.png"/><Relationship Id="rId4" Type="http://schemas.openxmlformats.org/officeDocument/2006/relationships/image" Target="../media/image248.png"/><Relationship Id="rId5" Type="http://schemas.openxmlformats.org/officeDocument/2006/relationships/image" Target="../media/image249.png"/><Relationship Id="rId6" Type="http://schemas.openxmlformats.org/officeDocument/2006/relationships/image" Target="../media/image250.png"/><Relationship Id="rId7" Type="http://schemas.openxmlformats.org/officeDocument/2006/relationships/image" Target="../media/image251.png"/><Relationship Id="rId8" Type="http://schemas.openxmlformats.org/officeDocument/2006/relationships/image" Target="../media/image252.png"/><Relationship Id="rId9" Type="http://schemas.openxmlformats.org/officeDocument/2006/relationships/image" Target="../media/image253.png"/><Relationship Id="rId10" Type="http://schemas.openxmlformats.org/officeDocument/2006/relationships/image" Target="../media/image254.png"/><Relationship Id="rId11" Type="http://schemas.openxmlformats.org/officeDocument/2006/relationships/image" Target="../media/image255.png"/><Relationship Id="rId12" Type="http://schemas.openxmlformats.org/officeDocument/2006/relationships/image" Target="../media/image256.png"/><Relationship Id="rId13" Type="http://schemas.openxmlformats.org/officeDocument/2006/relationships/image" Target="../media/image257.png"/><Relationship Id="rId14" Type="http://schemas.openxmlformats.org/officeDocument/2006/relationships/image" Target="../media/image258.png"/><Relationship Id="rId15" Type="http://schemas.openxmlformats.org/officeDocument/2006/relationships/image" Target="../media/image259.png"/><Relationship Id="rId16" Type="http://schemas.openxmlformats.org/officeDocument/2006/relationships/image" Target="../media/image260.png"/><Relationship Id="rId17" Type="http://schemas.openxmlformats.org/officeDocument/2006/relationships/image" Target="../media/image261.png"/><Relationship Id="rId18" Type="http://schemas.openxmlformats.org/officeDocument/2006/relationships/image" Target="../media/image262.png"/><Relationship Id="rId19" Type="http://schemas.openxmlformats.org/officeDocument/2006/relationships/image" Target="../media/image263.png"/><Relationship Id="rId20" Type="http://schemas.openxmlformats.org/officeDocument/2006/relationships/image" Target="../media/image264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health-and-wellbeing-state-ageing-2025" TargetMode="External"/><Relationship Id="rId3" Type="http://schemas.openxmlformats.org/officeDocument/2006/relationships/image" Target="../media/image265.png"/><Relationship Id="rId4" Type="http://schemas.openxmlformats.org/officeDocument/2006/relationships/image" Target="../media/image266.png"/><Relationship Id="rId5" Type="http://schemas.openxmlformats.org/officeDocument/2006/relationships/image" Target="../media/image267.png"/><Relationship Id="rId6" Type="http://schemas.openxmlformats.org/officeDocument/2006/relationships/image" Target="../media/image268.png"/><Relationship Id="rId7" Type="http://schemas.openxmlformats.org/officeDocument/2006/relationships/image" Target="../media/image269.png"/><Relationship Id="rId8" Type="http://schemas.openxmlformats.org/officeDocument/2006/relationships/image" Target="../media/image270.png"/><Relationship Id="rId9" Type="http://schemas.openxmlformats.org/officeDocument/2006/relationships/image" Target="../media/image271.png"/><Relationship Id="rId10" Type="http://schemas.openxmlformats.org/officeDocument/2006/relationships/image" Target="../media/image272.png"/><Relationship Id="rId11" Type="http://schemas.openxmlformats.org/officeDocument/2006/relationships/image" Target="../media/image273.png"/><Relationship Id="rId12" Type="http://schemas.openxmlformats.org/officeDocument/2006/relationships/image" Target="../media/image274.png"/><Relationship Id="rId13" Type="http://schemas.openxmlformats.org/officeDocument/2006/relationships/image" Target="../media/image275.png"/><Relationship Id="rId14" Type="http://schemas.openxmlformats.org/officeDocument/2006/relationships/image" Target="../media/image276.png"/><Relationship Id="rId15" Type="http://schemas.openxmlformats.org/officeDocument/2006/relationships/image" Target="../media/image277.png"/><Relationship Id="rId16" Type="http://schemas.openxmlformats.org/officeDocument/2006/relationships/image" Target="../media/image278.png"/><Relationship Id="rId17" Type="http://schemas.openxmlformats.org/officeDocument/2006/relationships/image" Target="../media/image279.png"/><Relationship Id="rId18" Type="http://schemas.openxmlformats.org/officeDocument/2006/relationships/image" Target="../media/image280.png"/><Relationship Id="rId19" Type="http://schemas.openxmlformats.org/officeDocument/2006/relationships/image" Target="../media/image281.png"/><Relationship Id="rId20" Type="http://schemas.openxmlformats.org/officeDocument/2006/relationships/image" Target="../media/image282.png"/><Relationship Id="rId21" Type="http://schemas.openxmlformats.org/officeDocument/2006/relationships/image" Target="../media/image283.png"/><Relationship Id="rId22" Type="http://schemas.openxmlformats.org/officeDocument/2006/relationships/image" Target="../media/image284.png"/><Relationship Id="rId23" Type="http://schemas.openxmlformats.org/officeDocument/2006/relationships/image" Target="../media/image285.png"/><Relationship Id="rId24" Type="http://schemas.openxmlformats.org/officeDocument/2006/relationships/image" Target="../media/image286.png"/><Relationship Id="rId25" Type="http://schemas.openxmlformats.org/officeDocument/2006/relationships/image" Target="../media/image287.png"/><Relationship Id="rId26" Type="http://schemas.openxmlformats.org/officeDocument/2006/relationships/image" Target="../media/image288.png"/><Relationship Id="rId27" Type="http://schemas.openxmlformats.org/officeDocument/2006/relationships/image" Target="../media/image289.png"/><Relationship Id="rId28" Type="http://schemas.openxmlformats.org/officeDocument/2006/relationships/image" Target="../media/image290.png"/><Relationship Id="rId29" Type="http://schemas.openxmlformats.org/officeDocument/2006/relationships/image" Target="../media/image291.png"/><Relationship Id="rId30" Type="http://schemas.openxmlformats.org/officeDocument/2006/relationships/image" Target="../media/image292.png"/><Relationship Id="rId31" Type="http://schemas.openxmlformats.org/officeDocument/2006/relationships/image" Target="../media/image293.png"/><Relationship Id="rId32" Type="http://schemas.openxmlformats.org/officeDocument/2006/relationships/image" Target="../media/image294.png"/><Relationship Id="rId33" Type="http://schemas.openxmlformats.org/officeDocument/2006/relationships/image" Target="../media/image295.png"/><Relationship Id="rId34" Type="http://schemas.openxmlformats.org/officeDocument/2006/relationships/image" Target="../media/image296.png"/><Relationship Id="rId35" Type="http://schemas.openxmlformats.org/officeDocument/2006/relationships/image" Target="../media/image297.png"/><Relationship Id="rId36" Type="http://schemas.openxmlformats.org/officeDocument/2006/relationships/image" Target="../media/image298.png"/><Relationship Id="rId37" Type="http://schemas.openxmlformats.org/officeDocument/2006/relationships/image" Target="../media/image299.png"/><Relationship Id="rId38" Type="http://schemas.openxmlformats.org/officeDocument/2006/relationships/image" Target="../media/image300.png"/><Relationship Id="rId39" Type="http://schemas.openxmlformats.org/officeDocument/2006/relationships/image" Target="../media/image301.png"/><Relationship Id="rId40" Type="http://schemas.openxmlformats.org/officeDocument/2006/relationships/image" Target="../media/image302.png"/><Relationship Id="rId41" Type="http://schemas.openxmlformats.org/officeDocument/2006/relationships/image" Target="../media/image303.png"/><Relationship Id="rId42" Type="http://schemas.openxmlformats.org/officeDocument/2006/relationships/image" Target="../media/image304.png"/><Relationship Id="rId43" Type="http://schemas.openxmlformats.org/officeDocument/2006/relationships/image" Target="../media/image305.png"/><Relationship Id="rId44" Type="http://schemas.openxmlformats.org/officeDocument/2006/relationships/image" Target="../media/image306.png"/><Relationship Id="rId45" Type="http://schemas.openxmlformats.org/officeDocument/2006/relationships/image" Target="../media/image307.png"/><Relationship Id="rId46" Type="http://schemas.openxmlformats.org/officeDocument/2006/relationships/image" Target="../media/image308.png"/><Relationship Id="rId47" Type="http://schemas.openxmlformats.org/officeDocument/2006/relationships/image" Target="../media/image309.png"/><Relationship Id="rId48" Type="http://schemas.openxmlformats.org/officeDocument/2006/relationships/image" Target="../media/image310.png"/><Relationship Id="rId49" Type="http://schemas.openxmlformats.org/officeDocument/2006/relationships/image" Target="../media/image311.png"/><Relationship Id="rId50" Type="http://schemas.openxmlformats.org/officeDocument/2006/relationships/image" Target="../media/image312.png"/><Relationship Id="rId51" Type="http://schemas.openxmlformats.org/officeDocument/2006/relationships/image" Target="../media/image313.png"/><Relationship Id="rId52" Type="http://schemas.openxmlformats.org/officeDocument/2006/relationships/image" Target="../media/image314.png"/><Relationship Id="rId53" Type="http://schemas.openxmlformats.org/officeDocument/2006/relationships/image" Target="../media/image315.png"/><Relationship Id="rId54" Type="http://schemas.openxmlformats.org/officeDocument/2006/relationships/image" Target="../media/image3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ons.gov.uk/datasets/create/filter-outputs/454838fa-81fb-4e19-b020-" TargetMode="External"/><Relationship Id="rId3" Type="http://schemas.openxmlformats.org/officeDocument/2006/relationships/image" Target="../media/image316.png"/><Relationship Id="rId4" Type="http://schemas.openxmlformats.org/officeDocument/2006/relationships/image" Target="../media/image317.png"/><Relationship Id="rId5" Type="http://schemas.openxmlformats.org/officeDocument/2006/relationships/image" Target="../media/image3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health-and-wellbeing-state-ageing-2025" TargetMode="External"/><Relationship Id="rId3" Type="http://schemas.openxmlformats.org/officeDocument/2006/relationships/image" Target="../media/image318.png"/><Relationship Id="rId4" Type="http://schemas.openxmlformats.org/officeDocument/2006/relationships/image" Target="../media/image319.png"/><Relationship Id="rId5" Type="http://schemas.openxmlformats.org/officeDocument/2006/relationships/image" Target="../media/image320.png"/><Relationship Id="rId6" Type="http://schemas.openxmlformats.org/officeDocument/2006/relationships/image" Target="../media/image321.png"/><Relationship Id="rId7" Type="http://schemas.openxmlformats.org/officeDocument/2006/relationships/image" Target="../media/image322.png"/><Relationship Id="rId8" Type="http://schemas.openxmlformats.org/officeDocument/2006/relationships/image" Target="../media/image323.png"/><Relationship Id="rId9" Type="http://schemas.openxmlformats.org/officeDocument/2006/relationships/image" Target="../media/image324.png"/><Relationship Id="rId10" Type="http://schemas.openxmlformats.org/officeDocument/2006/relationships/image" Target="../media/image325.png"/><Relationship Id="rId11" Type="http://schemas.openxmlformats.org/officeDocument/2006/relationships/image" Target="../media/image326.png"/><Relationship Id="rId12" Type="http://schemas.openxmlformats.org/officeDocument/2006/relationships/image" Target="../media/image327.png"/><Relationship Id="rId13" Type="http://schemas.openxmlformats.org/officeDocument/2006/relationships/image" Target="../media/image328.png"/><Relationship Id="rId14" Type="http://schemas.openxmlformats.org/officeDocument/2006/relationships/image" Target="../media/image329.png"/><Relationship Id="rId15" Type="http://schemas.openxmlformats.org/officeDocument/2006/relationships/image" Target="../media/image330.png"/><Relationship Id="rId16" Type="http://schemas.openxmlformats.org/officeDocument/2006/relationships/image" Target="../media/image331.png"/><Relationship Id="rId17" Type="http://schemas.openxmlformats.org/officeDocument/2006/relationships/image" Target="../media/image332.png"/><Relationship Id="rId18" Type="http://schemas.openxmlformats.org/officeDocument/2006/relationships/image" Target="../media/image333.png"/><Relationship Id="rId19" Type="http://schemas.openxmlformats.org/officeDocument/2006/relationships/image" Target="../media/image334.png"/><Relationship Id="rId20" Type="http://schemas.openxmlformats.org/officeDocument/2006/relationships/image" Target="../media/image335.png"/><Relationship Id="rId21" Type="http://schemas.openxmlformats.org/officeDocument/2006/relationships/image" Target="../media/image336.png"/><Relationship Id="rId22" Type="http://schemas.openxmlformats.org/officeDocument/2006/relationships/image" Target="../media/image337.png"/><Relationship Id="rId23" Type="http://schemas.openxmlformats.org/officeDocument/2006/relationships/image" Target="../media/image338.png"/><Relationship Id="rId24" Type="http://schemas.openxmlformats.org/officeDocument/2006/relationships/image" Target="../media/image339.png"/><Relationship Id="rId25" Type="http://schemas.openxmlformats.org/officeDocument/2006/relationships/image" Target="../media/image340.png"/><Relationship Id="rId26" Type="http://schemas.openxmlformats.org/officeDocument/2006/relationships/image" Target="../media/image341.png"/><Relationship Id="rId27" Type="http://schemas.openxmlformats.org/officeDocument/2006/relationships/image" Target="../media/image342.png"/><Relationship Id="rId28" Type="http://schemas.openxmlformats.org/officeDocument/2006/relationships/image" Target="../media/image343.png"/><Relationship Id="rId29" Type="http://schemas.openxmlformats.org/officeDocument/2006/relationships/image" Target="../media/image344.png"/><Relationship Id="rId30" Type="http://schemas.openxmlformats.org/officeDocument/2006/relationships/image" Target="../media/image345.png"/><Relationship Id="rId31" Type="http://schemas.openxmlformats.org/officeDocument/2006/relationships/image" Target="../media/image346.png"/><Relationship Id="rId32" Type="http://schemas.openxmlformats.org/officeDocument/2006/relationships/image" Target="../media/image347.png"/><Relationship Id="rId33" Type="http://schemas.openxmlformats.org/officeDocument/2006/relationships/image" Target="../media/image348.png"/><Relationship Id="rId34" Type="http://schemas.openxmlformats.org/officeDocument/2006/relationships/image" Target="../media/image349.png"/><Relationship Id="rId35" Type="http://schemas.openxmlformats.org/officeDocument/2006/relationships/image" Target="../media/image350.png"/><Relationship Id="rId36" Type="http://schemas.openxmlformats.org/officeDocument/2006/relationships/image" Target="../media/image351.png"/><Relationship Id="rId37" Type="http://schemas.openxmlformats.org/officeDocument/2006/relationships/image" Target="../media/image352.png"/><Relationship Id="rId38" Type="http://schemas.openxmlformats.org/officeDocument/2006/relationships/image" Target="../media/image353.png"/><Relationship Id="rId39" Type="http://schemas.openxmlformats.org/officeDocument/2006/relationships/image" Target="../media/image354.png"/><Relationship Id="rId40" Type="http://schemas.openxmlformats.org/officeDocument/2006/relationships/image" Target="../media/image355.png"/><Relationship Id="rId41" Type="http://schemas.openxmlformats.org/officeDocument/2006/relationships/image" Target="../media/image356.png"/><Relationship Id="rId42" Type="http://schemas.openxmlformats.org/officeDocument/2006/relationships/image" Target="../media/image357.png"/><Relationship Id="rId43" Type="http://schemas.openxmlformats.org/officeDocument/2006/relationships/image" Target="../media/image358.png"/><Relationship Id="rId44" Type="http://schemas.openxmlformats.org/officeDocument/2006/relationships/image" Target="../media/image359.png"/><Relationship Id="rId45" Type="http://schemas.openxmlformats.org/officeDocument/2006/relationships/image" Target="../media/image360.png"/><Relationship Id="rId46" Type="http://schemas.openxmlformats.org/officeDocument/2006/relationships/image" Target="../media/image361.png"/><Relationship Id="rId47" Type="http://schemas.openxmlformats.org/officeDocument/2006/relationships/image" Target="../media/image362.png"/><Relationship Id="rId48" Type="http://schemas.openxmlformats.org/officeDocument/2006/relationships/image" Target="../media/image363.png"/><Relationship Id="rId49" Type="http://schemas.openxmlformats.org/officeDocument/2006/relationships/image" Target="../media/image364.png"/><Relationship Id="rId50" Type="http://schemas.openxmlformats.org/officeDocument/2006/relationships/image" Target="../media/image365.png"/><Relationship Id="rId51" Type="http://schemas.openxmlformats.org/officeDocument/2006/relationships/image" Target="../media/image3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health-and-wellbeing-state-ageing-2025" TargetMode="External"/><Relationship Id="rId3" Type="http://schemas.openxmlformats.org/officeDocument/2006/relationships/image" Target="../media/image366.png"/><Relationship Id="rId4" Type="http://schemas.openxmlformats.org/officeDocument/2006/relationships/image" Target="../media/image367.png"/><Relationship Id="rId5" Type="http://schemas.openxmlformats.org/officeDocument/2006/relationships/image" Target="../media/image368.png"/><Relationship Id="rId6" Type="http://schemas.openxmlformats.org/officeDocument/2006/relationships/image" Target="../media/image369.png"/><Relationship Id="rId7" Type="http://schemas.openxmlformats.org/officeDocument/2006/relationships/image" Target="../media/image370.png"/><Relationship Id="rId8" Type="http://schemas.openxmlformats.org/officeDocument/2006/relationships/image" Target="../media/image371.png"/><Relationship Id="rId9" Type="http://schemas.openxmlformats.org/officeDocument/2006/relationships/image" Target="../media/image372.png"/><Relationship Id="rId10" Type="http://schemas.openxmlformats.org/officeDocument/2006/relationships/image" Target="../media/image373.png"/><Relationship Id="rId11" Type="http://schemas.openxmlformats.org/officeDocument/2006/relationships/image" Target="../media/image374.png"/><Relationship Id="rId12" Type="http://schemas.openxmlformats.org/officeDocument/2006/relationships/image" Target="../media/image375.png"/><Relationship Id="rId13" Type="http://schemas.openxmlformats.org/officeDocument/2006/relationships/image" Target="../media/image376.png"/><Relationship Id="rId14" Type="http://schemas.openxmlformats.org/officeDocument/2006/relationships/image" Target="../media/image377.png"/><Relationship Id="rId15" Type="http://schemas.openxmlformats.org/officeDocument/2006/relationships/image" Target="../media/image378.png"/><Relationship Id="rId16" Type="http://schemas.openxmlformats.org/officeDocument/2006/relationships/image" Target="../media/image379.png"/><Relationship Id="rId17" Type="http://schemas.openxmlformats.org/officeDocument/2006/relationships/image" Target="../media/image380.png"/><Relationship Id="rId18" Type="http://schemas.openxmlformats.org/officeDocument/2006/relationships/image" Target="../media/image381.png"/><Relationship Id="rId19" Type="http://schemas.openxmlformats.org/officeDocument/2006/relationships/image" Target="../media/image382.png"/><Relationship Id="rId20" Type="http://schemas.openxmlformats.org/officeDocument/2006/relationships/image" Target="../media/image383.png"/><Relationship Id="rId21" Type="http://schemas.openxmlformats.org/officeDocument/2006/relationships/image" Target="../media/image384.png"/><Relationship Id="rId22" Type="http://schemas.openxmlformats.org/officeDocument/2006/relationships/image" Target="../media/image385.png"/><Relationship Id="rId23" Type="http://schemas.openxmlformats.org/officeDocument/2006/relationships/image" Target="../media/image386.png"/><Relationship Id="rId24" Type="http://schemas.openxmlformats.org/officeDocument/2006/relationships/image" Target="../media/image387.png"/><Relationship Id="rId25" Type="http://schemas.openxmlformats.org/officeDocument/2006/relationships/image" Target="../media/image388.png"/><Relationship Id="rId26" Type="http://schemas.openxmlformats.org/officeDocument/2006/relationships/image" Target="../media/image389.png"/><Relationship Id="rId27" Type="http://schemas.openxmlformats.org/officeDocument/2006/relationships/image" Target="../media/image390.png"/><Relationship Id="rId28" Type="http://schemas.openxmlformats.org/officeDocument/2006/relationships/image" Target="../media/image391.png"/><Relationship Id="rId29" Type="http://schemas.openxmlformats.org/officeDocument/2006/relationships/image" Target="../media/image392.png"/><Relationship Id="rId30" Type="http://schemas.openxmlformats.org/officeDocument/2006/relationships/image" Target="../media/image393.png"/><Relationship Id="rId31" Type="http://schemas.openxmlformats.org/officeDocument/2006/relationships/image" Target="../media/image394.png"/><Relationship Id="rId32" Type="http://schemas.openxmlformats.org/officeDocument/2006/relationships/image" Target="../media/image395.png"/><Relationship Id="rId33" Type="http://schemas.openxmlformats.org/officeDocument/2006/relationships/image" Target="../media/image396.png"/><Relationship Id="rId34" Type="http://schemas.openxmlformats.org/officeDocument/2006/relationships/image" Target="../media/image397.png"/><Relationship Id="rId35" Type="http://schemas.openxmlformats.org/officeDocument/2006/relationships/image" Target="../media/image398.png"/><Relationship Id="rId36" Type="http://schemas.openxmlformats.org/officeDocument/2006/relationships/image" Target="../media/image399.png"/><Relationship Id="rId37" Type="http://schemas.openxmlformats.org/officeDocument/2006/relationships/image" Target="../media/image400.png"/><Relationship Id="rId38" Type="http://schemas.openxmlformats.org/officeDocument/2006/relationships/image" Target="../media/image401.png"/><Relationship Id="rId39" Type="http://schemas.openxmlformats.org/officeDocument/2006/relationships/image" Target="../media/image402.png"/><Relationship Id="rId40" Type="http://schemas.openxmlformats.org/officeDocument/2006/relationships/image" Target="../media/image403.png"/><Relationship Id="rId41" Type="http://schemas.openxmlformats.org/officeDocument/2006/relationships/image" Target="../media/image404.png"/><Relationship Id="rId42" Type="http://schemas.openxmlformats.org/officeDocument/2006/relationships/image" Target="../media/image405.png"/><Relationship Id="rId43" Type="http://schemas.openxmlformats.org/officeDocument/2006/relationships/image" Target="../media/image406.png"/><Relationship Id="rId44" Type="http://schemas.openxmlformats.org/officeDocument/2006/relationships/image" Target="../media/image407.png"/><Relationship Id="rId45" Type="http://schemas.openxmlformats.org/officeDocument/2006/relationships/image" Target="../media/image408.png"/><Relationship Id="rId46" Type="http://schemas.openxmlformats.org/officeDocument/2006/relationships/image" Target="../media/image409.png"/><Relationship Id="rId47" Type="http://schemas.openxmlformats.org/officeDocument/2006/relationships/image" Target="../media/image410.png"/><Relationship Id="rId48" Type="http://schemas.openxmlformats.org/officeDocument/2006/relationships/image" Target="../media/image411.png"/><Relationship Id="rId49" Type="http://schemas.openxmlformats.org/officeDocument/2006/relationships/image" Target="../media/image412.png"/><Relationship Id="rId50" Type="http://schemas.openxmlformats.org/officeDocument/2006/relationships/image" Target="../media/image413.png"/><Relationship Id="rId51" Type="http://schemas.openxmlformats.org/officeDocument/2006/relationships/image" Target="../media/image414.png"/><Relationship Id="rId52" Type="http://schemas.openxmlformats.org/officeDocument/2006/relationships/image" Target="../media/image415.png"/><Relationship Id="rId53" Type="http://schemas.openxmlformats.org/officeDocument/2006/relationships/image" Target="../media/image416.png"/><Relationship Id="rId54" Type="http://schemas.openxmlformats.org/officeDocument/2006/relationships/image" Target="../media/image417.png"/><Relationship Id="rId55" Type="http://schemas.openxmlformats.org/officeDocument/2006/relationships/image" Target="../media/image418.png"/><Relationship Id="rId56" Type="http://schemas.openxmlformats.org/officeDocument/2006/relationships/image" Target="../media/image419.png"/><Relationship Id="rId57" Type="http://schemas.openxmlformats.org/officeDocument/2006/relationships/image" Target="../media/image420.png"/><Relationship Id="rId58" Type="http://schemas.openxmlformats.org/officeDocument/2006/relationships/image" Target="../media/image421.png"/><Relationship Id="rId59" Type="http://schemas.openxmlformats.org/officeDocument/2006/relationships/image" Target="../media/image422.png"/><Relationship Id="rId60" Type="http://schemas.openxmlformats.org/officeDocument/2006/relationships/image" Target="../media/image423.png"/><Relationship Id="rId61" Type="http://schemas.openxmlformats.org/officeDocument/2006/relationships/image" Target="../media/image424.png"/><Relationship Id="rId62" Type="http://schemas.openxmlformats.org/officeDocument/2006/relationships/image" Target="../media/image425.png"/><Relationship Id="rId63" Type="http://schemas.openxmlformats.org/officeDocument/2006/relationships/image" Target="../media/image426.png"/><Relationship Id="rId64" Type="http://schemas.openxmlformats.org/officeDocument/2006/relationships/image" Target="../media/image427.png"/><Relationship Id="rId65" Type="http://schemas.openxmlformats.org/officeDocument/2006/relationships/image" Target="../media/image428.png"/><Relationship Id="rId66" Type="http://schemas.openxmlformats.org/officeDocument/2006/relationships/image" Target="../media/image429.png"/><Relationship Id="rId67" Type="http://schemas.openxmlformats.org/officeDocument/2006/relationships/image" Target="../media/image430.png"/><Relationship Id="rId68" Type="http://schemas.openxmlformats.org/officeDocument/2006/relationships/image" Target="../media/image431.png"/><Relationship Id="rId69" Type="http://schemas.openxmlformats.org/officeDocument/2006/relationships/image" Target="../media/image432.png"/><Relationship Id="rId70" Type="http://schemas.openxmlformats.org/officeDocument/2006/relationships/image" Target="../media/image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health-and-wellbeing-state-ageing-2025" TargetMode="External"/><Relationship Id="rId3" Type="http://schemas.openxmlformats.org/officeDocument/2006/relationships/image" Target="../media/image433.png"/><Relationship Id="rId4" Type="http://schemas.openxmlformats.org/officeDocument/2006/relationships/image" Target="../media/image434.png"/><Relationship Id="rId5" Type="http://schemas.openxmlformats.org/officeDocument/2006/relationships/image" Target="../media/image435.png"/><Relationship Id="rId6" Type="http://schemas.openxmlformats.org/officeDocument/2006/relationships/image" Target="../media/image436.png"/><Relationship Id="rId7" Type="http://schemas.openxmlformats.org/officeDocument/2006/relationships/image" Target="../media/image437.png"/><Relationship Id="rId8" Type="http://schemas.openxmlformats.org/officeDocument/2006/relationships/image" Target="../media/image438.png"/><Relationship Id="rId9" Type="http://schemas.openxmlformats.org/officeDocument/2006/relationships/image" Target="../media/image439.png"/><Relationship Id="rId10" Type="http://schemas.openxmlformats.org/officeDocument/2006/relationships/image" Target="../media/image440.png"/><Relationship Id="rId11" Type="http://schemas.openxmlformats.org/officeDocument/2006/relationships/image" Target="../media/image441.png"/><Relationship Id="rId12" Type="http://schemas.openxmlformats.org/officeDocument/2006/relationships/image" Target="../media/image442.png"/><Relationship Id="rId13" Type="http://schemas.openxmlformats.org/officeDocument/2006/relationships/image" Target="../media/image3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ageing-better/" TargetMode="Externa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financial-security-state-ageing-2025" TargetMode="External"/><Relationship Id="rId3" Type="http://schemas.openxmlformats.org/officeDocument/2006/relationships/image" Target="../media/image443.png"/><Relationship Id="rId4" Type="http://schemas.openxmlformats.org/officeDocument/2006/relationships/image" Target="../media/image444.png"/><Relationship Id="rId5" Type="http://schemas.openxmlformats.org/officeDocument/2006/relationships/image" Target="../media/image445.png"/><Relationship Id="rId6" Type="http://schemas.openxmlformats.org/officeDocument/2006/relationships/image" Target="../media/image446.png"/><Relationship Id="rId7" Type="http://schemas.openxmlformats.org/officeDocument/2006/relationships/image" Target="../media/image447.png"/><Relationship Id="rId8" Type="http://schemas.openxmlformats.org/officeDocument/2006/relationships/image" Target="../media/image448.png"/><Relationship Id="rId9" Type="http://schemas.openxmlformats.org/officeDocument/2006/relationships/image" Target="../media/image449.png"/><Relationship Id="rId10" Type="http://schemas.openxmlformats.org/officeDocument/2006/relationships/image" Target="../media/image450.png"/><Relationship Id="rId11" Type="http://schemas.openxmlformats.org/officeDocument/2006/relationships/image" Target="../media/image451.png"/><Relationship Id="rId12" Type="http://schemas.openxmlformats.org/officeDocument/2006/relationships/image" Target="../media/image452.png"/><Relationship Id="rId13" Type="http://schemas.openxmlformats.org/officeDocument/2006/relationships/image" Target="../media/image453.png"/><Relationship Id="rId14" Type="http://schemas.openxmlformats.org/officeDocument/2006/relationships/image" Target="../media/image454.png"/><Relationship Id="rId15" Type="http://schemas.openxmlformats.org/officeDocument/2006/relationships/image" Target="../media/image455.png"/><Relationship Id="rId16" Type="http://schemas.openxmlformats.org/officeDocument/2006/relationships/image" Target="../media/image456.png"/><Relationship Id="rId17" Type="http://schemas.openxmlformats.org/officeDocument/2006/relationships/image" Target="../media/image457.png"/><Relationship Id="rId18" Type="http://schemas.openxmlformats.org/officeDocument/2006/relationships/image" Target="../media/image458.png"/><Relationship Id="rId19" Type="http://schemas.openxmlformats.org/officeDocument/2006/relationships/image" Target="../media/image459.png"/><Relationship Id="rId20" Type="http://schemas.openxmlformats.org/officeDocument/2006/relationships/image" Target="../media/image460.png"/><Relationship Id="rId21" Type="http://schemas.openxmlformats.org/officeDocument/2006/relationships/image" Target="../media/image461.png"/><Relationship Id="rId22" Type="http://schemas.openxmlformats.org/officeDocument/2006/relationships/image" Target="../media/image462.png"/><Relationship Id="rId23" Type="http://schemas.openxmlformats.org/officeDocument/2006/relationships/image" Target="../media/image463.png"/><Relationship Id="rId24" Type="http://schemas.openxmlformats.org/officeDocument/2006/relationships/image" Target="../media/image464.png"/><Relationship Id="rId25" Type="http://schemas.openxmlformats.org/officeDocument/2006/relationships/image" Target="../media/image465.png"/><Relationship Id="rId26" Type="http://schemas.openxmlformats.org/officeDocument/2006/relationships/image" Target="../media/image466.png"/><Relationship Id="rId27" Type="http://schemas.openxmlformats.org/officeDocument/2006/relationships/image" Target="../media/image467.png"/><Relationship Id="rId28" Type="http://schemas.openxmlformats.org/officeDocument/2006/relationships/image" Target="../media/image468.png"/><Relationship Id="rId29" Type="http://schemas.openxmlformats.org/officeDocument/2006/relationships/image" Target="../media/image469.png"/><Relationship Id="rId30" Type="http://schemas.openxmlformats.org/officeDocument/2006/relationships/image" Target="../media/image470.png"/><Relationship Id="rId31" Type="http://schemas.openxmlformats.org/officeDocument/2006/relationships/image" Target="../media/image471.png"/><Relationship Id="rId32" Type="http://schemas.openxmlformats.org/officeDocument/2006/relationships/image" Target="../media/image472.png"/><Relationship Id="rId33" Type="http://schemas.openxmlformats.org/officeDocument/2006/relationships/image" Target="../media/image473.png"/><Relationship Id="rId34" Type="http://schemas.openxmlformats.org/officeDocument/2006/relationships/image" Target="../media/image474.png"/><Relationship Id="rId35" Type="http://schemas.openxmlformats.org/officeDocument/2006/relationships/image" Target="../media/image475.png"/><Relationship Id="rId36" Type="http://schemas.openxmlformats.org/officeDocument/2006/relationships/image" Target="../media/image476.png"/><Relationship Id="rId37" Type="http://schemas.openxmlformats.org/officeDocument/2006/relationships/image" Target="../media/image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ageing-better.org.uk/our-ageing-population-state-ageing-2025" TargetMode="External"/><Relationship Id="rId4" Type="http://schemas.openxmlformats.org/officeDocument/2006/relationships/image" Target="../media/image3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financial-security-state-ageing-2025" TargetMode="External"/><Relationship Id="rId3" Type="http://schemas.openxmlformats.org/officeDocument/2006/relationships/image" Target="../media/image477.png"/><Relationship Id="rId4" Type="http://schemas.openxmlformats.org/officeDocument/2006/relationships/image" Target="../media/image478.png"/><Relationship Id="rId5" Type="http://schemas.openxmlformats.org/officeDocument/2006/relationships/image" Target="../media/image479.png"/><Relationship Id="rId6" Type="http://schemas.openxmlformats.org/officeDocument/2006/relationships/image" Target="../media/image480.png"/><Relationship Id="rId7" Type="http://schemas.openxmlformats.org/officeDocument/2006/relationships/image" Target="../media/image481.png"/><Relationship Id="rId8" Type="http://schemas.openxmlformats.org/officeDocument/2006/relationships/image" Target="../media/image482.png"/><Relationship Id="rId9" Type="http://schemas.openxmlformats.org/officeDocument/2006/relationships/image" Target="../media/image483.png"/><Relationship Id="rId10" Type="http://schemas.openxmlformats.org/officeDocument/2006/relationships/image" Target="../media/image484.png"/><Relationship Id="rId11" Type="http://schemas.openxmlformats.org/officeDocument/2006/relationships/image" Target="../media/image485.png"/><Relationship Id="rId12" Type="http://schemas.openxmlformats.org/officeDocument/2006/relationships/image" Target="../media/image486.png"/><Relationship Id="rId13" Type="http://schemas.openxmlformats.org/officeDocument/2006/relationships/image" Target="../media/image487.png"/><Relationship Id="rId14" Type="http://schemas.openxmlformats.org/officeDocument/2006/relationships/image" Target="../media/image488.png"/><Relationship Id="rId15" Type="http://schemas.openxmlformats.org/officeDocument/2006/relationships/image" Target="../media/image489.png"/><Relationship Id="rId16" Type="http://schemas.openxmlformats.org/officeDocument/2006/relationships/image" Target="../media/image490.png"/><Relationship Id="rId17" Type="http://schemas.openxmlformats.org/officeDocument/2006/relationships/image" Target="../media/image491.png"/><Relationship Id="rId18" Type="http://schemas.openxmlformats.org/officeDocument/2006/relationships/image" Target="../media/image492.png"/><Relationship Id="rId19" Type="http://schemas.openxmlformats.org/officeDocument/2006/relationships/image" Target="../media/image493.png"/><Relationship Id="rId20" Type="http://schemas.openxmlformats.org/officeDocument/2006/relationships/image" Target="../media/image494.png"/><Relationship Id="rId21" Type="http://schemas.openxmlformats.org/officeDocument/2006/relationships/image" Target="../media/image495.png"/><Relationship Id="rId22" Type="http://schemas.openxmlformats.org/officeDocument/2006/relationships/image" Target="../media/image496.png"/><Relationship Id="rId23" Type="http://schemas.openxmlformats.org/officeDocument/2006/relationships/image" Target="../media/image497.png"/><Relationship Id="rId24" Type="http://schemas.openxmlformats.org/officeDocument/2006/relationships/image" Target="../media/image498.png"/><Relationship Id="rId25" Type="http://schemas.openxmlformats.org/officeDocument/2006/relationships/image" Target="../media/image499.png"/><Relationship Id="rId26" Type="http://schemas.openxmlformats.org/officeDocument/2006/relationships/image" Target="../media/image500.png"/><Relationship Id="rId27" Type="http://schemas.openxmlformats.org/officeDocument/2006/relationships/image" Target="../media/image501.png"/><Relationship Id="rId28" Type="http://schemas.openxmlformats.org/officeDocument/2006/relationships/image" Target="../media/image502.png"/><Relationship Id="rId29" Type="http://schemas.openxmlformats.org/officeDocument/2006/relationships/image" Target="../media/image503.png"/><Relationship Id="rId30" Type="http://schemas.openxmlformats.org/officeDocument/2006/relationships/image" Target="../media/image504.png"/><Relationship Id="rId31" Type="http://schemas.openxmlformats.org/officeDocument/2006/relationships/image" Target="../media/image505.png"/><Relationship Id="rId32" Type="http://schemas.openxmlformats.org/officeDocument/2006/relationships/image" Target="../media/image506.png"/><Relationship Id="rId33" Type="http://schemas.openxmlformats.org/officeDocument/2006/relationships/image" Target="../media/image507.png"/><Relationship Id="rId34" Type="http://schemas.openxmlformats.org/officeDocument/2006/relationships/image" Target="../media/image508.png"/><Relationship Id="rId35" Type="http://schemas.openxmlformats.org/officeDocument/2006/relationships/image" Target="../media/image509.png"/><Relationship Id="rId36" Type="http://schemas.openxmlformats.org/officeDocument/2006/relationships/image" Target="../media/image510.png"/><Relationship Id="rId37" Type="http://schemas.openxmlformats.org/officeDocument/2006/relationships/image" Target="../media/image511.png"/><Relationship Id="rId38" Type="http://schemas.openxmlformats.org/officeDocument/2006/relationships/image" Target="../media/image512.png"/><Relationship Id="rId39" Type="http://schemas.openxmlformats.org/officeDocument/2006/relationships/image" Target="../media/image513.png"/><Relationship Id="rId40" Type="http://schemas.openxmlformats.org/officeDocument/2006/relationships/image" Target="../media/image514.png"/><Relationship Id="rId41" Type="http://schemas.openxmlformats.org/officeDocument/2006/relationships/image" Target="../media/image515.png"/><Relationship Id="rId42" Type="http://schemas.openxmlformats.org/officeDocument/2006/relationships/image" Target="../media/image516.png"/><Relationship Id="rId43" Type="http://schemas.openxmlformats.org/officeDocument/2006/relationships/image" Target="../media/image517.png"/><Relationship Id="rId44" Type="http://schemas.openxmlformats.org/officeDocument/2006/relationships/image" Target="../media/image518.png"/><Relationship Id="rId45" Type="http://schemas.openxmlformats.org/officeDocument/2006/relationships/image" Target="../media/image519.png"/><Relationship Id="rId46" Type="http://schemas.openxmlformats.org/officeDocument/2006/relationships/image" Target="../media/image520.png"/><Relationship Id="rId47" Type="http://schemas.openxmlformats.org/officeDocument/2006/relationships/image" Target="../media/image521.png"/><Relationship Id="rId48" Type="http://schemas.openxmlformats.org/officeDocument/2006/relationships/image" Target="../media/image522.png"/><Relationship Id="rId49" Type="http://schemas.openxmlformats.org/officeDocument/2006/relationships/image" Target="../media/image523.png"/><Relationship Id="rId50" Type="http://schemas.openxmlformats.org/officeDocument/2006/relationships/image" Target="../media/image524.png"/><Relationship Id="rId51" Type="http://schemas.openxmlformats.org/officeDocument/2006/relationships/image" Target="../media/image525.png"/><Relationship Id="rId52" Type="http://schemas.openxmlformats.org/officeDocument/2006/relationships/image" Target="../media/image526.png"/><Relationship Id="rId53" Type="http://schemas.openxmlformats.org/officeDocument/2006/relationships/image" Target="../media/image527.png"/><Relationship Id="rId54" Type="http://schemas.openxmlformats.org/officeDocument/2006/relationships/image" Target="../media/image528.png"/><Relationship Id="rId55" Type="http://schemas.openxmlformats.org/officeDocument/2006/relationships/image" Target="../media/image529.png"/><Relationship Id="rId56" Type="http://schemas.openxmlformats.org/officeDocument/2006/relationships/image" Target="../media/image530.png"/><Relationship Id="rId57" Type="http://schemas.openxmlformats.org/officeDocument/2006/relationships/image" Target="../media/image531.png"/><Relationship Id="rId58" Type="http://schemas.openxmlformats.org/officeDocument/2006/relationships/image" Target="../media/image532.png"/><Relationship Id="rId59" Type="http://schemas.openxmlformats.org/officeDocument/2006/relationships/image" Target="../media/image533.png"/><Relationship Id="rId60" Type="http://schemas.openxmlformats.org/officeDocument/2006/relationships/image" Target="../media/image3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financial-security-state-ageing-2025" TargetMode="External"/><Relationship Id="rId3" Type="http://schemas.openxmlformats.org/officeDocument/2006/relationships/image" Target="../media/image534.png"/><Relationship Id="rId4" Type="http://schemas.openxmlformats.org/officeDocument/2006/relationships/image" Target="../media/image535.png"/><Relationship Id="rId5" Type="http://schemas.openxmlformats.org/officeDocument/2006/relationships/image" Target="../media/image536.png"/><Relationship Id="rId6" Type="http://schemas.openxmlformats.org/officeDocument/2006/relationships/image" Target="../media/image537.png"/><Relationship Id="rId7" Type="http://schemas.openxmlformats.org/officeDocument/2006/relationships/image" Target="../media/image538.png"/><Relationship Id="rId8" Type="http://schemas.openxmlformats.org/officeDocument/2006/relationships/image" Target="../media/image539.png"/><Relationship Id="rId9" Type="http://schemas.openxmlformats.org/officeDocument/2006/relationships/image" Target="../media/image540.png"/><Relationship Id="rId10" Type="http://schemas.openxmlformats.org/officeDocument/2006/relationships/image" Target="../media/image541.png"/><Relationship Id="rId11" Type="http://schemas.openxmlformats.org/officeDocument/2006/relationships/image" Target="../media/image542.png"/><Relationship Id="rId12" Type="http://schemas.openxmlformats.org/officeDocument/2006/relationships/image" Target="../media/image543.png"/><Relationship Id="rId13" Type="http://schemas.openxmlformats.org/officeDocument/2006/relationships/image" Target="../media/image544.png"/><Relationship Id="rId14" Type="http://schemas.openxmlformats.org/officeDocument/2006/relationships/image" Target="../media/image545.png"/><Relationship Id="rId15" Type="http://schemas.openxmlformats.org/officeDocument/2006/relationships/image" Target="../media/image546.png"/><Relationship Id="rId16" Type="http://schemas.openxmlformats.org/officeDocument/2006/relationships/image" Target="../media/image547.png"/><Relationship Id="rId17" Type="http://schemas.openxmlformats.org/officeDocument/2006/relationships/image" Target="../media/image548.png"/><Relationship Id="rId18" Type="http://schemas.openxmlformats.org/officeDocument/2006/relationships/image" Target="../media/image549.png"/><Relationship Id="rId19" Type="http://schemas.openxmlformats.org/officeDocument/2006/relationships/image" Target="../media/image550.png"/><Relationship Id="rId20" Type="http://schemas.openxmlformats.org/officeDocument/2006/relationships/image" Target="../media/image551.png"/><Relationship Id="rId21" Type="http://schemas.openxmlformats.org/officeDocument/2006/relationships/image" Target="../media/image552.png"/><Relationship Id="rId22" Type="http://schemas.openxmlformats.org/officeDocument/2006/relationships/image" Target="../media/image553.png"/><Relationship Id="rId23" Type="http://schemas.openxmlformats.org/officeDocument/2006/relationships/image" Target="../media/image554.png"/><Relationship Id="rId24" Type="http://schemas.openxmlformats.org/officeDocument/2006/relationships/image" Target="../media/image555.png"/><Relationship Id="rId25" Type="http://schemas.openxmlformats.org/officeDocument/2006/relationships/image" Target="../media/image556.png"/><Relationship Id="rId26" Type="http://schemas.openxmlformats.org/officeDocument/2006/relationships/image" Target="../media/image557.png"/><Relationship Id="rId27" Type="http://schemas.openxmlformats.org/officeDocument/2006/relationships/image" Target="../media/image558.png"/><Relationship Id="rId28" Type="http://schemas.openxmlformats.org/officeDocument/2006/relationships/image" Target="../media/image559.png"/><Relationship Id="rId29" Type="http://schemas.openxmlformats.org/officeDocument/2006/relationships/image" Target="../media/image560.png"/><Relationship Id="rId30" Type="http://schemas.openxmlformats.org/officeDocument/2006/relationships/image" Target="../media/image561.png"/><Relationship Id="rId31" Type="http://schemas.openxmlformats.org/officeDocument/2006/relationships/image" Target="../media/image562.png"/><Relationship Id="rId32" Type="http://schemas.openxmlformats.org/officeDocument/2006/relationships/image" Target="../media/image563.png"/><Relationship Id="rId33" Type="http://schemas.openxmlformats.org/officeDocument/2006/relationships/image" Target="../media/image564.png"/><Relationship Id="rId34" Type="http://schemas.openxmlformats.org/officeDocument/2006/relationships/image" Target="../media/image565.png"/><Relationship Id="rId35" Type="http://schemas.openxmlformats.org/officeDocument/2006/relationships/image" Target="../media/image566.png"/><Relationship Id="rId36" Type="http://schemas.openxmlformats.org/officeDocument/2006/relationships/image" Target="../media/image567.png"/><Relationship Id="rId37" Type="http://schemas.openxmlformats.org/officeDocument/2006/relationships/image" Target="../media/image568.png"/><Relationship Id="rId38" Type="http://schemas.openxmlformats.org/officeDocument/2006/relationships/image" Target="../media/image569.png"/><Relationship Id="rId39" Type="http://schemas.openxmlformats.org/officeDocument/2006/relationships/image" Target="../media/image570.png"/><Relationship Id="rId40" Type="http://schemas.openxmlformats.org/officeDocument/2006/relationships/image" Target="../media/image571.png"/><Relationship Id="rId41" Type="http://schemas.openxmlformats.org/officeDocument/2006/relationships/image" Target="../media/image572.png"/><Relationship Id="rId42" Type="http://schemas.openxmlformats.org/officeDocument/2006/relationships/image" Target="../media/image573.png"/><Relationship Id="rId43" Type="http://schemas.openxmlformats.org/officeDocument/2006/relationships/image" Target="../media/image574.png"/><Relationship Id="rId44" Type="http://schemas.openxmlformats.org/officeDocument/2006/relationships/image" Target="../media/image575.png"/><Relationship Id="rId45" Type="http://schemas.openxmlformats.org/officeDocument/2006/relationships/image" Target="../media/image576.png"/><Relationship Id="rId46" Type="http://schemas.openxmlformats.org/officeDocument/2006/relationships/image" Target="../media/image577.png"/><Relationship Id="rId47" Type="http://schemas.openxmlformats.org/officeDocument/2006/relationships/image" Target="../media/image578.png"/><Relationship Id="rId48" Type="http://schemas.openxmlformats.org/officeDocument/2006/relationships/image" Target="../media/image579.png"/><Relationship Id="rId49" Type="http://schemas.openxmlformats.org/officeDocument/2006/relationships/image" Target="../media/image580.png"/><Relationship Id="rId50" Type="http://schemas.openxmlformats.org/officeDocument/2006/relationships/image" Target="../media/image581.png"/><Relationship Id="rId51" Type="http://schemas.openxmlformats.org/officeDocument/2006/relationships/image" Target="../media/image582.png"/><Relationship Id="rId52" Type="http://schemas.openxmlformats.org/officeDocument/2006/relationships/image" Target="../media/image583.png"/><Relationship Id="rId53" Type="http://schemas.openxmlformats.org/officeDocument/2006/relationships/image" Target="../media/image584.png"/><Relationship Id="rId54" Type="http://schemas.openxmlformats.org/officeDocument/2006/relationships/image" Target="../media/image585.png"/><Relationship Id="rId55" Type="http://schemas.openxmlformats.org/officeDocument/2006/relationships/image" Target="../media/image586.png"/><Relationship Id="rId56" Type="http://schemas.openxmlformats.org/officeDocument/2006/relationships/image" Target="../media/image587.png"/><Relationship Id="rId57" Type="http://schemas.openxmlformats.org/officeDocument/2006/relationships/image" Target="../media/image588.png"/><Relationship Id="rId58" Type="http://schemas.openxmlformats.org/officeDocument/2006/relationships/image" Target="../media/image589.png"/><Relationship Id="rId59" Type="http://schemas.openxmlformats.org/officeDocument/2006/relationships/image" Target="../media/image590.png"/><Relationship Id="rId60" Type="http://schemas.openxmlformats.org/officeDocument/2006/relationships/image" Target="../media/image591.png"/><Relationship Id="rId61" Type="http://schemas.openxmlformats.org/officeDocument/2006/relationships/image" Target="../media/image592.png"/><Relationship Id="rId62" Type="http://schemas.openxmlformats.org/officeDocument/2006/relationships/image" Target="../media/image593.png"/><Relationship Id="rId63" Type="http://schemas.openxmlformats.org/officeDocument/2006/relationships/image" Target="../media/image594.png"/><Relationship Id="rId64" Type="http://schemas.openxmlformats.org/officeDocument/2006/relationships/image" Target="../media/image595.png"/><Relationship Id="rId65" Type="http://schemas.openxmlformats.org/officeDocument/2006/relationships/image" Target="../media/image3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financial-security-state-ageing-2025" TargetMode="External"/><Relationship Id="rId3" Type="http://schemas.openxmlformats.org/officeDocument/2006/relationships/image" Target="../media/image3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financial-security-state-ageing-2025" TargetMode="External"/><Relationship Id="rId3" Type="http://schemas.openxmlformats.org/officeDocument/2006/relationships/image" Target="../media/image596.png"/><Relationship Id="rId4" Type="http://schemas.openxmlformats.org/officeDocument/2006/relationships/image" Target="../media/image597.png"/><Relationship Id="rId5" Type="http://schemas.openxmlformats.org/officeDocument/2006/relationships/image" Target="../media/image598.png"/><Relationship Id="rId6" Type="http://schemas.openxmlformats.org/officeDocument/2006/relationships/image" Target="../media/image599.png"/><Relationship Id="rId7" Type="http://schemas.openxmlformats.org/officeDocument/2006/relationships/image" Target="../media/image600.png"/><Relationship Id="rId8" Type="http://schemas.openxmlformats.org/officeDocument/2006/relationships/image" Target="../media/image601.png"/><Relationship Id="rId9" Type="http://schemas.openxmlformats.org/officeDocument/2006/relationships/image" Target="../media/image602.png"/><Relationship Id="rId10" Type="http://schemas.openxmlformats.org/officeDocument/2006/relationships/image" Target="../media/image603.png"/><Relationship Id="rId11" Type="http://schemas.openxmlformats.org/officeDocument/2006/relationships/image" Target="../media/image604.png"/><Relationship Id="rId12" Type="http://schemas.openxmlformats.org/officeDocument/2006/relationships/image" Target="../media/image605.png"/><Relationship Id="rId13" Type="http://schemas.openxmlformats.org/officeDocument/2006/relationships/image" Target="../media/image606.png"/><Relationship Id="rId14" Type="http://schemas.openxmlformats.org/officeDocument/2006/relationships/image" Target="../media/image607.png"/><Relationship Id="rId15" Type="http://schemas.openxmlformats.org/officeDocument/2006/relationships/image" Target="../media/image608.png"/><Relationship Id="rId16" Type="http://schemas.openxmlformats.org/officeDocument/2006/relationships/image" Target="../media/image609.png"/><Relationship Id="rId17" Type="http://schemas.openxmlformats.org/officeDocument/2006/relationships/image" Target="../media/image610.png"/><Relationship Id="rId18" Type="http://schemas.openxmlformats.org/officeDocument/2006/relationships/image" Target="../media/image611.png"/><Relationship Id="rId19" Type="http://schemas.openxmlformats.org/officeDocument/2006/relationships/image" Target="../media/image612.png"/><Relationship Id="rId20" Type="http://schemas.openxmlformats.org/officeDocument/2006/relationships/image" Target="../media/image613.png"/><Relationship Id="rId21" Type="http://schemas.openxmlformats.org/officeDocument/2006/relationships/image" Target="../media/image614.png"/><Relationship Id="rId22" Type="http://schemas.openxmlformats.org/officeDocument/2006/relationships/image" Target="../media/image615.png"/><Relationship Id="rId23" Type="http://schemas.openxmlformats.org/officeDocument/2006/relationships/image" Target="../media/image616.png"/><Relationship Id="rId24" Type="http://schemas.openxmlformats.org/officeDocument/2006/relationships/image" Target="../media/image617.png"/><Relationship Id="rId25" Type="http://schemas.openxmlformats.org/officeDocument/2006/relationships/image" Target="../media/image618.png"/><Relationship Id="rId26" Type="http://schemas.openxmlformats.org/officeDocument/2006/relationships/image" Target="../media/image619.png"/><Relationship Id="rId27" Type="http://schemas.openxmlformats.org/officeDocument/2006/relationships/image" Target="../media/image620.png"/><Relationship Id="rId28" Type="http://schemas.openxmlformats.org/officeDocument/2006/relationships/image" Target="../media/image621.png"/><Relationship Id="rId29" Type="http://schemas.openxmlformats.org/officeDocument/2006/relationships/image" Target="../media/image622.png"/><Relationship Id="rId30" Type="http://schemas.openxmlformats.org/officeDocument/2006/relationships/image" Target="../media/image623.png"/><Relationship Id="rId31" Type="http://schemas.openxmlformats.org/officeDocument/2006/relationships/image" Target="../media/image624.png"/><Relationship Id="rId32" Type="http://schemas.openxmlformats.org/officeDocument/2006/relationships/image" Target="../media/image625.png"/><Relationship Id="rId33" Type="http://schemas.openxmlformats.org/officeDocument/2006/relationships/image" Target="../media/image626.png"/><Relationship Id="rId34" Type="http://schemas.openxmlformats.org/officeDocument/2006/relationships/image" Target="../media/image627.png"/><Relationship Id="rId35" Type="http://schemas.openxmlformats.org/officeDocument/2006/relationships/image" Target="../media/image628.png"/><Relationship Id="rId36" Type="http://schemas.openxmlformats.org/officeDocument/2006/relationships/image" Target="../media/image629.png"/><Relationship Id="rId37" Type="http://schemas.openxmlformats.org/officeDocument/2006/relationships/image" Target="../media/image630.png"/><Relationship Id="rId38" Type="http://schemas.openxmlformats.org/officeDocument/2006/relationships/image" Target="../media/image631.png"/><Relationship Id="rId39" Type="http://schemas.openxmlformats.org/officeDocument/2006/relationships/image" Target="../media/image632.png"/><Relationship Id="rId40" Type="http://schemas.openxmlformats.org/officeDocument/2006/relationships/image" Target="../media/image633.png"/><Relationship Id="rId41" Type="http://schemas.openxmlformats.org/officeDocument/2006/relationships/image" Target="../media/image634.png"/><Relationship Id="rId42" Type="http://schemas.openxmlformats.org/officeDocument/2006/relationships/image" Target="../media/image635.png"/><Relationship Id="rId43" Type="http://schemas.openxmlformats.org/officeDocument/2006/relationships/image" Target="../media/image636.png"/><Relationship Id="rId44" Type="http://schemas.openxmlformats.org/officeDocument/2006/relationships/image" Target="../media/image637.png"/><Relationship Id="rId45" Type="http://schemas.openxmlformats.org/officeDocument/2006/relationships/image" Target="../media/image638.png"/><Relationship Id="rId46" Type="http://schemas.openxmlformats.org/officeDocument/2006/relationships/image" Target="../media/image639.png"/><Relationship Id="rId47" Type="http://schemas.openxmlformats.org/officeDocument/2006/relationships/image" Target="../media/image640.png"/><Relationship Id="rId48" Type="http://schemas.openxmlformats.org/officeDocument/2006/relationships/image" Target="../media/image641.png"/><Relationship Id="rId49" Type="http://schemas.openxmlformats.org/officeDocument/2006/relationships/image" Target="../media/image642.png"/><Relationship Id="rId50" Type="http://schemas.openxmlformats.org/officeDocument/2006/relationships/image" Target="../media/image643.png"/><Relationship Id="rId51" Type="http://schemas.openxmlformats.org/officeDocument/2006/relationships/image" Target="../media/image644.png"/><Relationship Id="rId52" Type="http://schemas.openxmlformats.org/officeDocument/2006/relationships/image" Target="../media/image645.png"/><Relationship Id="rId53" Type="http://schemas.openxmlformats.org/officeDocument/2006/relationships/image" Target="../media/image646.png"/><Relationship Id="rId54" Type="http://schemas.openxmlformats.org/officeDocument/2006/relationships/image" Target="../media/image647.png"/><Relationship Id="rId55" Type="http://schemas.openxmlformats.org/officeDocument/2006/relationships/image" Target="../media/image648.png"/><Relationship Id="rId56" Type="http://schemas.openxmlformats.org/officeDocument/2006/relationships/image" Target="../media/image649.png"/><Relationship Id="rId57" Type="http://schemas.openxmlformats.org/officeDocument/2006/relationships/image" Target="../media/image650.png"/><Relationship Id="rId58" Type="http://schemas.openxmlformats.org/officeDocument/2006/relationships/image" Target="../media/image651.png"/><Relationship Id="rId59" Type="http://schemas.openxmlformats.org/officeDocument/2006/relationships/image" Target="../media/image652.png"/><Relationship Id="rId60" Type="http://schemas.openxmlformats.org/officeDocument/2006/relationships/image" Target="../media/image653.png"/><Relationship Id="rId61" Type="http://schemas.openxmlformats.org/officeDocument/2006/relationships/image" Target="../media/image654.png"/><Relationship Id="rId62" Type="http://schemas.openxmlformats.org/officeDocument/2006/relationships/image" Target="../media/image655.png"/><Relationship Id="rId63" Type="http://schemas.openxmlformats.org/officeDocument/2006/relationships/image" Target="../media/image656.png"/><Relationship Id="rId64" Type="http://schemas.openxmlformats.org/officeDocument/2006/relationships/image" Target="../media/image657.png"/><Relationship Id="rId65" Type="http://schemas.openxmlformats.org/officeDocument/2006/relationships/image" Target="../media/image658.png"/><Relationship Id="rId66" Type="http://schemas.openxmlformats.org/officeDocument/2006/relationships/image" Target="../media/image659.png"/><Relationship Id="rId67" Type="http://schemas.openxmlformats.org/officeDocument/2006/relationships/image" Target="../media/image660.png"/><Relationship Id="rId68" Type="http://schemas.openxmlformats.org/officeDocument/2006/relationships/image" Target="../media/image661.png"/><Relationship Id="rId69" Type="http://schemas.openxmlformats.org/officeDocument/2006/relationships/image" Target="../media/image662.png"/><Relationship Id="rId70" Type="http://schemas.openxmlformats.org/officeDocument/2006/relationships/image" Target="../media/image663.png"/><Relationship Id="rId71" Type="http://schemas.openxmlformats.org/officeDocument/2006/relationships/image" Target="../media/image664.png"/><Relationship Id="rId72" Type="http://schemas.openxmlformats.org/officeDocument/2006/relationships/image" Target="../media/image665.png"/><Relationship Id="rId73" Type="http://schemas.openxmlformats.org/officeDocument/2006/relationships/image" Target="../media/image666.png"/><Relationship Id="rId74" Type="http://schemas.openxmlformats.org/officeDocument/2006/relationships/image" Target="../media/image667.png"/><Relationship Id="rId75" Type="http://schemas.openxmlformats.org/officeDocument/2006/relationships/image" Target="../media/image668.png"/><Relationship Id="rId76" Type="http://schemas.openxmlformats.org/officeDocument/2006/relationships/image" Target="../media/image669.png"/><Relationship Id="rId77" Type="http://schemas.openxmlformats.org/officeDocument/2006/relationships/image" Target="../media/image670.png"/><Relationship Id="rId78" Type="http://schemas.openxmlformats.org/officeDocument/2006/relationships/image" Target="../media/image671.png"/><Relationship Id="rId79" Type="http://schemas.openxmlformats.org/officeDocument/2006/relationships/image" Target="../media/image672.png"/><Relationship Id="rId80" Type="http://schemas.openxmlformats.org/officeDocument/2006/relationships/image" Target="../media/image673.png"/><Relationship Id="rId81" Type="http://schemas.openxmlformats.org/officeDocument/2006/relationships/image" Target="../media/image674.png"/><Relationship Id="rId82" Type="http://schemas.openxmlformats.org/officeDocument/2006/relationships/image" Target="../media/image675.png"/><Relationship Id="rId83" Type="http://schemas.openxmlformats.org/officeDocument/2006/relationships/image" Target="../media/image676.png"/><Relationship Id="rId84" Type="http://schemas.openxmlformats.org/officeDocument/2006/relationships/image" Target="../media/image677.png"/><Relationship Id="rId85" Type="http://schemas.openxmlformats.org/officeDocument/2006/relationships/image" Target="../media/image678.png"/><Relationship Id="rId86" Type="http://schemas.openxmlformats.org/officeDocument/2006/relationships/image" Target="../media/image679.png"/><Relationship Id="rId87" Type="http://schemas.openxmlformats.org/officeDocument/2006/relationships/image" Target="../media/image680.png"/><Relationship Id="rId88" Type="http://schemas.openxmlformats.org/officeDocument/2006/relationships/image" Target="../media/image681.png"/><Relationship Id="rId89" Type="http://schemas.openxmlformats.org/officeDocument/2006/relationships/image" Target="../media/image682.png"/><Relationship Id="rId90" Type="http://schemas.openxmlformats.org/officeDocument/2006/relationships/image" Target="../media/image683.png"/><Relationship Id="rId91" Type="http://schemas.openxmlformats.org/officeDocument/2006/relationships/image" Target="../media/image684.png"/><Relationship Id="rId92" Type="http://schemas.openxmlformats.org/officeDocument/2006/relationships/image" Target="../media/image685.png"/><Relationship Id="rId93" Type="http://schemas.openxmlformats.org/officeDocument/2006/relationships/image" Target="../media/image686.png"/><Relationship Id="rId94" Type="http://schemas.openxmlformats.org/officeDocument/2006/relationships/image" Target="../media/image3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ndependentage.org/sites/default/files/2024-11/Income_adequacy_briefing_1.pdf" TargetMode="External"/><Relationship Id="rId3" Type="http://schemas.openxmlformats.org/officeDocument/2006/relationships/image" Target="../media/image687.png"/><Relationship Id="rId4" Type="http://schemas.openxmlformats.org/officeDocument/2006/relationships/image" Target="../media/image3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ageing-better.org.uk/state-ageing-2025" TargetMode="Externa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" TargetMode="External"/><Relationship Id="rId3" Type="http://schemas.openxmlformats.org/officeDocument/2006/relationships/image" Target="../media/image688.png"/><Relationship Id="rId4" Type="http://schemas.openxmlformats.org/officeDocument/2006/relationships/image" Target="../media/image689.png"/><Relationship Id="rId5" Type="http://schemas.openxmlformats.org/officeDocument/2006/relationships/image" Target="../media/image690.png"/><Relationship Id="rId6" Type="http://schemas.openxmlformats.org/officeDocument/2006/relationships/image" Target="../media/image3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" TargetMode="External"/><Relationship Id="rId3" Type="http://schemas.openxmlformats.org/officeDocument/2006/relationships/image" Target="../media/image691.png"/><Relationship Id="rId4" Type="http://schemas.openxmlformats.org/officeDocument/2006/relationships/image" Target="../media/image692.png"/><Relationship Id="rId5" Type="http://schemas.openxmlformats.org/officeDocument/2006/relationships/image" Target="../media/image693.png"/><Relationship Id="rId6" Type="http://schemas.openxmlformats.org/officeDocument/2006/relationships/image" Target="../media/image694.png"/><Relationship Id="rId7" Type="http://schemas.openxmlformats.org/officeDocument/2006/relationships/image" Target="../media/image695.png"/><Relationship Id="rId8" Type="http://schemas.openxmlformats.org/officeDocument/2006/relationships/image" Target="../media/image696.png"/><Relationship Id="rId9" Type="http://schemas.openxmlformats.org/officeDocument/2006/relationships/image" Target="../media/image697.png"/><Relationship Id="rId10" Type="http://schemas.openxmlformats.org/officeDocument/2006/relationships/image" Target="../media/image698.png"/><Relationship Id="rId11" Type="http://schemas.openxmlformats.org/officeDocument/2006/relationships/image" Target="../media/image699.png"/><Relationship Id="rId12" Type="http://schemas.openxmlformats.org/officeDocument/2006/relationships/image" Target="../media/image700.png"/><Relationship Id="rId13" Type="http://schemas.openxmlformats.org/officeDocument/2006/relationships/image" Target="../media/image701.png"/><Relationship Id="rId14" Type="http://schemas.openxmlformats.org/officeDocument/2006/relationships/image" Target="../media/image702.png"/><Relationship Id="rId15" Type="http://schemas.openxmlformats.org/officeDocument/2006/relationships/image" Target="../media/image703.png"/><Relationship Id="rId16" Type="http://schemas.openxmlformats.org/officeDocument/2006/relationships/image" Target="../media/image704.png"/><Relationship Id="rId17" Type="http://schemas.openxmlformats.org/officeDocument/2006/relationships/image" Target="../media/image705.png"/><Relationship Id="rId18" Type="http://schemas.openxmlformats.org/officeDocument/2006/relationships/image" Target="../media/image706.png"/><Relationship Id="rId19" Type="http://schemas.openxmlformats.org/officeDocument/2006/relationships/image" Target="../media/image707.png"/><Relationship Id="rId20" Type="http://schemas.openxmlformats.org/officeDocument/2006/relationships/image" Target="../media/image708.png"/><Relationship Id="rId21" Type="http://schemas.openxmlformats.org/officeDocument/2006/relationships/image" Target="../media/image709.png"/><Relationship Id="rId22" Type="http://schemas.openxmlformats.org/officeDocument/2006/relationships/image" Target="../media/image710.png"/><Relationship Id="rId23" Type="http://schemas.openxmlformats.org/officeDocument/2006/relationships/image" Target="../media/image711.png"/><Relationship Id="rId24" Type="http://schemas.openxmlformats.org/officeDocument/2006/relationships/image" Target="../media/image712.png"/><Relationship Id="rId25" Type="http://schemas.openxmlformats.org/officeDocument/2006/relationships/image" Target="../media/image713.png"/><Relationship Id="rId26" Type="http://schemas.openxmlformats.org/officeDocument/2006/relationships/image" Target="../media/image714.png"/><Relationship Id="rId27" Type="http://schemas.openxmlformats.org/officeDocument/2006/relationships/image" Target="../media/image715.png"/><Relationship Id="rId28" Type="http://schemas.openxmlformats.org/officeDocument/2006/relationships/image" Target="../media/image716.png"/><Relationship Id="rId29" Type="http://schemas.openxmlformats.org/officeDocument/2006/relationships/image" Target="../media/image717.png"/><Relationship Id="rId30" Type="http://schemas.openxmlformats.org/officeDocument/2006/relationships/image" Target="../media/image718.png"/><Relationship Id="rId31" Type="http://schemas.openxmlformats.org/officeDocument/2006/relationships/image" Target="../media/image719.png"/><Relationship Id="rId32" Type="http://schemas.openxmlformats.org/officeDocument/2006/relationships/image" Target="../media/image720.png"/><Relationship Id="rId33" Type="http://schemas.openxmlformats.org/officeDocument/2006/relationships/image" Target="../media/image721.png"/><Relationship Id="rId34" Type="http://schemas.openxmlformats.org/officeDocument/2006/relationships/image" Target="../media/image722.png"/><Relationship Id="rId35" Type="http://schemas.openxmlformats.org/officeDocument/2006/relationships/image" Target="../media/image723.png"/><Relationship Id="rId36" Type="http://schemas.openxmlformats.org/officeDocument/2006/relationships/image" Target="../media/image724.png"/><Relationship Id="rId37" Type="http://schemas.openxmlformats.org/officeDocument/2006/relationships/image" Target="../media/image725.png"/><Relationship Id="rId38" Type="http://schemas.openxmlformats.org/officeDocument/2006/relationships/image" Target="../media/image726.png"/><Relationship Id="rId39" Type="http://schemas.openxmlformats.org/officeDocument/2006/relationships/image" Target="../media/image727.png"/><Relationship Id="rId40" Type="http://schemas.openxmlformats.org/officeDocument/2006/relationships/image" Target="../media/image728.png"/><Relationship Id="rId41" Type="http://schemas.openxmlformats.org/officeDocument/2006/relationships/image" Target="../media/image729.png"/><Relationship Id="rId42" Type="http://schemas.openxmlformats.org/officeDocument/2006/relationships/image" Target="../media/image730.png"/><Relationship Id="rId43" Type="http://schemas.openxmlformats.org/officeDocument/2006/relationships/image" Target="../media/image731.png"/><Relationship Id="rId44" Type="http://schemas.openxmlformats.org/officeDocument/2006/relationships/image" Target="../media/image732.png"/><Relationship Id="rId45" Type="http://schemas.openxmlformats.org/officeDocument/2006/relationships/image" Target="../media/image733.png"/><Relationship Id="rId46" Type="http://schemas.openxmlformats.org/officeDocument/2006/relationships/image" Target="../media/image734.png"/><Relationship Id="rId47" Type="http://schemas.openxmlformats.org/officeDocument/2006/relationships/image" Target="../media/image735.png"/><Relationship Id="rId48" Type="http://schemas.openxmlformats.org/officeDocument/2006/relationships/image" Target="../media/image736.png"/><Relationship Id="rId49" Type="http://schemas.openxmlformats.org/officeDocument/2006/relationships/image" Target="../media/image737.png"/><Relationship Id="rId50" Type="http://schemas.openxmlformats.org/officeDocument/2006/relationships/image" Target="../media/image738.png"/><Relationship Id="rId51" Type="http://schemas.openxmlformats.org/officeDocument/2006/relationships/image" Target="../media/image739.png"/><Relationship Id="rId52" Type="http://schemas.openxmlformats.org/officeDocument/2006/relationships/image" Target="../media/image3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" TargetMode="External"/><Relationship Id="rId3" Type="http://schemas.openxmlformats.org/officeDocument/2006/relationships/image" Target="../media/image740.png"/><Relationship Id="rId4" Type="http://schemas.openxmlformats.org/officeDocument/2006/relationships/image" Target="../media/image741.png"/><Relationship Id="rId5" Type="http://schemas.openxmlformats.org/officeDocument/2006/relationships/image" Target="../media/image742.png"/><Relationship Id="rId6" Type="http://schemas.openxmlformats.org/officeDocument/2006/relationships/image" Target="../media/image743.png"/><Relationship Id="rId7" Type="http://schemas.openxmlformats.org/officeDocument/2006/relationships/image" Target="../media/image744.png"/><Relationship Id="rId8" Type="http://schemas.openxmlformats.org/officeDocument/2006/relationships/image" Target="../media/image745.png"/><Relationship Id="rId9" Type="http://schemas.openxmlformats.org/officeDocument/2006/relationships/image" Target="../media/image746.png"/><Relationship Id="rId10" Type="http://schemas.openxmlformats.org/officeDocument/2006/relationships/image" Target="../media/image747.png"/><Relationship Id="rId11" Type="http://schemas.openxmlformats.org/officeDocument/2006/relationships/image" Target="../media/image748.png"/><Relationship Id="rId12" Type="http://schemas.openxmlformats.org/officeDocument/2006/relationships/image" Target="../media/image749.png"/><Relationship Id="rId13" Type="http://schemas.openxmlformats.org/officeDocument/2006/relationships/image" Target="../media/image750.png"/><Relationship Id="rId14" Type="http://schemas.openxmlformats.org/officeDocument/2006/relationships/image" Target="../media/image751.png"/><Relationship Id="rId15" Type="http://schemas.openxmlformats.org/officeDocument/2006/relationships/image" Target="../media/image752.png"/><Relationship Id="rId16" Type="http://schemas.openxmlformats.org/officeDocument/2006/relationships/image" Target="../media/image753.png"/><Relationship Id="rId17" Type="http://schemas.openxmlformats.org/officeDocument/2006/relationships/image" Target="../media/image754.png"/><Relationship Id="rId18" Type="http://schemas.openxmlformats.org/officeDocument/2006/relationships/image" Target="../media/image755.png"/><Relationship Id="rId19" Type="http://schemas.openxmlformats.org/officeDocument/2006/relationships/image" Target="../media/image756.png"/><Relationship Id="rId20" Type="http://schemas.openxmlformats.org/officeDocument/2006/relationships/image" Target="../media/image757.png"/><Relationship Id="rId21" Type="http://schemas.openxmlformats.org/officeDocument/2006/relationships/image" Target="../media/image758.png"/><Relationship Id="rId22" Type="http://schemas.openxmlformats.org/officeDocument/2006/relationships/image" Target="../media/image759.png"/><Relationship Id="rId23" Type="http://schemas.openxmlformats.org/officeDocument/2006/relationships/image" Target="../media/image760.png"/><Relationship Id="rId24" Type="http://schemas.openxmlformats.org/officeDocument/2006/relationships/image" Target="../media/image761.png"/><Relationship Id="rId25" Type="http://schemas.openxmlformats.org/officeDocument/2006/relationships/image" Target="../media/image3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" TargetMode="External"/><Relationship Id="rId3" Type="http://schemas.openxmlformats.org/officeDocument/2006/relationships/image" Target="../media/image762.png"/><Relationship Id="rId4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our-ageing-population-state-ageing-2025" TargetMode="Externa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3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ageing-better.org.uk/" TargetMode="External"/><Relationship Id="rId3" Type="http://schemas.openxmlformats.org/officeDocument/2006/relationships/hyperlink" Target="https://ifs.org.uk/publications/how-have-english-councils-funding-and-spending-changed-2010-2024" TargetMode="External"/><Relationship Id="rId4" Type="http://schemas.openxmlformats.org/officeDocument/2006/relationships/image" Target="../media/image763.png"/><Relationship Id="rId5" Type="http://schemas.openxmlformats.org/officeDocument/2006/relationships/image" Target="../media/image764.png"/><Relationship Id="rId6" Type="http://schemas.openxmlformats.org/officeDocument/2006/relationships/image" Target="../media/image765.png"/><Relationship Id="rId7" Type="http://schemas.openxmlformats.org/officeDocument/2006/relationships/image" Target="../media/image766.png"/><Relationship Id="rId8" Type="http://schemas.openxmlformats.org/officeDocument/2006/relationships/image" Target="../media/image767.png"/><Relationship Id="rId9" Type="http://schemas.openxmlformats.org/officeDocument/2006/relationships/image" Target="../media/image768.png"/><Relationship Id="rId10" Type="http://schemas.openxmlformats.org/officeDocument/2006/relationships/image" Target="../media/image769.png"/><Relationship Id="rId11" Type="http://schemas.openxmlformats.org/officeDocument/2006/relationships/image" Target="../media/image770.png"/><Relationship Id="rId12" Type="http://schemas.openxmlformats.org/officeDocument/2006/relationships/image" Target="../media/image771.png"/><Relationship Id="rId13" Type="http://schemas.openxmlformats.org/officeDocument/2006/relationships/image" Target="../media/image772.png"/><Relationship Id="rId14" Type="http://schemas.openxmlformats.org/officeDocument/2006/relationships/image" Target="../media/image773.png"/><Relationship Id="rId15" Type="http://schemas.openxmlformats.org/officeDocument/2006/relationships/image" Target="../media/image774.png"/><Relationship Id="rId16" Type="http://schemas.openxmlformats.org/officeDocument/2006/relationships/image" Target="../media/image775.png"/><Relationship Id="rId17" Type="http://schemas.openxmlformats.org/officeDocument/2006/relationships/image" Target="../media/image776.png"/><Relationship Id="rId18" Type="http://schemas.openxmlformats.org/officeDocument/2006/relationships/image" Target="../media/image777.png"/><Relationship Id="rId19" Type="http://schemas.openxmlformats.org/officeDocument/2006/relationships/image" Target="../media/image778.png"/><Relationship Id="rId20" Type="http://schemas.openxmlformats.org/officeDocument/2006/relationships/image" Target="../media/image779.png"/><Relationship Id="rId21" Type="http://schemas.openxmlformats.org/officeDocument/2006/relationships/image" Target="../media/image780.png"/><Relationship Id="rId22" Type="http://schemas.openxmlformats.org/officeDocument/2006/relationships/image" Target="../media/image781.png"/><Relationship Id="rId23" Type="http://schemas.openxmlformats.org/officeDocument/2006/relationships/image" Target="../media/image782.png"/><Relationship Id="rId24" Type="http://schemas.openxmlformats.org/officeDocument/2006/relationships/image" Target="../media/image783.png"/><Relationship Id="rId25" Type="http://schemas.openxmlformats.org/officeDocument/2006/relationships/image" Target="../media/image784.png"/><Relationship Id="rId26" Type="http://schemas.openxmlformats.org/officeDocument/2006/relationships/image" Target="../media/image785.png"/><Relationship Id="rId27" Type="http://schemas.openxmlformats.org/officeDocument/2006/relationships/image" Target="../media/image786.png"/><Relationship Id="rId28" Type="http://schemas.openxmlformats.org/officeDocument/2006/relationships/image" Target="../media/image787.png"/><Relationship Id="rId29" Type="http://schemas.openxmlformats.org/officeDocument/2006/relationships/image" Target="../media/image788.png"/><Relationship Id="rId30" Type="http://schemas.openxmlformats.org/officeDocument/2006/relationships/image" Target="../media/image789.png"/><Relationship Id="rId31" Type="http://schemas.openxmlformats.org/officeDocument/2006/relationships/image" Target="../media/image790.png"/><Relationship Id="rId32" Type="http://schemas.openxmlformats.org/officeDocument/2006/relationships/image" Target="../media/image791.png"/><Relationship Id="rId33" Type="http://schemas.openxmlformats.org/officeDocument/2006/relationships/image" Target="../media/image792.png"/><Relationship Id="rId34" Type="http://schemas.openxmlformats.org/officeDocument/2006/relationships/image" Target="../media/image793.png"/><Relationship Id="rId35" Type="http://schemas.openxmlformats.org/officeDocument/2006/relationships/image" Target="../media/image794.png"/><Relationship Id="rId36" Type="http://schemas.openxmlformats.org/officeDocument/2006/relationships/image" Target="../media/image795.png"/><Relationship Id="rId37" Type="http://schemas.openxmlformats.org/officeDocument/2006/relationships/image" Target="../media/image796.png"/><Relationship Id="rId38" Type="http://schemas.openxmlformats.org/officeDocument/2006/relationships/image" Target="../media/image797.png"/><Relationship Id="rId39" Type="http://schemas.openxmlformats.org/officeDocument/2006/relationships/image" Target="../media/image798.png"/><Relationship Id="rId40" Type="http://schemas.openxmlformats.org/officeDocument/2006/relationships/image" Target="../media/image799.png"/><Relationship Id="rId41" Type="http://schemas.openxmlformats.org/officeDocument/2006/relationships/image" Target="../media/image800.png"/><Relationship Id="rId42" Type="http://schemas.openxmlformats.org/officeDocument/2006/relationships/image" Target="../media/image801.png"/><Relationship Id="rId43" Type="http://schemas.openxmlformats.org/officeDocument/2006/relationships/image" Target="../media/image802.png"/><Relationship Id="rId44" Type="http://schemas.openxmlformats.org/officeDocument/2006/relationships/image" Target="../media/image803.png"/><Relationship Id="rId45" Type="http://schemas.openxmlformats.org/officeDocument/2006/relationships/image" Target="../media/image804.png"/><Relationship Id="rId46" Type="http://schemas.openxmlformats.org/officeDocument/2006/relationships/image" Target="../media/image805.png"/><Relationship Id="rId47" Type="http://schemas.openxmlformats.org/officeDocument/2006/relationships/image" Target="../media/image806.png"/><Relationship Id="rId48" Type="http://schemas.openxmlformats.org/officeDocument/2006/relationships/image" Target="../media/image807.png"/><Relationship Id="rId49" Type="http://schemas.openxmlformats.org/officeDocument/2006/relationships/image" Target="../media/image808.png"/><Relationship Id="rId50" Type="http://schemas.openxmlformats.org/officeDocument/2006/relationships/image" Target="../media/image809.png"/><Relationship Id="rId51" Type="http://schemas.openxmlformats.org/officeDocument/2006/relationships/image" Target="../media/image810.png"/><Relationship Id="rId52" Type="http://schemas.openxmlformats.org/officeDocument/2006/relationships/image" Target="../media/image3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ageing-better.org.uk/" TargetMode="External"/><Relationship Id="rId3" Type="http://schemas.openxmlformats.org/officeDocument/2006/relationships/image" Target="../media/image3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ageing-better.org.uk/state-ageing-2025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image" Target="../media/image47.png"/><Relationship Id="rId25" Type="http://schemas.openxmlformats.org/officeDocument/2006/relationships/image" Target="../media/image48.png"/><Relationship Id="rId26" Type="http://schemas.openxmlformats.org/officeDocument/2006/relationships/image" Target="../media/image49.png"/><Relationship Id="rId27" Type="http://schemas.openxmlformats.org/officeDocument/2006/relationships/image" Target="../media/image50.png"/><Relationship Id="rId28" Type="http://schemas.openxmlformats.org/officeDocument/2006/relationships/image" Target="../media/image51.png"/><Relationship Id="rId29" Type="http://schemas.openxmlformats.org/officeDocument/2006/relationships/image" Target="../media/image52.png"/><Relationship Id="rId30" Type="http://schemas.openxmlformats.org/officeDocument/2006/relationships/image" Target="../media/image53.png"/><Relationship Id="rId31" Type="http://schemas.openxmlformats.org/officeDocument/2006/relationships/image" Target="../media/image54.png"/><Relationship Id="rId32" Type="http://schemas.openxmlformats.org/officeDocument/2006/relationships/image" Target="../media/image55.png"/><Relationship Id="rId33" Type="http://schemas.openxmlformats.org/officeDocument/2006/relationships/image" Target="../media/image56.png"/><Relationship Id="rId34" Type="http://schemas.openxmlformats.org/officeDocument/2006/relationships/image" Target="../media/image57.png"/><Relationship Id="rId35" Type="http://schemas.openxmlformats.org/officeDocument/2006/relationships/image" Target="../media/image58.png"/><Relationship Id="rId36" Type="http://schemas.openxmlformats.org/officeDocument/2006/relationships/image" Target="../media/image59.png"/><Relationship Id="rId37" Type="http://schemas.openxmlformats.org/officeDocument/2006/relationships/image" Target="../media/image60.png"/><Relationship Id="rId38" Type="http://schemas.openxmlformats.org/officeDocument/2006/relationships/image" Target="../media/image61.png"/><Relationship Id="rId39" Type="http://schemas.openxmlformats.org/officeDocument/2006/relationships/image" Target="../media/image62.png"/><Relationship Id="rId40" Type="http://schemas.openxmlformats.org/officeDocument/2006/relationships/image" Target="../media/image63.png"/><Relationship Id="rId41" Type="http://schemas.openxmlformats.org/officeDocument/2006/relationships/image" Target="../media/image64.png"/><Relationship Id="rId42" Type="http://schemas.openxmlformats.org/officeDocument/2006/relationships/image" Target="../media/image65.png"/><Relationship Id="rId43" Type="http://schemas.openxmlformats.org/officeDocument/2006/relationships/image" Target="../media/image66.png"/><Relationship Id="rId44" Type="http://schemas.openxmlformats.org/officeDocument/2006/relationships/image" Target="../media/image67.png"/><Relationship Id="rId45" Type="http://schemas.openxmlformats.org/officeDocument/2006/relationships/image" Target="../media/image68.png"/><Relationship Id="rId46" Type="http://schemas.openxmlformats.org/officeDocument/2006/relationships/image" Target="../media/image69.png"/><Relationship Id="rId47" Type="http://schemas.openxmlformats.org/officeDocument/2006/relationships/image" Target="../media/image70.png"/><Relationship Id="rId48" Type="http://schemas.openxmlformats.org/officeDocument/2006/relationships/image" Target="../media/image71.png"/><Relationship Id="rId49" Type="http://schemas.openxmlformats.org/officeDocument/2006/relationships/image" Target="../media/image72.png"/><Relationship Id="rId50" Type="http://schemas.openxmlformats.org/officeDocument/2006/relationships/image" Target="../media/image73.png"/><Relationship Id="rId51" Type="http://schemas.openxmlformats.org/officeDocument/2006/relationships/image" Target="../media/image74.png"/><Relationship Id="rId52" Type="http://schemas.openxmlformats.org/officeDocument/2006/relationships/image" Target="../media/image75.png"/><Relationship Id="rId53" Type="http://schemas.openxmlformats.org/officeDocument/2006/relationships/image" Target="../media/image76.png"/><Relationship Id="rId54" Type="http://schemas.openxmlformats.org/officeDocument/2006/relationships/image" Target="../media/image77.png"/><Relationship Id="rId55" Type="http://schemas.openxmlformats.org/officeDocument/2006/relationships/image" Target="../media/image78.png"/><Relationship Id="rId56" Type="http://schemas.openxmlformats.org/officeDocument/2006/relationships/image" Target="../media/image79.png"/><Relationship Id="rId57" Type="http://schemas.openxmlformats.org/officeDocument/2006/relationships/image" Target="../media/image80.png"/><Relationship Id="rId58" Type="http://schemas.openxmlformats.org/officeDocument/2006/relationships/image" Target="../media/image81.png"/><Relationship Id="rId59" Type="http://schemas.openxmlformats.org/officeDocument/2006/relationships/image" Target="../media/image82.png"/><Relationship Id="rId60" Type="http://schemas.openxmlformats.org/officeDocument/2006/relationships/image" Target="../media/image83.png"/><Relationship Id="rId61" Type="http://schemas.openxmlformats.org/officeDocument/2006/relationships/hyperlink" Target="https://ageing-better.org.uk/our-ageing-population-state-ageing-2025" TargetMode="External"/><Relationship Id="rId62" Type="http://schemas.openxmlformats.org/officeDocument/2006/relationships/image" Target="../media/image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ageing-better.org.uk/our-ageing-population-state-ageing-2025" TargetMode="External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Relationship Id="rId11" Type="http://schemas.openxmlformats.org/officeDocument/2006/relationships/image" Target="../media/image92.png"/><Relationship Id="rId12" Type="http://schemas.openxmlformats.org/officeDocument/2006/relationships/image" Target="../media/image93.png"/><Relationship Id="rId13" Type="http://schemas.openxmlformats.org/officeDocument/2006/relationships/image" Target="../media/image94.png"/><Relationship Id="rId14" Type="http://schemas.openxmlformats.org/officeDocument/2006/relationships/image" Target="../media/image95.png"/><Relationship Id="rId15" Type="http://schemas.openxmlformats.org/officeDocument/2006/relationships/image" Target="../media/image96.png"/><Relationship Id="rId16" Type="http://schemas.openxmlformats.org/officeDocument/2006/relationships/image" Target="../media/image97.png"/><Relationship Id="rId17" Type="http://schemas.openxmlformats.org/officeDocument/2006/relationships/image" Target="../media/image98.png"/><Relationship Id="rId18" Type="http://schemas.openxmlformats.org/officeDocument/2006/relationships/image" Target="../media/image99.png"/><Relationship Id="rId19" Type="http://schemas.openxmlformats.org/officeDocument/2006/relationships/image" Target="../media/image100.png"/><Relationship Id="rId20" Type="http://schemas.openxmlformats.org/officeDocument/2006/relationships/image" Target="../media/image101.png"/><Relationship Id="rId21" Type="http://schemas.openxmlformats.org/officeDocument/2006/relationships/image" Target="../media/image102.png"/><Relationship Id="rId22" Type="http://schemas.openxmlformats.org/officeDocument/2006/relationships/image" Target="../media/image103.png"/><Relationship Id="rId23" Type="http://schemas.openxmlformats.org/officeDocument/2006/relationships/image" Target="../media/image104.png"/><Relationship Id="rId24" Type="http://schemas.openxmlformats.org/officeDocument/2006/relationships/image" Target="../media/image105.png"/><Relationship Id="rId25" Type="http://schemas.openxmlformats.org/officeDocument/2006/relationships/image" Target="../media/image106.png"/><Relationship Id="rId26" Type="http://schemas.openxmlformats.org/officeDocument/2006/relationships/image" Target="../media/image107.png"/><Relationship Id="rId27" Type="http://schemas.openxmlformats.org/officeDocument/2006/relationships/image" Target="../media/image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state-ageing-2025" TargetMode="External"/><Relationship Id="rId3" Type="http://schemas.openxmlformats.org/officeDocument/2006/relationships/image" Target="../media/image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work-state-ageing-2025" TargetMode="External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9" Type="http://schemas.openxmlformats.org/officeDocument/2006/relationships/image" Target="../media/image114.png"/><Relationship Id="rId10" Type="http://schemas.openxmlformats.org/officeDocument/2006/relationships/image" Target="../media/image115.png"/><Relationship Id="rId11" Type="http://schemas.openxmlformats.org/officeDocument/2006/relationships/image" Target="../media/image116.png"/><Relationship Id="rId12" Type="http://schemas.openxmlformats.org/officeDocument/2006/relationships/image" Target="../media/image117.png"/><Relationship Id="rId13" Type="http://schemas.openxmlformats.org/officeDocument/2006/relationships/image" Target="../media/image118.png"/><Relationship Id="rId14" Type="http://schemas.openxmlformats.org/officeDocument/2006/relationships/image" Target="../media/image119.png"/><Relationship Id="rId15" Type="http://schemas.openxmlformats.org/officeDocument/2006/relationships/image" Target="../media/image120.png"/><Relationship Id="rId16" Type="http://schemas.openxmlformats.org/officeDocument/2006/relationships/image" Target="../media/image121.png"/><Relationship Id="rId17" Type="http://schemas.openxmlformats.org/officeDocument/2006/relationships/image" Target="../media/image122.png"/><Relationship Id="rId18" Type="http://schemas.openxmlformats.org/officeDocument/2006/relationships/image" Target="../media/image123.png"/><Relationship Id="rId19" Type="http://schemas.openxmlformats.org/officeDocument/2006/relationships/image" Target="../media/image124.png"/><Relationship Id="rId20" Type="http://schemas.openxmlformats.org/officeDocument/2006/relationships/image" Target="../media/image125.png"/><Relationship Id="rId21" Type="http://schemas.openxmlformats.org/officeDocument/2006/relationships/image" Target="../media/image126.png"/><Relationship Id="rId22" Type="http://schemas.openxmlformats.org/officeDocument/2006/relationships/image" Target="../media/image127.png"/><Relationship Id="rId23" Type="http://schemas.openxmlformats.org/officeDocument/2006/relationships/image" Target="../media/image128.png"/><Relationship Id="rId24" Type="http://schemas.openxmlformats.org/officeDocument/2006/relationships/image" Target="../media/image129.png"/><Relationship Id="rId25" Type="http://schemas.openxmlformats.org/officeDocument/2006/relationships/image" Target="../media/image130.png"/><Relationship Id="rId26" Type="http://schemas.openxmlformats.org/officeDocument/2006/relationships/image" Target="../media/image131.png"/><Relationship Id="rId27" Type="http://schemas.openxmlformats.org/officeDocument/2006/relationships/image" Target="../media/image132.png"/><Relationship Id="rId28" Type="http://schemas.openxmlformats.org/officeDocument/2006/relationships/image" Target="../media/image133.png"/><Relationship Id="rId29" Type="http://schemas.openxmlformats.org/officeDocument/2006/relationships/image" Target="../media/image134.png"/><Relationship Id="rId30" Type="http://schemas.openxmlformats.org/officeDocument/2006/relationships/image" Target="../media/image135.png"/><Relationship Id="rId31" Type="http://schemas.openxmlformats.org/officeDocument/2006/relationships/image" Target="../media/image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ing-better.org.uk/work-state-ageing-2025" TargetMode="External"/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Relationship Id="rId6" Type="http://schemas.openxmlformats.org/officeDocument/2006/relationships/image" Target="../media/image139.png"/><Relationship Id="rId7" Type="http://schemas.openxmlformats.org/officeDocument/2006/relationships/image" Target="../media/image140.png"/><Relationship Id="rId8" Type="http://schemas.openxmlformats.org/officeDocument/2006/relationships/image" Target="../media/image141.png"/><Relationship Id="rId9" Type="http://schemas.openxmlformats.org/officeDocument/2006/relationships/image" Target="../media/image142.png"/><Relationship Id="rId10" Type="http://schemas.openxmlformats.org/officeDocument/2006/relationships/image" Target="../media/image143.png"/><Relationship Id="rId11" Type="http://schemas.openxmlformats.org/officeDocument/2006/relationships/image" Target="../media/image144.png"/><Relationship Id="rId12" Type="http://schemas.openxmlformats.org/officeDocument/2006/relationships/image" Target="../media/image145.png"/><Relationship Id="rId13" Type="http://schemas.openxmlformats.org/officeDocument/2006/relationships/image" Target="../media/image146.png"/><Relationship Id="rId14" Type="http://schemas.openxmlformats.org/officeDocument/2006/relationships/image" Target="../media/image147.png"/><Relationship Id="rId15" Type="http://schemas.openxmlformats.org/officeDocument/2006/relationships/image" Target="../media/image148.png"/><Relationship Id="rId16" Type="http://schemas.openxmlformats.org/officeDocument/2006/relationships/image" Target="../media/image149.png"/><Relationship Id="rId17" Type="http://schemas.openxmlformats.org/officeDocument/2006/relationships/image" Target="../media/image150.png"/><Relationship Id="rId18" Type="http://schemas.openxmlformats.org/officeDocument/2006/relationships/image" Target="../media/image151.png"/><Relationship Id="rId19" Type="http://schemas.openxmlformats.org/officeDocument/2006/relationships/image" Target="../media/image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0651" y="1412724"/>
              <a:ext cx="7005999" cy="858780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051522" y="6635923"/>
              <a:ext cx="47625" cy="246379"/>
            </a:xfrm>
            <a:custGeom>
              <a:avLst/>
              <a:gdLst/>
              <a:ahLst/>
              <a:cxnLst/>
              <a:rect l="l" t="t" r="r" b="b"/>
              <a:pathLst>
                <a:path w="47625" h="246379">
                  <a:moveTo>
                    <a:pt x="47412" y="0"/>
                  </a:moveTo>
                  <a:lnTo>
                    <a:pt x="0" y="0"/>
                  </a:lnTo>
                  <a:lnTo>
                    <a:pt x="0" y="245982"/>
                  </a:lnTo>
                  <a:lnTo>
                    <a:pt x="47412" y="245982"/>
                  </a:lnTo>
                  <a:lnTo>
                    <a:pt x="47412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43353" y="6635922"/>
              <a:ext cx="164801" cy="2459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100" y="0"/>
                  </a:moveTo>
                  <a:lnTo>
                    <a:pt x="19789966" y="0"/>
                  </a:lnTo>
                  <a:lnTo>
                    <a:pt x="19789966" y="314121"/>
                  </a:lnTo>
                  <a:lnTo>
                    <a:pt x="19789966" y="10994428"/>
                  </a:lnTo>
                  <a:lnTo>
                    <a:pt x="314121" y="10994428"/>
                  </a:lnTo>
                  <a:lnTo>
                    <a:pt x="314121" y="1130858"/>
                  </a:lnTo>
                  <a:lnTo>
                    <a:pt x="5675211" y="1130858"/>
                  </a:lnTo>
                  <a:lnTo>
                    <a:pt x="6159195" y="314121"/>
                  </a:lnTo>
                  <a:lnTo>
                    <a:pt x="19789966" y="314121"/>
                  </a:lnTo>
                  <a:lnTo>
                    <a:pt x="19789966" y="0"/>
                  </a:lnTo>
                  <a:lnTo>
                    <a:pt x="6345352" y="0"/>
                  </a:lnTo>
                  <a:lnTo>
                    <a:pt x="314121" y="0"/>
                  </a:lnTo>
                  <a:lnTo>
                    <a:pt x="0" y="0"/>
                  </a:lnTo>
                  <a:lnTo>
                    <a:pt x="0" y="314121"/>
                  </a:lnTo>
                  <a:lnTo>
                    <a:pt x="0" y="1130858"/>
                  </a:lnTo>
                  <a:lnTo>
                    <a:pt x="0" y="10994428"/>
                  </a:lnTo>
                  <a:lnTo>
                    <a:pt x="0" y="11308550"/>
                  </a:lnTo>
                  <a:lnTo>
                    <a:pt x="314121" y="11308550"/>
                  </a:lnTo>
                  <a:lnTo>
                    <a:pt x="19789966" y="11308550"/>
                  </a:lnTo>
                  <a:lnTo>
                    <a:pt x="20104100" y="11308550"/>
                  </a:lnTo>
                  <a:lnTo>
                    <a:pt x="20104100" y="10994428"/>
                  </a:lnTo>
                  <a:lnTo>
                    <a:pt x="20104100" y="314121"/>
                  </a:lnTo>
                  <a:lnTo>
                    <a:pt x="20104100" y="0"/>
                  </a:lnTo>
                  <a:close/>
                </a:path>
              </a:pathLst>
            </a:custGeom>
            <a:solidFill>
              <a:srgbClr val="B4B8C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929679" y="1702846"/>
            <a:ext cx="7505700" cy="433959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1703070">
              <a:lnSpc>
                <a:spcPts val="5610"/>
              </a:lnSpc>
              <a:spcBef>
                <a:spcPts val="555"/>
              </a:spcBef>
            </a:pPr>
            <a:r>
              <a:rPr dirty="0" sz="4950" spc="-310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5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65">
                <a:solidFill>
                  <a:srgbClr val="412468"/>
                </a:solidFill>
                <a:latin typeface="Arial Black"/>
                <a:cs typeface="Arial Black"/>
              </a:rPr>
              <a:t>median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60">
                <a:solidFill>
                  <a:srgbClr val="412468"/>
                </a:solidFill>
                <a:latin typeface="Arial Black"/>
                <a:cs typeface="Arial Black"/>
              </a:rPr>
              <a:t>age</a:t>
            </a:r>
            <a:r>
              <a:rPr dirty="0" sz="4950" spc="-5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">
                <a:solidFill>
                  <a:srgbClr val="412468"/>
                </a:solidFill>
                <a:latin typeface="Arial Black"/>
                <a:cs typeface="Arial Black"/>
              </a:rPr>
              <a:t>of </a:t>
            </a:r>
            <a:r>
              <a:rPr dirty="0" sz="4950" spc="-190">
                <a:solidFill>
                  <a:srgbClr val="412468"/>
                </a:solidFill>
                <a:latin typeface="Arial Black"/>
                <a:cs typeface="Arial Black"/>
              </a:rPr>
              <a:t>people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35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0">
                <a:solidFill>
                  <a:srgbClr val="412468"/>
                </a:solidFill>
                <a:latin typeface="Arial Black"/>
                <a:cs typeface="Arial Black"/>
              </a:rPr>
              <a:t>England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ts val="5305"/>
              </a:lnSpc>
            </a:pPr>
            <a:r>
              <a:rPr dirty="0" sz="4950" spc="-405">
                <a:solidFill>
                  <a:srgbClr val="412468"/>
                </a:solidFill>
                <a:latin typeface="Arial Black"/>
                <a:cs typeface="Arial Black"/>
              </a:rPr>
              <a:t>is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315">
                <a:solidFill>
                  <a:srgbClr val="412468"/>
                </a:solidFill>
                <a:latin typeface="Arial Black"/>
                <a:cs typeface="Arial Black"/>
              </a:rPr>
              <a:t>40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10">
                <a:solidFill>
                  <a:srgbClr val="412468"/>
                </a:solidFill>
                <a:latin typeface="Arial Black"/>
                <a:cs typeface="Arial Black"/>
              </a:rPr>
              <a:t>but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95">
                <a:solidFill>
                  <a:srgbClr val="412468"/>
                </a:solidFill>
                <a:latin typeface="Arial Black"/>
                <a:cs typeface="Arial Black"/>
              </a:rPr>
              <a:t>this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25">
                <a:solidFill>
                  <a:srgbClr val="412468"/>
                </a:solidFill>
                <a:latin typeface="Arial Black"/>
                <a:cs typeface="Arial Black"/>
              </a:rPr>
              <a:t>ranges</a:t>
            </a:r>
            <a:endParaRPr sz="4950">
              <a:latin typeface="Arial Black"/>
              <a:cs typeface="Arial Black"/>
            </a:endParaRPr>
          </a:p>
          <a:p>
            <a:pPr marL="12700" marR="354330">
              <a:lnSpc>
                <a:spcPts val="5610"/>
              </a:lnSpc>
              <a:spcBef>
                <a:spcPts val="300"/>
              </a:spcBef>
            </a:pPr>
            <a:r>
              <a:rPr dirty="0" sz="4950" spc="-120">
                <a:solidFill>
                  <a:srgbClr val="412468"/>
                </a:solidFill>
                <a:latin typeface="Arial Black"/>
                <a:cs typeface="Arial Black"/>
              </a:rPr>
              <a:t>from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31 </a:t>
            </a: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0">
                <a:solidFill>
                  <a:srgbClr val="412468"/>
                </a:solidFill>
                <a:latin typeface="Arial Black"/>
                <a:cs typeface="Arial Black"/>
              </a:rPr>
              <a:t>Manchester </a:t>
            </a:r>
            <a:r>
              <a:rPr dirty="0" sz="4950" spc="-95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45">
                <a:solidFill>
                  <a:srgbClr val="412468"/>
                </a:solidFill>
                <a:latin typeface="Arial Black"/>
                <a:cs typeface="Arial Black"/>
              </a:rPr>
              <a:t>56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35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5">
                <a:solidFill>
                  <a:srgbClr val="412468"/>
                </a:solidFill>
                <a:latin typeface="Arial Black"/>
                <a:cs typeface="Arial Black"/>
              </a:rPr>
              <a:t>North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20">
                <a:solidFill>
                  <a:srgbClr val="412468"/>
                </a:solidFill>
                <a:latin typeface="Arial Black"/>
                <a:cs typeface="Arial Black"/>
              </a:rPr>
              <a:t>Norfolk.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Rural</a:t>
            </a:r>
            <a:r>
              <a:rPr dirty="0" sz="2850" spc="-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0">
                <a:solidFill>
                  <a:srgbClr val="412468"/>
                </a:solidFill>
                <a:latin typeface="Lucida Sans Unicode"/>
                <a:cs typeface="Lucida Sans Unicode"/>
              </a:rPr>
              <a:t>and</a:t>
            </a:r>
            <a:r>
              <a:rPr dirty="0" sz="2850" spc="-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coastal</a:t>
            </a:r>
            <a:r>
              <a:rPr dirty="0" sz="2850" spc="-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areas</a:t>
            </a:r>
            <a:r>
              <a:rPr dirty="0" sz="2850" spc="-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are</a:t>
            </a:r>
            <a:r>
              <a:rPr dirty="0" sz="2850" spc="-10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0">
                <a:solidFill>
                  <a:srgbClr val="412468"/>
                </a:solidFill>
                <a:latin typeface="Lucida Sans Unicode"/>
                <a:cs typeface="Lucida Sans Unicode"/>
              </a:rPr>
              <a:t>ageing</a:t>
            </a:r>
            <a:r>
              <a:rPr dirty="0" sz="2850" spc="-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fastest.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679" y="10290650"/>
            <a:ext cx="885190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2.02a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4"/>
              </a:rPr>
              <a:t>https://ageing-</a:t>
            </a:r>
            <a:r>
              <a:rPr dirty="0" sz="1300" spc="-10">
                <a:solidFill>
                  <a:srgbClr val="412468"/>
                </a:solidFill>
                <a:latin typeface="Arial Black"/>
                <a:cs typeface="Arial Black"/>
                <a:hlinkClick r:id="rId4"/>
              </a:rPr>
              <a:t>better.org.uk/our-ageing-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4"/>
              </a:rPr>
              <a:t>population-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4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4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4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Our</a:t>
            </a:r>
            <a:r>
              <a:rPr dirty="0" spc="-270"/>
              <a:t> </a:t>
            </a:r>
            <a:r>
              <a:rPr dirty="0" spc="-130"/>
              <a:t>ageing</a:t>
            </a:r>
            <a:r>
              <a:rPr dirty="0" spc="-265"/>
              <a:t> </a:t>
            </a:r>
            <a:r>
              <a:rPr dirty="0" spc="-75"/>
              <a:t>population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5152160" y="9704908"/>
            <a:ext cx="3748404" cy="887730"/>
            <a:chOff x="15152160" y="9704908"/>
            <a:chExt cx="3748404" cy="887730"/>
          </a:xfrm>
        </p:grpSpPr>
        <p:sp>
          <p:nvSpPr>
            <p:cNvPr id="11" name="object 11"/>
            <p:cNvSpPr/>
            <p:nvPr/>
          </p:nvSpPr>
          <p:spPr>
            <a:xfrm>
              <a:off x="15152155" y="9704914"/>
              <a:ext cx="598805" cy="769620"/>
            </a:xfrm>
            <a:custGeom>
              <a:avLst/>
              <a:gdLst/>
              <a:ahLst/>
              <a:cxnLst/>
              <a:rect l="l" t="t" r="r" b="b"/>
              <a:pathLst>
                <a:path w="598805" h="769620">
                  <a:moveTo>
                    <a:pt x="475538" y="3568"/>
                  </a:moveTo>
                  <a:lnTo>
                    <a:pt x="474129" y="1104"/>
                  </a:lnTo>
                  <a:lnTo>
                    <a:pt x="471868" y="1104"/>
                  </a:lnTo>
                  <a:lnTo>
                    <a:pt x="1308" y="1104"/>
                  </a:lnTo>
                  <a:lnTo>
                    <a:pt x="0" y="2413"/>
                  </a:lnTo>
                  <a:lnTo>
                    <a:pt x="0" y="768108"/>
                  </a:lnTo>
                  <a:lnTo>
                    <a:pt x="1308" y="769416"/>
                  </a:lnTo>
                  <a:lnTo>
                    <a:pt x="29908" y="769416"/>
                  </a:lnTo>
                  <a:lnTo>
                    <a:pt x="30873" y="768858"/>
                  </a:lnTo>
                  <a:lnTo>
                    <a:pt x="475538" y="3568"/>
                  </a:lnTo>
                  <a:close/>
                </a:path>
                <a:path w="598805" h="769620">
                  <a:moveTo>
                    <a:pt x="598627" y="1054"/>
                  </a:moveTo>
                  <a:lnTo>
                    <a:pt x="594868" y="0"/>
                  </a:lnTo>
                  <a:lnTo>
                    <a:pt x="387146" y="360438"/>
                  </a:lnTo>
                  <a:lnTo>
                    <a:pt x="388505" y="362851"/>
                  </a:lnTo>
                  <a:lnTo>
                    <a:pt x="390677" y="362851"/>
                  </a:lnTo>
                  <a:lnTo>
                    <a:pt x="597382" y="362851"/>
                  </a:lnTo>
                  <a:lnTo>
                    <a:pt x="598627" y="361569"/>
                  </a:lnTo>
                  <a:lnTo>
                    <a:pt x="598627" y="1054"/>
                  </a:lnTo>
                  <a:close/>
                </a:path>
                <a:path w="598805" h="769620">
                  <a:moveTo>
                    <a:pt x="598639" y="479386"/>
                  </a:moveTo>
                  <a:lnTo>
                    <a:pt x="597331" y="478104"/>
                  </a:lnTo>
                  <a:lnTo>
                    <a:pt x="318579" y="478104"/>
                  </a:lnTo>
                  <a:lnTo>
                    <a:pt x="317627" y="478624"/>
                  </a:lnTo>
                  <a:lnTo>
                    <a:pt x="150571" y="766978"/>
                  </a:lnTo>
                  <a:lnTo>
                    <a:pt x="151968" y="769404"/>
                  </a:lnTo>
                  <a:lnTo>
                    <a:pt x="597331" y="769404"/>
                  </a:lnTo>
                  <a:lnTo>
                    <a:pt x="598639" y="768121"/>
                  </a:lnTo>
                  <a:lnTo>
                    <a:pt x="598639" y="766508"/>
                  </a:lnTo>
                  <a:lnTo>
                    <a:pt x="598639" y="479386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85593" y="9706006"/>
              <a:ext cx="3014672" cy="8862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7345680" cy="569023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252095">
              <a:lnSpc>
                <a:spcPts val="5610"/>
              </a:lnSpc>
              <a:spcBef>
                <a:spcPts val="555"/>
              </a:spcBef>
            </a:pPr>
            <a:r>
              <a:rPr dirty="0" sz="4950" spc="-250">
                <a:solidFill>
                  <a:srgbClr val="412468"/>
                </a:solidFill>
                <a:latin typeface="Arial Black"/>
                <a:cs typeface="Arial Black"/>
              </a:rPr>
              <a:t>Employment</a:t>
            </a:r>
            <a:r>
              <a:rPr dirty="0" sz="4950" spc="-459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50">
                <a:solidFill>
                  <a:srgbClr val="412468"/>
                </a:solidFill>
                <a:latin typeface="Arial Black"/>
                <a:cs typeface="Arial Black"/>
              </a:rPr>
              <a:t>rates</a:t>
            </a:r>
            <a:r>
              <a:rPr dirty="0" sz="4950" spc="-45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">
                <a:solidFill>
                  <a:srgbClr val="412468"/>
                </a:solidFill>
                <a:latin typeface="Arial Black"/>
                <a:cs typeface="Arial Black"/>
              </a:rPr>
              <a:t>of </a:t>
            </a:r>
            <a:r>
              <a:rPr dirty="0" sz="4950" spc="-285">
                <a:solidFill>
                  <a:srgbClr val="412468"/>
                </a:solidFill>
                <a:latin typeface="Arial Black"/>
                <a:cs typeface="Arial Black"/>
              </a:rPr>
              <a:t>those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35">
                <a:solidFill>
                  <a:srgbClr val="412468"/>
                </a:solidFill>
                <a:latin typeface="Arial Black"/>
                <a:cs typeface="Arial Black"/>
              </a:rPr>
              <a:t>their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65">
                <a:solidFill>
                  <a:srgbClr val="412468"/>
                </a:solidFill>
                <a:latin typeface="Arial Black"/>
                <a:cs typeface="Arial Black"/>
              </a:rPr>
              <a:t>60s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60">
                <a:solidFill>
                  <a:srgbClr val="412468"/>
                </a:solidFill>
                <a:latin typeface="Arial Black"/>
                <a:cs typeface="Arial Black"/>
              </a:rPr>
              <a:t>have </a:t>
            </a:r>
            <a:r>
              <a:rPr dirty="0" sz="4950" spc="-330">
                <a:solidFill>
                  <a:srgbClr val="412468"/>
                </a:solidFill>
                <a:latin typeface="Arial Black"/>
                <a:cs typeface="Arial Black"/>
              </a:rPr>
              <a:t>increased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70">
                <a:solidFill>
                  <a:srgbClr val="412468"/>
                </a:solidFill>
                <a:latin typeface="Arial Black"/>
                <a:cs typeface="Arial Black"/>
              </a:rPr>
              <a:t>since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">
                <a:solidFill>
                  <a:srgbClr val="412468"/>
                </a:solidFill>
                <a:latin typeface="Arial Black"/>
                <a:cs typeface="Arial Black"/>
              </a:rPr>
              <a:t>2016 </a:t>
            </a:r>
            <a:r>
              <a:rPr dirty="0" sz="4950" spc="-270">
                <a:solidFill>
                  <a:srgbClr val="412468"/>
                </a:solidFill>
                <a:latin typeface="Arial Black"/>
                <a:cs typeface="Arial Black"/>
              </a:rPr>
              <a:t>alongside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90">
                <a:solidFill>
                  <a:srgbClr val="412468"/>
                </a:solidFill>
                <a:latin typeface="Arial Black"/>
                <a:cs typeface="Arial Black"/>
              </a:rPr>
              <a:t>increases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30">
                <a:solidFill>
                  <a:srgbClr val="412468"/>
                </a:solidFill>
                <a:latin typeface="Arial Black"/>
                <a:cs typeface="Arial Black"/>
              </a:rPr>
              <a:t>in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State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30">
                <a:solidFill>
                  <a:srgbClr val="412468"/>
                </a:solidFill>
                <a:latin typeface="Arial Black"/>
                <a:cs typeface="Arial Black"/>
              </a:rPr>
              <a:t>Pension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75">
                <a:solidFill>
                  <a:srgbClr val="412468"/>
                </a:solidFill>
                <a:latin typeface="Arial Black"/>
                <a:cs typeface="Arial Black"/>
              </a:rPr>
              <a:t>Age.</a:t>
            </a:r>
            <a:endParaRPr sz="4950">
              <a:latin typeface="Arial Black"/>
              <a:cs typeface="Arial Black"/>
            </a:endParaRPr>
          </a:p>
          <a:p>
            <a:pPr marL="12700" marR="5080">
              <a:lnSpc>
                <a:spcPct val="103699"/>
              </a:lnSpc>
              <a:spcBef>
                <a:spcPts val="1910"/>
              </a:spcBef>
            </a:pP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The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proportion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0">
                <a:solidFill>
                  <a:srgbClr val="412468"/>
                </a:solidFill>
                <a:latin typeface="Lucida Sans Unicode"/>
                <a:cs typeface="Lucida Sans Unicode"/>
              </a:rPr>
              <a:t>of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85">
                <a:solidFill>
                  <a:srgbClr val="412468"/>
                </a:solidFill>
                <a:latin typeface="Lucida Sans Unicode"/>
                <a:cs typeface="Lucida Sans Unicode"/>
              </a:rPr>
              <a:t>people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25">
                <a:solidFill>
                  <a:srgbClr val="412468"/>
                </a:solidFill>
                <a:latin typeface="Lucida Sans Unicode"/>
                <a:cs typeface="Lucida Sans Unicode"/>
              </a:rPr>
              <a:t>who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are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still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working</a:t>
            </a:r>
            <a:r>
              <a:rPr dirty="0" sz="2850" spc="-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0">
                <a:solidFill>
                  <a:srgbClr val="412468"/>
                </a:solidFill>
                <a:latin typeface="Lucida Sans Unicode"/>
                <a:cs typeface="Lucida Sans Unicode"/>
              </a:rPr>
              <a:t>at</a:t>
            </a:r>
            <a:r>
              <a:rPr dirty="0" sz="2850" spc="-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the</a:t>
            </a:r>
            <a:r>
              <a:rPr dirty="0" sz="2850" spc="-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current</a:t>
            </a:r>
            <a:r>
              <a:rPr dirty="0" sz="2850" spc="-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80">
                <a:solidFill>
                  <a:srgbClr val="412468"/>
                </a:solidFill>
                <a:latin typeface="Lucida Sans Unicode"/>
                <a:cs typeface="Lucida Sans Unicode"/>
              </a:rPr>
              <a:t>State</a:t>
            </a:r>
            <a:r>
              <a:rPr dirty="0" sz="2850" spc="-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45">
                <a:solidFill>
                  <a:srgbClr val="412468"/>
                </a:solidFill>
                <a:latin typeface="Lucida Sans Unicode"/>
                <a:cs typeface="Lucida Sans Unicode"/>
              </a:rPr>
              <a:t>Pension</a:t>
            </a:r>
            <a:r>
              <a:rPr dirty="0" sz="2850" spc="-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45">
                <a:solidFill>
                  <a:srgbClr val="412468"/>
                </a:solidFill>
                <a:latin typeface="Lucida Sans Unicode"/>
                <a:cs typeface="Lucida Sans Unicode"/>
              </a:rPr>
              <a:t>Age </a:t>
            </a:r>
            <a:r>
              <a:rPr dirty="0" sz="2850" spc="70">
                <a:solidFill>
                  <a:srgbClr val="412468"/>
                </a:solidFill>
                <a:latin typeface="Lucida Sans Unicode"/>
                <a:cs typeface="Lucida Sans Unicode"/>
              </a:rPr>
              <a:t>of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35">
                <a:solidFill>
                  <a:srgbClr val="412468"/>
                </a:solidFill>
                <a:latin typeface="Lucida Sans Unicode"/>
                <a:cs typeface="Lucida Sans Unicode"/>
              </a:rPr>
              <a:t>66</a:t>
            </a:r>
            <a:r>
              <a:rPr dirty="0" sz="2850" spc="-13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has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increased</a:t>
            </a:r>
            <a:r>
              <a:rPr dirty="0" sz="2850" spc="-13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from</a:t>
            </a:r>
            <a:r>
              <a:rPr dirty="0" sz="2850" spc="-13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215">
                <a:solidFill>
                  <a:srgbClr val="412468"/>
                </a:solidFill>
                <a:latin typeface="Lucida Sans Unicode"/>
                <a:cs typeface="Lucida Sans Unicode"/>
              </a:rPr>
              <a:t>24%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to</a:t>
            </a:r>
            <a:r>
              <a:rPr dirty="0" sz="2850" spc="-13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300">
                <a:solidFill>
                  <a:srgbClr val="412468"/>
                </a:solidFill>
                <a:latin typeface="Lucida Sans Unicode"/>
                <a:cs typeface="Lucida Sans Unicode"/>
              </a:rPr>
              <a:t>30%</a:t>
            </a:r>
            <a:r>
              <a:rPr dirty="0" sz="2850" spc="-13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25">
                <a:solidFill>
                  <a:srgbClr val="412468"/>
                </a:solidFill>
                <a:latin typeface="Lucida Sans Unicode"/>
                <a:cs typeface="Lucida Sans Unicode"/>
              </a:rPr>
              <a:t>in</a:t>
            </a:r>
            <a:endParaRPr sz="2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just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40">
                <a:solidFill>
                  <a:srgbClr val="412468"/>
                </a:solidFill>
                <a:latin typeface="Lucida Sans Unicode"/>
                <a:cs typeface="Lucida Sans Unicode"/>
              </a:rPr>
              <a:t>8</a:t>
            </a:r>
            <a:r>
              <a:rPr dirty="0" sz="2850" spc="-1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years.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724027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3.02</a:t>
            </a:r>
            <a:r>
              <a:rPr dirty="0" sz="1300" spc="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better.org.uk/work-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244718" y="2123099"/>
            <a:ext cx="120014" cy="387350"/>
            <a:chOff x="10244718" y="2123099"/>
            <a:chExt cx="120014" cy="3873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44718" y="2236953"/>
              <a:ext cx="119430" cy="2730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44911" y="2123099"/>
              <a:ext cx="119246" cy="8887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15990" y="2134556"/>
            <a:ext cx="119430" cy="37545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2387262" y="2125312"/>
            <a:ext cx="120014" cy="384810"/>
            <a:chOff x="12387262" y="2125312"/>
            <a:chExt cx="120014" cy="38481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87262" y="2236953"/>
              <a:ext cx="119430" cy="2730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387266" y="2125312"/>
              <a:ext cx="119430" cy="86793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3458536" y="2124606"/>
            <a:ext cx="120014" cy="385445"/>
            <a:chOff x="13458536" y="2124606"/>
            <a:chExt cx="120014" cy="38544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58536" y="2236936"/>
              <a:ext cx="119430" cy="2730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58695" y="2124606"/>
              <a:ext cx="119273" cy="88876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29798" y="2089779"/>
            <a:ext cx="119430" cy="42021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601072" y="2133532"/>
            <a:ext cx="119430" cy="37649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672345" y="2103688"/>
            <a:ext cx="119430" cy="40632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743619" y="2106871"/>
            <a:ext cx="119741" cy="403141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9211236" y="2667494"/>
            <a:ext cx="9951085" cy="5725795"/>
            <a:chOff x="9211236" y="2667494"/>
            <a:chExt cx="9951085" cy="5725795"/>
          </a:xfrm>
        </p:grpSpPr>
        <p:sp>
          <p:nvSpPr>
            <p:cNvPr id="19" name="object 19"/>
            <p:cNvSpPr/>
            <p:nvPr/>
          </p:nvSpPr>
          <p:spPr>
            <a:xfrm>
              <a:off x="9211236" y="2896720"/>
              <a:ext cx="9951085" cy="4530725"/>
            </a:xfrm>
            <a:custGeom>
              <a:avLst/>
              <a:gdLst/>
              <a:ahLst/>
              <a:cxnLst/>
              <a:rect l="l" t="t" r="r" b="b"/>
              <a:pathLst>
                <a:path w="9951085" h="4530725">
                  <a:moveTo>
                    <a:pt x="7410748" y="0"/>
                  </a:moveTo>
                  <a:lnTo>
                    <a:pt x="7562021" y="1247658"/>
                  </a:lnTo>
                  <a:lnTo>
                    <a:pt x="0" y="2164478"/>
                  </a:lnTo>
                  <a:lnTo>
                    <a:pt x="246715" y="4199400"/>
                  </a:lnTo>
                  <a:lnTo>
                    <a:pt x="7808715" y="3282580"/>
                  </a:lnTo>
                  <a:lnTo>
                    <a:pt x="7959987" y="4530228"/>
                  </a:lnTo>
                  <a:lnTo>
                    <a:pt x="9950482" y="1990494"/>
                  </a:lnTo>
                  <a:lnTo>
                    <a:pt x="7410748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301656" y="2667501"/>
              <a:ext cx="7509509" cy="5725795"/>
            </a:xfrm>
            <a:custGeom>
              <a:avLst/>
              <a:gdLst/>
              <a:ahLst/>
              <a:cxnLst/>
              <a:rect l="l" t="t" r="r" b="b"/>
              <a:pathLst>
                <a:path w="7509509" h="5725795">
                  <a:moveTo>
                    <a:pt x="18300" y="5710796"/>
                  </a:moveTo>
                  <a:lnTo>
                    <a:pt x="14224" y="5706707"/>
                  </a:lnTo>
                  <a:lnTo>
                    <a:pt x="4089" y="5706707"/>
                  </a:lnTo>
                  <a:lnTo>
                    <a:pt x="0" y="5710796"/>
                  </a:lnTo>
                  <a:lnTo>
                    <a:pt x="0" y="5720931"/>
                  </a:lnTo>
                  <a:lnTo>
                    <a:pt x="4089" y="5725198"/>
                  </a:lnTo>
                  <a:lnTo>
                    <a:pt x="14224" y="5725198"/>
                  </a:lnTo>
                  <a:lnTo>
                    <a:pt x="18300" y="5720931"/>
                  </a:lnTo>
                  <a:lnTo>
                    <a:pt x="18300" y="5710796"/>
                  </a:lnTo>
                  <a:close/>
                </a:path>
                <a:path w="7509509" h="5725795">
                  <a:moveTo>
                    <a:pt x="18300" y="5655513"/>
                  </a:moveTo>
                  <a:lnTo>
                    <a:pt x="14224" y="5651246"/>
                  </a:lnTo>
                  <a:lnTo>
                    <a:pt x="4089" y="5651246"/>
                  </a:lnTo>
                  <a:lnTo>
                    <a:pt x="0" y="5655513"/>
                  </a:lnTo>
                  <a:lnTo>
                    <a:pt x="0" y="5665648"/>
                  </a:lnTo>
                  <a:lnTo>
                    <a:pt x="4089" y="5669737"/>
                  </a:lnTo>
                  <a:lnTo>
                    <a:pt x="14224" y="5669737"/>
                  </a:lnTo>
                  <a:lnTo>
                    <a:pt x="18300" y="5665648"/>
                  </a:lnTo>
                  <a:lnTo>
                    <a:pt x="18300" y="5655513"/>
                  </a:lnTo>
                  <a:close/>
                </a:path>
                <a:path w="7509509" h="5725795">
                  <a:moveTo>
                    <a:pt x="18300" y="5600065"/>
                  </a:moveTo>
                  <a:lnTo>
                    <a:pt x="14224" y="5595963"/>
                  </a:lnTo>
                  <a:lnTo>
                    <a:pt x="4089" y="5595963"/>
                  </a:lnTo>
                  <a:lnTo>
                    <a:pt x="0" y="5600065"/>
                  </a:lnTo>
                  <a:lnTo>
                    <a:pt x="0" y="5610187"/>
                  </a:lnTo>
                  <a:lnTo>
                    <a:pt x="4089" y="5614276"/>
                  </a:lnTo>
                  <a:lnTo>
                    <a:pt x="14224" y="5614276"/>
                  </a:lnTo>
                  <a:lnTo>
                    <a:pt x="18300" y="5610187"/>
                  </a:lnTo>
                  <a:lnTo>
                    <a:pt x="18300" y="5600065"/>
                  </a:lnTo>
                  <a:close/>
                </a:path>
                <a:path w="7509509" h="5725795">
                  <a:moveTo>
                    <a:pt x="18300" y="5544591"/>
                  </a:moveTo>
                  <a:lnTo>
                    <a:pt x="14224" y="5540514"/>
                  </a:lnTo>
                  <a:lnTo>
                    <a:pt x="4089" y="5540514"/>
                  </a:lnTo>
                  <a:lnTo>
                    <a:pt x="0" y="5544591"/>
                  </a:lnTo>
                  <a:lnTo>
                    <a:pt x="0" y="5554726"/>
                  </a:lnTo>
                  <a:lnTo>
                    <a:pt x="4089" y="5558993"/>
                  </a:lnTo>
                  <a:lnTo>
                    <a:pt x="14224" y="5558993"/>
                  </a:lnTo>
                  <a:lnTo>
                    <a:pt x="18300" y="5554726"/>
                  </a:lnTo>
                  <a:lnTo>
                    <a:pt x="18300" y="5544591"/>
                  </a:lnTo>
                  <a:close/>
                </a:path>
                <a:path w="7509509" h="5725795">
                  <a:moveTo>
                    <a:pt x="18300" y="5489143"/>
                  </a:moveTo>
                  <a:lnTo>
                    <a:pt x="14224" y="5485041"/>
                  </a:lnTo>
                  <a:lnTo>
                    <a:pt x="4089" y="5485041"/>
                  </a:lnTo>
                  <a:lnTo>
                    <a:pt x="0" y="5489143"/>
                  </a:lnTo>
                  <a:lnTo>
                    <a:pt x="0" y="5499443"/>
                  </a:lnTo>
                  <a:lnTo>
                    <a:pt x="4089" y="5503545"/>
                  </a:lnTo>
                  <a:lnTo>
                    <a:pt x="14224" y="5503545"/>
                  </a:lnTo>
                  <a:lnTo>
                    <a:pt x="18300" y="5499443"/>
                  </a:lnTo>
                  <a:lnTo>
                    <a:pt x="18300" y="5489143"/>
                  </a:lnTo>
                  <a:close/>
                </a:path>
                <a:path w="7509509" h="5725795">
                  <a:moveTo>
                    <a:pt x="18300" y="5433860"/>
                  </a:moveTo>
                  <a:lnTo>
                    <a:pt x="14224" y="5429770"/>
                  </a:lnTo>
                  <a:lnTo>
                    <a:pt x="4089" y="5429770"/>
                  </a:lnTo>
                  <a:lnTo>
                    <a:pt x="0" y="5433860"/>
                  </a:lnTo>
                  <a:lnTo>
                    <a:pt x="0" y="5443994"/>
                  </a:lnTo>
                  <a:lnTo>
                    <a:pt x="4089" y="5448071"/>
                  </a:lnTo>
                  <a:lnTo>
                    <a:pt x="14224" y="5448071"/>
                  </a:lnTo>
                  <a:lnTo>
                    <a:pt x="18300" y="5443994"/>
                  </a:lnTo>
                  <a:lnTo>
                    <a:pt x="18300" y="5433860"/>
                  </a:lnTo>
                  <a:close/>
                </a:path>
                <a:path w="7509509" h="5725795">
                  <a:moveTo>
                    <a:pt x="18300" y="5378399"/>
                  </a:moveTo>
                  <a:lnTo>
                    <a:pt x="14224" y="5374322"/>
                  </a:lnTo>
                  <a:lnTo>
                    <a:pt x="4089" y="5374322"/>
                  </a:lnTo>
                  <a:lnTo>
                    <a:pt x="0" y="5378399"/>
                  </a:lnTo>
                  <a:lnTo>
                    <a:pt x="0" y="5388534"/>
                  </a:lnTo>
                  <a:lnTo>
                    <a:pt x="4089" y="5392623"/>
                  </a:lnTo>
                  <a:lnTo>
                    <a:pt x="14224" y="5392623"/>
                  </a:lnTo>
                  <a:lnTo>
                    <a:pt x="18300" y="5388534"/>
                  </a:lnTo>
                  <a:lnTo>
                    <a:pt x="18300" y="5378399"/>
                  </a:lnTo>
                  <a:close/>
                </a:path>
                <a:path w="7509509" h="5725795">
                  <a:moveTo>
                    <a:pt x="18300" y="5323129"/>
                  </a:moveTo>
                  <a:lnTo>
                    <a:pt x="14224" y="5318849"/>
                  </a:lnTo>
                  <a:lnTo>
                    <a:pt x="4089" y="5318849"/>
                  </a:lnTo>
                  <a:lnTo>
                    <a:pt x="0" y="5323129"/>
                  </a:lnTo>
                  <a:lnTo>
                    <a:pt x="0" y="5333250"/>
                  </a:lnTo>
                  <a:lnTo>
                    <a:pt x="4089" y="5337340"/>
                  </a:lnTo>
                  <a:lnTo>
                    <a:pt x="14224" y="5337340"/>
                  </a:lnTo>
                  <a:lnTo>
                    <a:pt x="18300" y="5333250"/>
                  </a:lnTo>
                  <a:lnTo>
                    <a:pt x="18300" y="5323129"/>
                  </a:lnTo>
                  <a:close/>
                </a:path>
                <a:path w="7509509" h="5725795">
                  <a:moveTo>
                    <a:pt x="18300" y="5267655"/>
                  </a:moveTo>
                  <a:lnTo>
                    <a:pt x="14224" y="5263578"/>
                  </a:lnTo>
                  <a:lnTo>
                    <a:pt x="4089" y="5263578"/>
                  </a:lnTo>
                  <a:lnTo>
                    <a:pt x="0" y="5267655"/>
                  </a:lnTo>
                  <a:lnTo>
                    <a:pt x="0" y="5277802"/>
                  </a:lnTo>
                  <a:lnTo>
                    <a:pt x="4089" y="5281879"/>
                  </a:lnTo>
                  <a:lnTo>
                    <a:pt x="14224" y="5281879"/>
                  </a:lnTo>
                  <a:lnTo>
                    <a:pt x="18300" y="5277802"/>
                  </a:lnTo>
                  <a:lnTo>
                    <a:pt x="18300" y="5267655"/>
                  </a:lnTo>
                  <a:close/>
                </a:path>
                <a:path w="7509509" h="5725795">
                  <a:moveTo>
                    <a:pt x="18300" y="5212207"/>
                  </a:moveTo>
                  <a:lnTo>
                    <a:pt x="14224" y="5208117"/>
                  </a:lnTo>
                  <a:lnTo>
                    <a:pt x="4089" y="5208117"/>
                  </a:lnTo>
                  <a:lnTo>
                    <a:pt x="0" y="5212207"/>
                  </a:lnTo>
                  <a:lnTo>
                    <a:pt x="0" y="5222329"/>
                  </a:lnTo>
                  <a:lnTo>
                    <a:pt x="4089" y="5226431"/>
                  </a:lnTo>
                  <a:lnTo>
                    <a:pt x="14224" y="5226431"/>
                  </a:lnTo>
                  <a:lnTo>
                    <a:pt x="18300" y="5222329"/>
                  </a:lnTo>
                  <a:lnTo>
                    <a:pt x="18300" y="5212207"/>
                  </a:lnTo>
                  <a:close/>
                </a:path>
                <a:path w="7509509" h="5725795">
                  <a:moveTo>
                    <a:pt x="18300" y="5156746"/>
                  </a:moveTo>
                  <a:lnTo>
                    <a:pt x="14224" y="5152656"/>
                  </a:lnTo>
                  <a:lnTo>
                    <a:pt x="4089" y="5152656"/>
                  </a:lnTo>
                  <a:lnTo>
                    <a:pt x="0" y="5156746"/>
                  </a:lnTo>
                  <a:lnTo>
                    <a:pt x="0" y="5166880"/>
                  </a:lnTo>
                  <a:lnTo>
                    <a:pt x="4089" y="5171135"/>
                  </a:lnTo>
                  <a:lnTo>
                    <a:pt x="14224" y="5171135"/>
                  </a:lnTo>
                  <a:lnTo>
                    <a:pt x="18300" y="5166880"/>
                  </a:lnTo>
                  <a:lnTo>
                    <a:pt x="18300" y="5156746"/>
                  </a:lnTo>
                  <a:close/>
                </a:path>
                <a:path w="7509509" h="5725795">
                  <a:moveTo>
                    <a:pt x="18300" y="5101463"/>
                  </a:moveTo>
                  <a:lnTo>
                    <a:pt x="14224" y="5097196"/>
                  </a:lnTo>
                  <a:lnTo>
                    <a:pt x="4089" y="5097196"/>
                  </a:lnTo>
                  <a:lnTo>
                    <a:pt x="0" y="5101463"/>
                  </a:lnTo>
                  <a:lnTo>
                    <a:pt x="0" y="5111597"/>
                  </a:lnTo>
                  <a:lnTo>
                    <a:pt x="4089" y="5115687"/>
                  </a:lnTo>
                  <a:lnTo>
                    <a:pt x="14224" y="5115687"/>
                  </a:lnTo>
                  <a:lnTo>
                    <a:pt x="18300" y="5111597"/>
                  </a:lnTo>
                  <a:lnTo>
                    <a:pt x="18300" y="5101463"/>
                  </a:lnTo>
                  <a:close/>
                </a:path>
                <a:path w="7509509" h="5725795">
                  <a:moveTo>
                    <a:pt x="18300" y="5046002"/>
                  </a:moveTo>
                  <a:lnTo>
                    <a:pt x="14224" y="5041925"/>
                  </a:lnTo>
                  <a:lnTo>
                    <a:pt x="4089" y="5041925"/>
                  </a:lnTo>
                  <a:lnTo>
                    <a:pt x="0" y="5046002"/>
                  </a:lnTo>
                  <a:lnTo>
                    <a:pt x="0" y="5056136"/>
                  </a:lnTo>
                  <a:lnTo>
                    <a:pt x="4089" y="5060226"/>
                  </a:lnTo>
                  <a:lnTo>
                    <a:pt x="14224" y="5060226"/>
                  </a:lnTo>
                  <a:lnTo>
                    <a:pt x="18300" y="5056136"/>
                  </a:lnTo>
                  <a:lnTo>
                    <a:pt x="18300" y="5046002"/>
                  </a:lnTo>
                  <a:close/>
                </a:path>
                <a:path w="7509509" h="5725795">
                  <a:moveTo>
                    <a:pt x="18300" y="4990554"/>
                  </a:moveTo>
                  <a:lnTo>
                    <a:pt x="14224" y="4986452"/>
                  </a:lnTo>
                  <a:lnTo>
                    <a:pt x="4089" y="4986452"/>
                  </a:lnTo>
                  <a:lnTo>
                    <a:pt x="0" y="4990554"/>
                  </a:lnTo>
                  <a:lnTo>
                    <a:pt x="0" y="5000676"/>
                  </a:lnTo>
                  <a:lnTo>
                    <a:pt x="4089" y="5004943"/>
                  </a:lnTo>
                  <a:lnTo>
                    <a:pt x="14224" y="5004943"/>
                  </a:lnTo>
                  <a:lnTo>
                    <a:pt x="18300" y="5000676"/>
                  </a:lnTo>
                  <a:lnTo>
                    <a:pt x="18300" y="4990554"/>
                  </a:lnTo>
                  <a:close/>
                </a:path>
                <a:path w="7509509" h="5725795">
                  <a:moveTo>
                    <a:pt x="18300" y="4935080"/>
                  </a:moveTo>
                  <a:lnTo>
                    <a:pt x="14224" y="4931003"/>
                  </a:lnTo>
                  <a:lnTo>
                    <a:pt x="4089" y="4931003"/>
                  </a:lnTo>
                  <a:lnTo>
                    <a:pt x="0" y="4935080"/>
                  </a:lnTo>
                  <a:lnTo>
                    <a:pt x="0" y="4945392"/>
                  </a:lnTo>
                  <a:lnTo>
                    <a:pt x="4089" y="4949482"/>
                  </a:lnTo>
                  <a:lnTo>
                    <a:pt x="14224" y="4949482"/>
                  </a:lnTo>
                  <a:lnTo>
                    <a:pt x="18300" y="4945392"/>
                  </a:lnTo>
                  <a:lnTo>
                    <a:pt x="18300" y="4935080"/>
                  </a:lnTo>
                  <a:close/>
                </a:path>
                <a:path w="7509509" h="5725795">
                  <a:moveTo>
                    <a:pt x="18300" y="4879810"/>
                  </a:moveTo>
                  <a:lnTo>
                    <a:pt x="14224" y="4875720"/>
                  </a:lnTo>
                  <a:lnTo>
                    <a:pt x="4089" y="4875720"/>
                  </a:lnTo>
                  <a:lnTo>
                    <a:pt x="0" y="4879810"/>
                  </a:lnTo>
                  <a:lnTo>
                    <a:pt x="0" y="4889944"/>
                  </a:lnTo>
                  <a:lnTo>
                    <a:pt x="4089" y="4894034"/>
                  </a:lnTo>
                  <a:lnTo>
                    <a:pt x="14224" y="4894034"/>
                  </a:lnTo>
                  <a:lnTo>
                    <a:pt x="18300" y="4889944"/>
                  </a:lnTo>
                  <a:lnTo>
                    <a:pt x="18300" y="4879810"/>
                  </a:lnTo>
                  <a:close/>
                </a:path>
                <a:path w="7509509" h="5725795">
                  <a:moveTo>
                    <a:pt x="18300" y="4824349"/>
                  </a:moveTo>
                  <a:lnTo>
                    <a:pt x="14224" y="4820259"/>
                  </a:lnTo>
                  <a:lnTo>
                    <a:pt x="4089" y="4820259"/>
                  </a:lnTo>
                  <a:lnTo>
                    <a:pt x="0" y="4824349"/>
                  </a:lnTo>
                  <a:lnTo>
                    <a:pt x="0" y="4834483"/>
                  </a:lnTo>
                  <a:lnTo>
                    <a:pt x="4089" y="4838573"/>
                  </a:lnTo>
                  <a:lnTo>
                    <a:pt x="14224" y="4838573"/>
                  </a:lnTo>
                  <a:lnTo>
                    <a:pt x="18300" y="4834483"/>
                  </a:lnTo>
                  <a:lnTo>
                    <a:pt x="18300" y="4824349"/>
                  </a:lnTo>
                  <a:close/>
                </a:path>
                <a:path w="7509509" h="5725795">
                  <a:moveTo>
                    <a:pt x="18300" y="4768888"/>
                  </a:moveTo>
                  <a:lnTo>
                    <a:pt x="14224" y="4764811"/>
                  </a:lnTo>
                  <a:lnTo>
                    <a:pt x="4089" y="4764811"/>
                  </a:lnTo>
                  <a:lnTo>
                    <a:pt x="0" y="4768888"/>
                  </a:lnTo>
                  <a:lnTo>
                    <a:pt x="0" y="4779200"/>
                  </a:lnTo>
                  <a:lnTo>
                    <a:pt x="4089" y="4783290"/>
                  </a:lnTo>
                  <a:lnTo>
                    <a:pt x="14224" y="4783290"/>
                  </a:lnTo>
                  <a:lnTo>
                    <a:pt x="18300" y="4779200"/>
                  </a:lnTo>
                  <a:lnTo>
                    <a:pt x="18300" y="4768888"/>
                  </a:lnTo>
                  <a:close/>
                </a:path>
                <a:path w="7509509" h="5725795">
                  <a:moveTo>
                    <a:pt x="18300" y="4713617"/>
                  </a:moveTo>
                  <a:lnTo>
                    <a:pt x="14224" y="4709515"/>
                  </a:lnTo>
                  <a:lnTo>
                    <a:pt x="4089" y="4709515"/>
                  </a:lnTo>
                  <a:lnTo>
                    <a:pt x="0" y="4713617"/>
                  </a:lnTo>
                  <a:lnTo>
                    <a:pt x="0" y="4723739"/>
                  </a:lnTo>
                  <a:lnTo>
                    <a:pt x="4089" y="4727829"/>
                  </a:lnTo>
                  <a:lnTo>
                    <a:pt x="14224" y="4727829"/>
                  </a:lnTo>
                  <a:lnTo>
                    <a:pt x="18300" y="4723739"/>
                  </a:lnTo>
                  <a:lnTo>
                    <a:pt x="18300" y="4713617"/>
                  </a:lnTo>
                  <a:close/>
                </a:path>
                <a:path w="7509509" h="5725795">
                  <a:moveTo>
                    <a:pt x="18300" y="4658157"/>
                  </a:moveTo>
                  <a:lnTo>
                    <a:pt x="14224" y="4654067"/>
                  </a:lnTo>
                  <a:lnTo>
                    <a:pt x="4089" y="4654067"/>
                  </a:lnTo>
                  <a:lnTo>
                    <a:pt x="0" y="4658157"/>
                  </a:lnTo>
                  <a:lnTo>
                    <a:pt x="0" y="4668291"/>
                  </a:lnTo>
                  <a:lnTo>
                    <a:pt x="4089" y="4672368"/>
                  </a:lnTo>
                  <a:lnTo>
                    <a:pt x="14224" y="4672368"/>
                  </a:lnTo>
                  <a:lnTo>
                    <a:pt x="18300" y="4668291"/>
                  </a:lnTo>
                  <a:lnTo>
                    <a:pt x="18300" y="4658157"/>
                  </a:lnTo>
                  <a:close/>
                </a:path>
                <a:path w="7509509" h="5725795">
                  <a:moveTo>
                    <a:pt x="18300" y="4602696"/>
                  </a:moveTo>
                  <a:lnTo>
                    <a:pt x="14224" y="4598606"/>
                  </a:lnTo>
                  <a:lnTo>
                    <a:pt x="4089" y="4598606"/>
                  </a:lnTo>
                  <a:lnTo>
                    <a:pt x="0" y="4602696"/>
                  </a:lnTo>
                  <a:lnTo>
                    <a:pt x="0" y="4612818"/>
                  </a:lnTo>
                  <a:lnTo>
                    <a:pt x="4089" y="4617097"/>
                  </a:lnTo>
                  <a:lnTo>
                    <a:pt x="14224" y="4617097"/>
                  </a:lnTo>
                  <a:lnTo>
                    <a:pt x="18300" y="4612818"/>
                  </a:lnTo>
                  <a:lnTo>
                    <a:pt x="18300" y="4602696"/>
                  </a:lnTo>
                  <a:close/>
                </a:path>
                <a:path w="7509509" h="5725795">
                  <a:moveTo>
                    <a:pt x="18300" y="4547413"/>
                  </a:moveTo>
                  <a:lnTo>
                    <a:pt x="14224" y="4543145"/>
                  </a:lnTo>
                  <a:lnTo>
                    <a:pt x="4089" y="4543145"/>
                  </a:lnTo>
                  <a:lnTo>
                    <a:pt x="0" y="4547413"/>
                  </a:lnTo>
                  <a:lnTo>
                    <a:pt x="0" y="4557547"/>
                  </a:lnTo>
                  <a:lnTo>
                    <a:pt x="4089" y="4561624"/>
                  </a:lnTo>
                  <a:lnTo>
                    <a:pt x="14224" y="4561624"/>
                  </a:lnTo>
                  <a:lnTo>
                    <a:pt x="18300" y="4557547"/>
                  </a:lnTo>
                  <a:lnTo>
                    <a:pt x="18300" y="4547413"/>
                  </a:lnTo>
                  <a:close/>
                </a:path>
                <a:path w="7509509" h="5725795">
                  <a:moveTo>
                    <a:pt x="18300" y="4491952"/>
                  </a:moveTo>
                  <a:lnTo>
                    <a:pt x="14224" y="4487862"/>
                  </a:lnTo>
                  <a:lnTo>
                    <a:pt x="4089" y="4487862"/>
                  </a:lnTo>
                  <a:lnTo>
                    <a:pt x="0" y="4491952"/>
                  </a:lnTo>
                  <a:lnTo>
                    <a:pt x="0" y="4502086"/>
                  </a:lnTo>
                  <a:lnTo>
                    <a:pt x="4089" y="4506176"/>
                  </a:lnTo>
                  <a:lnTo>
                    <a:pt x="14224" y="4506176"/>
                  </a:lnTo>
                  <a:lnTo>
                    <a:pt x="18300" y="4502086"/>
                  </a:lnTo>
                  <a:lnTo>
                    <a:pt x="18300" y="4491952"/>
                  </a:lnTo>
                  <a:close/>
                </a:path>
                <a:path w="7509509" h="5725795">
                  <a:moveTo>
                    <a:pt x="18300" y="4436491"/>
                  </a:moveTo>
                  <a:lnTo>
                    <a:pt x="14224" y="4432414"/>
                  </a:lnTo>
                  <a:lnTo>
                    <a:pt x="4089" y="4432414"/>
                  </a:lnTo>
                  <a:lnTo>
                    <a:pt x="0" y="4436491"/>
                  </a:lnTo>
                  <a:lnTo>
                    <a:pt x="0" y="4446625"/>
                  </a:lnTo>
                  <a:lnTo>
                    <a:pt x="4089" y="4450715"/>
                  </a:lnTo>
                  <a:lnTo>
                    <a:pt x="14224" y="4450715"/>
                  </a:lnTo>
                  <a:lnTo>
                    <a:pt x="18300" y="4446625"/>
                  </a:lnTo>
                  <a:lnTo>
                    <a:pt x="18300" y="4436491"/>
                  </a:lnTo>
                  <a:close/>
                </a:path>
                <a:path w="7509509" h="5725795">
                  <a:moveTo>
                    <a:pt x="18300" y="4381220"/>
                  </a:moveTo>
                  <a:lnTo>
                    <a:pt x="14224" y="4376953"/>
                  </a:lnTo>
                  <a:lnTo>
                    <a:pt x="4089" y="4376953"/>
                  </a:lnTo>
                  <a:lnTo>
                    <a:pt x="0" y="4381220"/>
                  </a:lnTo>
                  <a:lnTo>
                    <a:pt x="0" y="4391355"/>
                  </a:lnTo>
                  <a:lnTo>
                    <a:pt x="4089" y="4395432"/>
                  </a:lnTo>
                  <a:lnTo>
                    <a:pt x="14224" y="4395432"/>
                  </a:lnTo>
                  <a:lnTo>
                    <a:pt x="18300" y="4391355"/>
                  </a:lnTo>
                  <a:lnTo>
                    <a:pt x="18300" y="4381220"/>
                  </a:lnTo>
                  <a:close/>
                </a:path>
                <a:path w="7509509" h="5725795">
                  <a:moveTo>
                    <a:pt x="18300" y="4325759"/>
                  </a:moveTo>
                  <a:lnTo>
                    <a:pt x="14224" y="4321670"/>
                  </a:lnTo>
                  <a:lnTo>
                    <a:pt x="4089" y="4321670"/>
                  </a:lnTo>
                  <a:lnTo>
                    <a:pt x="0" y="4325759"/>
                  </a:lnTo>
                  <a:lnTo>
                    <a:pt x="0" y="4335894"/>
                  </a:lnTo>
                  <a:lnTo>
                    <a:pt x="4089" y="4339983"/>
                  </a:lnTo>
                  <a:lnTo>
                    <a:pt x="14224" y="4339983"/>
                  </a:lnTo>
                  <a:lnTo>
                    <a:pt x="18300" y="4335894"/>
                  </a:lnTo>
                  <a:lnTo>
                    <a:pt x="18300" y="4325759"/>
                  </a:lnTo>
                  <a:close/>
                </a:path>
                <a:path w="7509509" h="5725795">
                  <a:moveTo>
                    <a:pt x="18300" y="4270299"/>
                  </a:moveTo>
                  <a:lnTo>
                    <a:pt x="14224" y="4266209"/>
                  </a:lnTo>
                  <a:lnTo>
                    <a:pt x="4089" y="4266209"/>
                  </a:lnTo>
                  <a:lnTo>
                    <a:pt x="0" y="4270299"/>
                  </a:lnTo>
                  <a:lnTo>
                    <a:pt x="0" y="4280433"/>
                  </a:lnTo>
                  <a:lnTo>
                    <a:pt x="4089" y="4284700"/>
                  </a:lnTo>
                  <a:lnTo>
                    <a:pt x="14224" y="4284700"/>
                  </a:lnTo>
                  <a:lnTo>
                    <a:pt x="18300" y="4280433"/>
                  </a:lnTo>
                  <a:lnTo>
                    <a:pt x="18300" y="4270299"/>
                  </a:lnTo>
                  <a:close/>
                </a:path>
                <a:path w="7509509" h="5725795">
                  <a:moveTo>
                    <a:pt x="18300" y="4214850"/>
                  </a:moveTo>
                  <a:lnTo>
                    <a:pt x="14224" y="4210748"/>
                  </a:lnTo>
                  <a:lnTo>
                    <a:pt x="4089" y="4210748"/>
                  </a:lnTo>
                  <a:lnTo>
                    <a:pt x="0" y="4214850"/>
                  </a:lnTo>
                  <a:lnTo>
                    <a:pt x="0" y="4225150"/>
                  </a:lnTo>
                  <a:lnTo>
                    <a:pt x="4089" y="4229239"/>
                  </a:lnTo>
                  <a:lnTo>
                    <a:pt x="14224" y="4229239"/>
                  </a:lnTo>
                  <a:lnTo>
                    <a:pt x="18300" y="4225150"/>
                  </a:lnTo>
                  <a:lnTo>
                    <a:pt x="18300" y="4214850"/>
                  </a:lnTo>
                  <a:close/>
                </a:path>
                <a:path w="7509509" h="5725795">
                  <a:moveTo>
                    <a:pt x="18300" y="4159554"/>
                  </a:moveTo>
                  <a:lnTo>
                    <a:pt x="14224" y="4155300"/>
                  </a:lnTo>
                  <a:lnTo>
                    <a:pt x="4089" y="4155300"/>
                  </a:lnTo>
                  <a:lnTo>
                    <a:pt x="0" y="4159554"/>
                  </a:lnTo>
                  <a:lnTo>
                    <a:pt x="0" y="4169689"/>
                  </a:lnTo>
                  <a:lnTo>
                    <a:pt x="4089" y="4173778"/>
                  </a:lnTo>
                  <a:lnTo>
                    <a:pt x="14224" y="4173778"/>
                  </a:lnTo>
                  <a:lnTo>
                    <a:pt x="18300" y="4169689"/>
                  </a:lnTo>
                  <a:lnTo>
                    <a:pt x="18300" y="4159554"/>
                  </a:lnTo>
                  <a:close/>
                </a:path>
                <a:path w="7509509" h="5725795">
                  <a:moveTo>
                    <a:pt x="18300" y="4104106"/>
                  </a:moveTo>
                  <a:lnTo>
                    <a:pt x="14224" y="4100004"/>
                  </a:lnTo>
                  <a:lnTo>
                    <a:pt x="4089" y="4100004"/>
                  </a:lnTo>
                  <a:lnTo>
                    <a:pt x="0" y="4104106"/>
                  </a:lnTo>
                  <a:lnTo>
                    <a:pt x="0" y="4114228"/>
                  </a:lnTo>
                  <a:lnTo>
                    <a:pt x="4089" y="4118330"/>
                  </a:lnTo>
                  <a:lnTo>
                    <a:pt x="14224" y="4118330"/>
                  </a:lnTo>
                  <a:lnTo>
                    <a:pt x="18300" y="4114228"/>
                  </a:lnTo>
                  <a:lnTo>
                    <a:pt x="18300" y="4104106"/>
                  </a:lnTo>
                  <a:close/>
                </a:path>
                <a:path w="7509509" h="5725795">
                  <a:moveTo>
                    <a:pt x="18300" y="4048645"/>
                  </a:moveTo>
                  <a:lnTo>
                    <a:pt x="14224" y="4044556"/>
                  </a:lnTo>
                  <a:lnTo>
                    <a:pt x="4089" y="4044556"/>
                  </a:lnTo>
                  <a:lnTo>
                    <a:pt x="0" y="4048645"/>
                  </a:lnTo>
                  <a:lnTo>
                    <a:pt x="0" y="4058780"/>
                  </a:lnTo>
                  <a:lnTo>
                    <a:pt x="4089" y="4063034"/>
                  </a:lnTo>
                  <a:lnTo>
                    <a:pt x="14224" y="4063034"/>
                  </a:lnTo>
                  <a:lnTo>
                    <a:pt x="18300" y="4058780"/>
                  </a:lnTo>
                  <a:lnTo>
                    <a:pt x="18300" y="4048645"/>
                  </a:lnTo>
                  <a:close/>
                </a:path>
                <a:path w="7509509" h="5725795">
                  <a:moveTo>
                    <a:pt x="18300" y="3993184"/>
                  </a:moveTo>
                  <a:lnTo>
                    <a:pt x="14224" y="3989095"/>
                  </a:lnTo>
                  <a:lnTo>
                    <a:pt x="4089" y="3989095"/>
                  </a:lnTo>
                  <a:lnTo>
                    <a:pt x="0" y="3993184"/>
                  </a:lnTo>
                  <a:lnTo>
                    <a:pt x="0" y="4003484"/>
                  </a:lnTo>
                  <a:lnTo>
                    <a:pt x="4089" y="4007586"/>
                  </a:lnTo>
                  <a:lnTo>
                    <a:pt x="14224" y="4007586"/>
                  </a:lnTo>
                  <a:lnTo>
                    <a:pt x="18300" y="4003484"/>
                  </a:lnTo>
                  <a:lnTo>
                    <a:pt x="18300" y="3993184"/>
                  </a:lnTo>
                  <a:close/>
                </a:path>
                <a:path w="7509509" h="5725795">
                  <a:moveTo>
                    <a:pt x="18300" y="3937901"/>
                  </a:moveTo>
                  <a:lnTo>
                    <a:pt x="14224" y="3933812"/>
                  </a:lnTo>
                  <a:lnTo>
                    <a:pt x="4089" y="3933812"/>
                  </a:lnTo>
                  <a:lnTo>
                    <a:pt x="0" y="3937901"/>
                  </a:lnTo>
                  <a:lnTo>
                    <a:pt x="0" y="3948036"/>
                  </a:lnTo>
                  <a:lnTo>
                    <a:pt x="4089" y="3952125"/>
                  </a:lnTo>
                  <a:lnTo>
                    <a:pt x="14224" y="3952125"/>
                  </a:lnTo>
                  <a:lnTo>
                    <a:pt x="18300" y="3948036"/>
                  </a:lnTo>
                  <a:lnTo>
                    <a:pt x="18300" y="3937901"/>
                  </a:lnTo>
                  <a:close/>
                </a:path>
                <a:path w="7509509" h="5725795">
                  <a:moveTo>
                    <a:pt x="18300" y="3882440"/>
                  </a:moveTo>
                  <a:lnTo>
                    <a:pt x="14224" y="3878364"/>
                  </a:lnTo>
                  <a:lnTo>
                    <a:pt x="4089" y="3878364"/>
                  </a:lnTo>
                  <a:lnTo>
                    <a:pt x="0" y="3882440"/>
                  </a:lnTo>
                  <a:lnTo>
                    <a:pt x="0" y="3892588"/>
                  </a:lnTo>
                  <a:lnTo>
                    <a:pt x="4089" y="3896664"/>
                  </a:lnTo>
                  <a:lnTo>
                    <a:pt x="14224" y="3896664"/>
                  </a:lnTo>
                  <a:lnTo>
                    <a:pt x="18300" y="3892588"/>
                  </a:lnTo>
                  <a:lnTo>
                    <a:pt x="18300" y="3882440"/>
                  </a:lnTo>
                  <a:close/>
                </a:path>
                <a:path w="7509509" h="5725795">
                  <a:moveTo>
                    <a:pt x="18300" y="3827157"/>
                  </a:moveTo>
                  <a:lnTo>
                    <a:pt x="14224" y="3822903"/>
                  </a:lnTo>
                  <a:lnTo>
                    <a:pt x="4089" y="3822903"/>
                  </a:lnTo>
                  <a:lnTo>
                    <a:pt x="0" y="3827157"/>
                  </a:lnTo>
                  <a:lnTo>
                    <a:pt x="0" y="3837292"/>
                  </a:lnTo>
                  <a:lnTo>
                    <a:pt x="4089" y="3841394"/>
                  </a:lnTo>
                  <a:lnTo>
                    <a:pt x="14224" y="3841394"/>
                  </a:lnTo>
                  <a:lnTo>
                    <a:pt x="18300" y="3837292"/>
                  </a:lnTo>
                  <a:lnTo>
                    <a:pt x="18300" y="3827157"/>
                  </a:lnTo>
                  <a:close/>
                </a:path>
                <a:path w="7509509" h="5725795">
                  <a:moveTo>
                    <a:pt x="18300" y="3771709"/>
                  </a:moveTo>
                  <a:lnTo>
                    <a:pt x="14224" y="3767620"/>
                  </a:lnTo>
                  <a:lnTo>
                    <a:pt x="4089" y="3767620"/>
                  </a:lnTo>
                  <a:lnTo>
                    <a:pt x="0" y="3771709"/>
                  </a:lnTo>
                  <a:lnTo>
                    <a:pt x="0" y="3781844"/>
                  </a:lnTo>
                  <a:lnTo>
                    <a:pt x="4089" y="3785920"/>
                  </a:lnTo>
                  <a:lnTo>
                    <a:pt x="14224" y="3785920"/>
                  </a:lnTo>
                  <a:lnTo>
                    <a:pt x="18300" y="3781844"/>
                  </a:lnTo>
                  <a:lnTo>
                    <a:pt x="18300" y="3771709"/>
                  </a:lnTo>
                  <a:close/>
                </a:path>
                <a:path w="7509509" h="5725795">
                  <a:moveTo>
                    <a:pt x="18300" y="3716248"/>
                  </a:moveTo>
                  <a:lnTo>
                    <a:pt x="14224" y="3712159"/>
                  </a:lnTo>
                  <a:lnTo>
                    <a:pt x="4089" y="3712159"/>
                  </a:lnTo>
                  <a:lnTo>
                    <a:pt x="0" y="3716248"/>
                  </a:lnTo>
                  <a:lnTo>
                    <a:pt x="0" y="3726383"/>
                  </a:lnTo>
                  <a:lnTo>
                    <a:pt x="4089" y="3730472"/>
                  </a:lnTo>
                  <a:lnTo>
                    <a:pt x="14224" y="3730472"/>
                  </a:lnTo>
                  <a:lnTo>
                    <a:pt x="18300" y="3726383"/>
                  </a:lnTo>
                  <a:lnTo>
                    <a:pt x="18300" y="3716248"/>
                  </a:lnTo>
                  <a:close/>
                </a:path>
                <a:path w="7509509" h="5725795">
                  <a:moveTo>
                    <a:pt x="18300" y="3660787"/>
                  </a:moveTo>
                  <a:lnTo>
                    <a:pt x="14224" y="3656711"/>
                  </a:lnTo>
                  <a:lnTo>
                    <a:pt x="4089" y="3656711"/>
                  </a:lnTo>
                  <a:lnTo>
                    <a:pt x="0" y="3660787"/>
                  </a:lnTo>
                  <a:lnTo>
                    <a:pt x="0" y="3671100"/>
                  </a:lnTo>
                  <a:lnTo>
                    <a:pt x="4089" y="3675189"/>
                  </a:lnTo>
                  <a:lnTo>
                    <a:pt x="14224" y="3675189"/>
                  </a:lnTo>
                  <a:lnTo>
                    <a:pt x="18300" y="3671100"/>
                  </a:lnTo>
                  <a:lnTo>
                    <a:pt x="18300" y="3660787"/>
                  </a:lnTo>
                  <a:close/>
                </a:path>
                <a:path w="7509509" h="5725795">
                  <a:moveTo>
                    <a:pt x="18300" y="3605517"/>
                  </a:moveTo>
                  <a:lnTo>
                    <a:pt x="14224" y="3601237"/>
                  </a:lnTo>
                  <a:lnTo>
                    <a:pt x="4089" y="3601237"/>
                  </a:lnTo>
                  <a:lnTo>
                    <a:pt x="0" y="3605517"/>
                  </a:lnTo>
                  <a:lnTo>
                    <a:pt x="0" y="3615639"/>
                  </a:lnTo>
                  <a:lnTo>
                    <a:pt x="4089" y="3619728"/>
                  </a:lnTo>
                  <a:lnTo>
                    <a:pt x="14224" y="3619728"/>
                  </a:lnTo>
                  <a:lnTo>
                    <a:pt x="18300" y="3615639"/>
                  </a:lnTo>
                  <a:lnTo>
                    <a:pt x="18300" y="3605517"/>
                  </a:lnTo>
                  <a:close/>
                </a:path>
                <a:path w="7509509" h="5725795">
                  <a:moveTo>
                    <a:pt x="18300" y="3550043"/>
                  </a:moveTo>
                  <a:lnTo>
                    <a:pt x="14224" y="3545967"/>
                  </a:lnTo>
                  <a:lnTo>
                    <a:pt x="4089" y="3545967"/>
                  </a:lnTo>
                  <a:lnTo>
                    <a:pt x="0" y="3550043"/>
                  </a:lnTo>
                  <a:lnTo>
                    <a:pt x="0" y="3560178"/>
                  </a:lnTo>
                  <a:lnTo>
                    <a:pt x="4089" y="3564267"/>
                  </a:lnTo>
                  <a:lnTo>
                    <a:pt x="14224" y="3564267"/>
                  </a:lnTo>
                  <a:lnTo>
                    <a:pt x="18300" y="3560178"/>
                  </a:lnTo>
                  <a:lnTo>
                    <a:pt x="18300" y="3550043"/>
                  </a:lnTo>
                  <a:close/>
                </a:path>
                <a:path w="7509509" h="5725795">
                  <a:moveTo>
                    <a:pt x="18300" y="3494595"/>
                  </a:moveTo>
                  <a:lnTo>
                    <a:pt x="14224" y="3490506"/>
                  </a:lnTo>
                  <a:lnTo>
                    <a:pt x="4089" y="3490506"/>
                  </a:lnTo>
                  <a:lnTo>
                    <a:pt x="0" y="3494595"/>
                  </a:lnTo>
                  <a:lnTo>
                    <a:pt x="0" y="3504717"/>
                  </a:lnTo>
                  <a:lnTo>
                    <a:pt x="4089" y="3508997"/>
                  </a:lnTo>
                  <a:lnTo>
                    <a:pt x="14224" y="3508997"/>
                  </a:lnTo>
                  <a:lnTo>
                    <a:pt x="18300" y="3504717"/>
                  </a:lnTo>
                  <a:lnTo>
                    <a:pt x="18300" y="3494595"/>
                  </a:lnTo>
                  <a:close/>
                </a:path>
                <a:path w="7509509" h="5725795">
                  <a:moveTo>
                    <a:pt x="18300" y="3439312"/>
                  </a:moveTo>
                  <a:lnTo>
                    <a:pt x="14224" y="3435045"/>
                  </a:lnTo>
                  <a:lnTo>
                    <a:pt x="4089" y="3435045"/>
                  </a:lnTo>
                  <a:lnTo>
                    <a:pt x="0" y="3439312"/>
                  </a:lnTo>
                  <a:lnTo>
                    <a:pt x="0" y="3449447"/>
                  </a:lnTo>
                  <a:lnTo>
                    <a:pt x="4089" y="3453523"/>
                  </a:lnTo>
                  <a:lnTo>
                    <a:pt x="14224" y="3453523"/>
                  </a:lnTo>
                  <a:lnTo>
                    <a:pt x="18300" y="3449447"/>
                  </a:lnTo>
                  <a:lnTo>
                    <a:pt x="18300" y="3439312"/>
                  </a:lnTo>
                  <a:close/>
                </a:path>
                <a:path w="7509509" h="5725795">
                  <a:moveTo>
                    <a:pt x="18300" y="3383851"/>
                  </a:moveTo>
                  <a:lnTo>
                    <a:pt x="14224" y="3379762"/>
                  </a:lnTo>
                  <a:lnTo>
                    <a:pt x="4089" y="3379762"/>
                  </a:lnTo>
                  <a:lnTo>
                    <a:pt x="0" y="3383851"/>
                  </a:lnTo>
                  <a:lnTo>
                    <a:pt x="0" y="3393986"/>
                  </a:lnTo>
                  <a:lnTo>
                    <a:pt x="4089" y="3398075"/>
                  </a:lnTo>
                  <a:lnTo>
                    <a:pt x="14224" y="3398075"/>
                  </a:lnTo>
                  <a:lnTo>
                    <a:pt x="18300" y="3393986"/>
                  </a:lnTo>
                  <a:lnTo>
                    <a:pt x="18300" y="3383851"/>
                  </a:lnTo>
                  <a:close/>
                </a:path>
                <a:path w="7509509" h="5725795">
                  <a:moveTo>
                    <a:pt x="18300" y="3328390"/>
                  </a:moveTo>
                  <a:lnTo>
                    <a:pt x="14224" y="3324301"/>
                  </a:lnTo>
                  <a:lnTo>
                    <a:pt x="4089" y="3324301"/>
                  </a:lnTo>
                  <a:lnTo>
                    <a:pt x="0" y="3328390"/>
                  </a:lnTo>
                  <a:lnTo>
                    <a:pt x="0" y="3338525"/>
                  </a:lnTo>
                  <a:lnTo>
                    <a:pt x="4089" y="3342792"/>
                  </a:lnTo>
                  <a:lnTo>
                    <a:pt x="14224" y="3342792"/>
                  </a:lnTo>
                  <a:lnTo>
                    <a:pt x="18300" y="3338525"/>
                  </a:lnTo>
                  <a:lnTo>
                    <a:pt x="18300" y="3328390"/>
                  </a:lnTo>
                  <a:close/>
                </a:path>
                <a:path w="7509509" h="5725795">
                  <a:moveTo>
                    <a:pt x="18300" y="3272942"/>
                  </a:moveTo>
                  <a:lnTo>
                    <a:pt x="14224" y="3268853"/>
                  </a:lnTo>
                  <a:lnTo>
                    <a:pt x="4089" y="3268853"/>
                  </a:lnTo>
                  <a:lnTo>
                    <a:pt x="0" y="3272942"/>
                  </a:lnTo>
                  <a:lnTo>
                    <a:pt x="0" y="3283254"/>
                  </a:lnTo>
                  <a:lnTo>
                    <a:pt x="4089" y="3287331"/>
                  </a:lnTo>
                  <a:lnTo>
                    <a:pt x="14224" y="3287331"/>
                  </a:lnTo>
                  <a:lnTo>
                    <a:pt x="18300" y="3283254"/>
                  </a:lnTo>
                  <a:lnTo>
                    <a:pt x="18300" y="3272942"/>
                  </a:lnTo>
                  <a:close/>
                </a:path>
                <a:path w="7509509" h="5725795">
                  <a:moveTo>
                    <a:pt x="18300" y="3217659"/>
                  </a:moveTo>
                  <a:lnTo>
                    <a:pt x="14224" y="3213570"/>
                  </a:lnTo>
                  <a:lnTo>
                    <a:pt x="4089" y="3213570"/>
                  </a:lnTo>
                  <a:lnTo>
                    <a:pt x="0" y="3217659"/>
                  </a:lnTo>
                  <a:lnTo>
                    <a:pt x="0" y="3227781"/>
                  </a:lnTo>
                  <a:lnTo>
                    <a:pt x="4089" y="3231883"/>
                  </a:lnTo>
                  <a:lnTo>
                    <a:pt x="14224" y="3231883"/>
                  </a:lnTo>
                  <a:lnTo>
                    <a:pt x="18300" y="3227781"/>
                  </a:lnTo>
                  <a:lnTo>
                    <a:pt x="18300" y="3217659"/>
                  </a:lnTo>
                  <a:close/>
                </a:path>
                <a:path w="7509509" h="5725795">
                  <a:moveTo>
                    <a:pt x="18300" y="3162198"/>
                  </a:moveTo>
                  <a:lnTo>
                    <a:pt x="14224" y="3158109"/>
                  </a:lnTo>
                  <a:lnTo>
                    <a:pt x="4089" y="3158109"/>
                  </a:lnTo>
                  <a:lnTo>
                    <a:pt x="0" y="3162198"/>
                  </a:lnTo>
                  <a:lnTo>
                    <a:pt x="0" y="3172333"/>
                  </a:lnTo>
                  <a:lnTo>
                    <a:pt x="4089" y="3176409"/>
                  </a:lnTo>
                  <a:lnTo>
                    <a:pt x="14224" y="3176409"/>
                  </a:lnTo>
                  <a:lnTo>
                    <a:pt x="18300" y="3172333"/>
                  </a:lnTo>
                  <a:lnTo>
                    <a:pt x="18300" y="3162198"/>
                  </a:lnTo>
                  <a:close/>
                </a:path>
                <a:path w="7509509" h="5725795">
                  <a:moveTo>
                    <a:pt x="18300" y="3106737"/>
                  </a:moveTo>
                  <a:lnTo>
                    <a:pt x="14224" y="3102648"/>
                  </a:lnTo>
                  <a:lnTo>
                    <a:pt x="4089" y="3102648"/>
                  </a:lnTo>
                  <a:lnTo>
                    <a:pt x="0" y="3106737"/>
                  </a:lnTo>
                  <a:lnTo>
                    <a:pt x="0" y="3116872"/>
                  </a:lnTo>
                  <a:lnTo>
                    <a:pt x="4089" y="3121139"/>
                  </a:lnTo>
                  <a:lnTo>
                    <a:pt x="14224" y="3121139"/>
                  </a:lnTo>
                  <a:lnTo>
                    <a:pt x="18300" y="3116872"/>
                  </a:lnTo>
                  <a:lnTo>
                    <a:pt x="18300" y="3106737"/>
                  </a:lnTo>
                  <a:close/>
                </a:path>
                <a:path w="7509509" h="5725795">
                  <a:moveTo>
                    <a:pt x="18300" y="3051454"/>
                  </a:moveTo>
                  <a:lnTo>
                    <a:pt x="14224" y="3047377"/>
                  </a:lnTo>
                  <a:lnTo>
                    <a:pt x="4089" y="3047377"/>
                  </a:lnTo>
                  <a:lnTo>
                    <a:pt x="0" y="3051454"/>
                  </a:lnTo>
                  <a:lnTo>
                    <a:pt x="0" y="3061589"/>
                  </a:lnTo>
                  <a:lnTo>
                    <a:pt x="4089" y="3065678"/>
                  </a:lnTo>
                  <a:lnTo>
                    <a:pt x="14224" y="3065678"/>
                  </a:lnTo>
                  <a:lnTo>
                    <a:pt x="18300" y="3061589"/>
                  </a:lnTo>
                  <a:lnTo>
                    <a:pt x="18300" y="3051454"/>
                  </a:lnTo>
                  <a:close/>
                </a:path>
                <a:path w="7509509" h="5725795">
                  <a:moveTo>
                    <a:pt x="18300" y="2996006"/>
                  </a:moveTo>
                  <a:lnTo>
                    <a:pt x="14224" y="2991904"/>
                  </a:lnTo>
                  <a:lnTo>
                    <a:pt x="4089" y="2991904"/>
                  </a:lnTo>
                  <a:lnTo>
                    <a:pt x="0" y="2996006"/>
                  </a:lnTo>
                  <a:lnTo>
                    <a:pt x="0" y="3006128"/>
                  </a:lnTo>
                  <a:lnTo>
                    <a:pt x="4089" y="3010217"/>
                  </a:lnTo>
                  <a:lnTo>
                    <a:pt x="14224" y="3010217"/>
                  </a:lnTo>
                  <a:lnTo>
                    <a:pt x="18300" y="3006128"/>
                  </a:lnTo>
                  <a:lnTo>
                    <a:pt x="18300" y="2996006"/>
                  </a:lnTo>
                  <a:close/>
                </a:path>
                <a:path w="7509509" h="5725795">
                  <a:moveTo>
                    <a:pt x="18300" y="2940532"/>
                  </a:moveTo>
                  <a:lnTo>
                    <a:pt x="14224" y="2936456"/>
                  </a:lnTo>
                  <a:lnTo>
                    <a:pt x="4089" y="2936456"/>
                  </a:lnTo>
                  <a:lnTo>
                    <a:pt x="0" y="2940532"/>
                  </a:lnTo>
                  <a:lnTo>
                    <a:pt x="0" y="2950857"/>
                  </a:lnTo>
                  <a:lnTo>
                    <a:pt x="4089" y="2954934"/>
                  </a:lnTo>
                  <a:lnTo>
                    <a:pt x="14224" y="2954934"/>
                  </a:lnTo>
                  <a:lnTo>
                    <a:pt x="18300" y="2950857"/>
                  </a:lnTo>
                  <a:lnTo>
                    <a:pt x="18300" y="2940532"/>
                  </a:lnTo>
                  <a:close/>
                </a:path>
                <a:path w="7509509" h="5725795">
                  <a:moveTo>
                    <a:pt x="18300" y="2885262"/>
                  </a:moveTo>
                  <a:lnTo>
                    <a:pt x="14224" y="2880995"/>
                  </a:lnTo>
                  <a:lnTo>
                    <a:pt x="4089" y="2880995"/>
                  </a:lnTo>
                  <a:lnTo>
                    <a:pt x="0" y="2885262"/>
                  </a:lnTo>
                  <a:lnTo>
                    <a:pt x="0" y="2895384"/>
                  </a:lnTo>
                  <a:lnTo>
                    <a:pt x="4089" y="2899486"/>
                  </a:lnTo>
                  <a:lnTo>
                    <a:pt x="14224" y="2899486"/>
                  </a:lnTo>
                  <a:lnTo>
                    <a:pt x="18300" y="2895384"/>
                  </a:lnTo>
                  <a:lnTo>
                    <a:pt x="18300" y="2885262"/>
                  </a:lnTo>
                  <a:close/>
                </a:path>
                <a:path w="7509509" h="5725795">
                  <a:moveTo>
                    <a:pt x="18300" y="2829801"/>
                  </a:moveTo>
                  <a:lnTo>
                    <a:pt x="14224" y="2825712"/>
                  </a:lnTo>
                  <a:lnTo>
                    <a:pt x="4089" y="2825712"/>
                  </a:lnTo>
                  <a:lnTo>
                    <a:pt x="0" y="2829801"/>
                  </a:lnTo>
                  <a:lnTo>
                    <a:pt x="0" y="2839936"/>
                  </a:lnTo>
                  <a:lnTo>
                    <a:pt x="4089" y="2844012"/>
                  </a:lnTo>
                  <a:lnTo>
                    <a:pt x="14224" y="2844012"/>
                  </a:lnTo>
                  <a:lnTo>
                    <a:pt x="18300" y="2839936"/>
                  </a:lnTo>
                  <a:lnTo>
                    <a:pt x="18300" y="2829801"/>
                  </a:lnTo>
                  <a:close/>
                </a:path>
                <a:path w="7509509" h="5725795">
                  <a:moveTo>
                    <a:pt x="18300" y="2774340"/>
                  </a:moveTo>
                  <a:lnTo>
                    <a:pt x="14224" y="2770263"/>
                  </a:lnTo>
                  <a:lnTo>
                    <a:pt x="4089" y="2770263"/>
                  </a:lnTo>
                  <a:lnTo>
                    <a:pt x="0" y="2774340"/>
                  </a:lnTo>
                  <a:lnTo>
                    <a:pt x="0" y="2784475"/>
                  </a:lnTo>
                  <a:lnTo>
                    <a:pt x="4089" y="2788742"/>
                  </a:lnTo>
                  <a:lnTo>
                    <a:pt x="14224" y="2788742"/>
                  </a:lnTo>
                  <a:lnTo>
                    <a:pt x="18300" y="2784475"/>
                  </a:lnTo>
                  <a:lnTo>
                    <a:pt x="18300" y="2774340"/>
                  </a:lnTo>
                  <a:close/>
                </a:path>
                <a:path w="7509509" h="5725795">
                  <a:moveTo>
                    <a:pt x="18300" y="2718892"/>
                  </a:moveTo>
                  <a:lnTo>
                    <a:pt x="14224" y="2714790"/>
                  </a:lnTo>
                  <a:lnTo>
                    <a:pt x="4089" y="2714790"/>
                  </a:lnTo>
                  <a:lnTo>
                    <a:pt x="0" y="2718892"/>
                  </a:lnTo>
                  <a:lnTo>
                    <a:pt x="0" y="2729192"/>
                  </a:lnTo>
                  <a:lnTo>
                    <a:pt x="4089" y="2733294"/>
                  </a:lnTo>
                  <a:lnTo>
                    <a:pt x="14224" y="2733294"/>
                  </a:lnTo>
                  <a:lnTo>
                    <a:pt x="18300" y="2729192"/>
                  </a:lnTo>
                  <a:lnTo>
                    <a:pt x="18300" y="2718892"/>
                  </a:lnTo>
                  <a:close/>
                </a:path>
                <a:path w="7509509" h="5725795">
                  <a:moveTo>
                    <a:pt x="18300" y="2663609"/>
                  </a:moveTo>
                  <a:lnTo>
                    <a:pt x="14224" y="2659519"/>
                  </a:lnTo>
                  <a:lnTo>
                    <a:pt x="4089" y="2659519"/>
                  </a:lnTo>
                  <a:lnTo>
                    <a:pt x="0" y="2663609"/>
                  </a:lnTo>
                  <a:lnTo>
                    <a:pt x="0" y="2673743"/>
                  </a:lnTo>
                  <a:lnTo>
                    <a:pt x="4089" y="2677820"/>
                  </a:lnTo>
                  <a:lnTo>
                    <a:pt x="14224" y="2677820"/>
                  </a:lnTo>
                  <a:lnTo>
                    <a:pt x="18300" y="2673743"/>
                  </a:lnTo>
                  <a:lnTo>
                    <a:pt x="18300" y="2663609"/>
                  </a:lnTo>
                  <a:close/>
                </a:path>
                <a:path w="7509509" h="5725795">
                  <a:moveTo>
                    <a:pt x="18300" y="2608148"/>
                  </a:moveTo>
                  <a:lnTo>
                    <a:pt x="14224" y="2604058"/>
                  </a:lnTo>
                  <a:lnTo>
                    <a:pt x="4089" y="2604058"/>
                  </a:lnTo>
                  <a:lnTo>
                    <a:pt x="0" y="2608148"/>
                  </a:lnTo>
                  <a:lnTo>
                    <a:pt x="0" y="2618270"/>
                  </a:lnTo>
                  <a:lnTo>
                    <a:pt x="4089" y="2622372"/>
                  </a:lnTo>
                  <a:lnTo>
                    <a:pt x="14224" y="2622372"/>
                  </a:lnTo>
                  <a:lnTo>
                    <a:pt x="18300" y="2618270"/>
                  </a:lnTo>
                  <a:lnTo>
                    <a:pt x="18300" y="2608148"/>
                  </a:lnTo>
                  <a:close/>
                </a:path>
                <a:path w="7509509" h="5725795">
                  <a:moveTo>
                    <a:pt x="18300" y="2552687"/>
                  </a:moveTo>
                  <a:lnTo>
                    <a:pt x="14224" y="2548598"/>
                  </a:lnTo>
                  <a:lnTo>
                    <a:pt x="4089" y="2548598"/>
                  </a:lnTo>
                  <a:lnTo>
                    <a:pt x="0" y="2552687"/>
                  </a:lnTo>
                  <a:lnTo>
                    <a:pt x="0" y="2562822"/>
                  </a:lnTo>
                  <a:lnTo>
                    <a:pt x="4089" y="2567089"/>
                  </a:lnTo>
                  <a:lnTo>
                    <a:pt x="14224" y="2567089"/>
                  </a:lnTo>
                  <a:lnTo>
                    <a:pt x="18300" y="2562822"/>
                  </a:lnTo>
                  <a:lnTo>
                    <a:pt x="18300" y="2552687"/>
                  </a:lnTo>
                  <a:close/>
                </a:path>
                <a:path w="7509509" h="5725795">
                  <a:moveTo>
                    <a:pt x="18300" y="2497404"/>
                  </a:moveTo>
                  <a:lnTo>
                    <a:pt x="14224" y="2493314"/>
                  </a:lnTo>
                  <a:lnTo>
                    <a:pt x="4089" y="2493314"/>
                  </a:lnTo>
                  <a:lnTo>
                    <a:pt x="0" y="2497404"/>
                  </a:lnTo>
                  <a:lnTo>
                    <a:pt x="0" y="2507538"/>
                  </a:lnTo>
                  <a:lnTo>
                    <a:pt x="4089" y="2511628"/>
                  </a:lnTo>
                  <a:lnTo>
                    <a:pt x="14224" y="2511628"/>
                  </a:lnTo>
                  <a:lnTo>
                    <a:pt x="18300" y="2507538"/>
                  </a:lnTo>
                  <a:lnTo>
                    <a:pt x="18300" y="2497404"/>
                  </a:lnTo>
                  <a:close/>
                </a:path>
                <a:path w="7509509" h="5725795">
                  <a:moveTo>
                    <a:pt x="18300" y="2441943"/>
                  </a:moveTo>
                  <a:lnTo>
                    <a:pt x="14224" y="2437866"/>
                  </a:lnTo>
                  <a:lnTo>
                    <a:pt x="4089" y="2437866"/>
                  </a:lnTo>
                  <a:lnTo>
                    <a:pt x="0" y="2441943"/>
                  </a:lnTo>
                  <a:lnTo>
                    <a:pt x="0" y="2452078"/>
                  </a:lnTo>
                  <a:lnTo>
                    <a:pt x="4089" y="2456167"/>
                  </a:lnTo>
                  <a:lnTo>
                    <a:pt x="14224" y="2456167"/>
                  </a:lnTo>
                  <a:lnTo>
                    <a:pt x="18300" y="2452078"/>
                  </a:lnTo>
                  <a:lnTo>
                    <a:pt x="18300" y="2441943"/>
                  </a:lnTo>
                  <a:close/>
                </a:path>
                <a:path w="7509509" h="5725795">
                  <a:moveTo>
                    <a:pt x="18300" y="2386495"/>
                  </a:moveTo>
                  <a:lnTo>
                    <a:pt x="14224" y="2382393"/>
                  </a:lnTo>
                  <a:lnTo>
                    <a:pt x="4089" y="2382393"/>
                  </a:lnTo>
                  <a:lnTo>
                    <a:pt x="0" y="2386495"/>
                  </a:lnTo>
                  <a:lnTo>
                    <a:pt x="0" y="2396617"/>
                  </a:lnTo>
                  <a:lnTo>
                    <a:pt x="4089" y="2400884"/>
                  </a:lnTo>
                  <a:lnTo>
                    <a:pt x="14224" y="2400884"/>
                  </a:lnTo>
                  <a:lnTo>
                    <a:pt x="18300" y="2396617"/>
                  </a:lnTo>
                  <a:lnTo>
                    <a:pt x="18300" y="2386495"/>
                  </a:lnTo>
                  <a:close/>
                </a:path>
                <a:path w="7509509" h="5725795">
                  <a:moveTo>
                    <a:pt x="18300" y="2331212"/>
                  </a:moveTo>
                  <a:lnTo>
                    <a:pt x="14224" y="2326944"/>
                  </a:lnTo>
                  <a:lnTo>
                    <a:pt x="4089" y="2326944"/>
                  </a:lnTo>
                  <a:lnTo>
                    <a:pt x="0" y="2331212"/>
                  </a:lnTo>
                  <a:lnTo>
                    <a:pt x="0" y="2341346"/>
                  </a:lnTo>
                  <a:lnTo>
                    <a:pt x="4089" y="2345423"/>
                  </a:lnTo>
                  <a:lnTo>
                    <a:pt x="14224" y="2345423"/>
                  </a:lnTo>
                  <a:lnTo>
                    <a:pt x="18300" y="2341346"/>
                  </a:lnTo>
                  <a:lnTo>
                    <a:pt x="18300" y="2331212"/>
                  </a:lnTo>
                  <a:close/>
                </a:path>
                <a:path w="7509509" h="5725795">
                  <a:moveTo>
                    <a:pt x="18300" y="2275751"/>
                  </a:moveTo>
                  <a:lnTo>
                    <a:pt x="14224" y="2271674"/>
                  </a:lnTo>
                  <a:lnTo>
                    <a:pt x="4089" y="2271674"/>
                  </a:lnTo>
                  <a:lnTo>
                    <a:pt x="0" y="2275751"/>
                  </a:lnTo>
                  <a:lnTo>
                    <a:pt x="0" y="2285885"/>
                  </a:lnTo>
                  <a:lnTo>
                    <a:pt x="4089" y="2289975"/>
                  </a:lnTo>
                  <a:lnTo>
                    <a:pt x="14224" y="2289975"/>
                  </a:lnTo>
                  <a:lnTo>
                    <a:pt x="18300" y="2285885"/>
                  </a:lnTo>
                  <a:lnTo>
                    <a:pt x="18300" y="2275751"/>
                  </a:lnTo>
                  <a:close/>
                </a:path>
                <a:path w="7509509" h="5725795">
                  <a:moveTo>
                    <a:pt x="18300" y="2220303"/>
                  </a:moveTo>
                  <a:lnTo>
                    <a:pt x="14224" y="2216200"/>
                  </a:lnTo>
                  <a:lnTo>
                    <a:pt x="4089" y="2216200"/>
                  </a:lnTo>
                  <a:lnTo>
                    <a:pt x="0" y="2220303"/>
                  </a:lnTo>
                  <a:lnTo>
                    <a:pt x="0" y="2230424"/>
                  </a:lnTo>
                  <a:lnTo>
                    <a:pt x="4089" y="2234514"/>
                  </a:lnTo>
                  <a:lnTo>
                    <a:pt x="14224" y="2234514"/>
                  </a:lnTo>
                  <a:lnTo>
                    <a:pt x="18300" y="2230424"/>
                  </a:lnTo>
                  <a:lnTo>
                    <a:pt x="18300" y="2220303"/>
                  </a:lnTo>
                  <a:close/>
                </a:path>
                <a:path w="7509509" h="5725795">
                  <a:moveTo>
                    <a:pt x="18300" y="2164829"/>
                  </a:moveTo>
                  <a:lnTo>
                    <a:pt x="14224" y="2160752"/>
                  </a:lnTo>
                  <a:lnTo>
                    <a:pt x="4089" y="2160752"/>
                  </a:lnTo>
                  <a:lnTo>
                    <a:pt x="0" y="2164829"/>
                  </a:lnTo>
                  <a:lnTo>
                    <a:pt x="0" y="2175141"/>
                  </a:lnTo>
                  <a:lnTo>
                    <a:pt x="4089" y="2179231"/>
                  </a:lnTo>
                  <a:lnTo>
                    <a:pt x="14224" y="2179231"/>
                  </a:lnTo>
                  <a:lnTo>
                    <a:pt x="18300" y="2175141"/>
                  </a:lnTo>
                  <a:lnTo>
                    <a:pt x="18300" y="2164829"/>
                  </a:lnTo>
                  <a:close/>
                </a:path>
                <a:path w="7509509" h="5725795">
                  <a:moveTo>
                    <a:pt x="18300" y="2109559"/>
                  </a:moveTo>
                  <a:lnTo>
                    <a:pt x="14224" y="2105469"/>
                  </a:lnTo>
                  <a:lnTo>
                    <a:pt x="4089" y="2105469"/>
                  </a:lnTo>
                  <a:lnTo>
                    <a:pt x="0" y="2109559"/>
                  </a:lnTo>
                  <a:lnTo>
                    <a:pt x="0" y="2119680"/>
                  </a:lnTo>
                  <a:lnTo>
                    <a:pt x="4089" y="2123783"/>
                  </a:lnTo>
                  <a:lnTo>
                    <a:pt x="14224" y="2123783"/>
                  </a:lnTo>
                  <a:lnTo>
                    <a:pt x="18300" y="2119680"/>
                  </a:lnTo>
                  <a:lnTo>
                    <a:pt x="18300" y="2109559"/>
                  </a:lnTo>
                  <a:close/>
                </a:path>
                <a:path w="7509509" h="5725795">
                  <a:moveTo>
                    <a:pt x="18300" y="2054098"/>
                  </a:moveTo>
                  <a:lnTo>
                    <a:pt x="14224" y="2050008"/>
                  </a:lnTo>
                  <a:lnTo>
                    <a:pt x="4089" y="2050008"/>
                  </a:lnTo>
                  <a:lnTo>
                    <a:pt x="0" y="2054098"/>
                  </a:lnTo>
                  <a:lnTo>
                    <a:pt x="0" y="2064232"/>
                  </a:lnTo>
                  <a:lnTo>
                    <a:pt x="4089" y="2068309"/>
                  </a:lnTo>
                  <a:lnTo>
                    <a:pt x="14224" y="2068309"/>
                  </a:lnTo>
                  <a:lnTo>
                    <a:pt x="18300" y="2064232"/>
                  </a:lnTo>
                  <a:lnTo>
                    <a:pt x="18300" y="2054098"/>
                  </a:lnTo>
                  <a:close/>
                </a:path>
                <a:path w="7509509" h="5725795">
                  <a:moveTo>
                    <a:pt x="18300" y="1998637"/>
                  </a:moveTo>
                  <a:lnTo>
                    <a:pt x="14224" y="1994547"/>
                  </a:lnTo>
                  <a:lnTo>
                    <a:pt x="4089" y="1994547"/>
                  </a:lnTo>
                  <a:lnTo>
                    <a:pt x="0" y="1998637"/>
                  </a:lnTo>
                  <a:lnTo>
                    <a:pt x="0" y="2008949"/>
                  </a:lnTo>
                  <a:lnTo>
                    <a:pt x="4089" y="2013038"/>
                  </a:lnTo>
                  <a:lnTo>
                    <a:pt x="14224" y="2013038"/>
                  </a:lnTo>
                  <a:lnTo>
                    <a:pt x="18300" y="2008949"/>
                  </a:lnTo>
                  <a:lnTo>
                    <a:pt x="18300" y="1998637"/>
                  </a:lnTo>
                  <a:close/>
                </a:path>
                <a:path w="7509509" h="5725795">
                  <a:moveTo>
                    <a:pt x="18300" y="1943354"/>
                  </a:moveTo>
                  <a:lnTo>
                    <a:pt x="14224" y="1939086"/>
                  </a:lnTo>
                  <a:lnTo>
                    <a:pt x="4089" y="1939086"/>
                  </a:lnTo>
                  <a:lnTo>
                    <a:pt x="0" y="1943354"/>
                  </a:lnTo>
                  <a:lnTo>
                    <a:pt x="0" y="1953488"/>
                  </a:lnTo>
                  <a:lnTo>
                    <a:pt x="4089" y="1957578"/>
                  </a:lnTo>
                  <a:lnTo>
                    <a:pt x="14224" y="1957578"/>
                  </a:lnTo>
                  <a:lnTo>
                    <a:pt x="18300" y="1953488"/>
                  </a:lnTo>
                  <a:lnTo>
                    <a:pt x="18300" y="1943354"/>
                  </a:lnTo>
                  <a:close/>
                </a:path>
                <a:path w="7509509" h="5725795">
                  <a:moveTo>
                    <a:pt x="18300" y="1887905"/>
                  </a:moveTo>
                  <a:lnTo>
                    <a:pt x="14224" y="1883803"/>
                  </a:lnTo>
                  <a:lnTo>
                    <a:pt x="4089" y="1883803"/>
                  </a:lnTo>
                  <a:lnTo>
                    <a:pt x="0" y="1887905"/>
                  </a:lnTo>
                  <a:lnTo>
                    <a:pt x="0" y="1898040"/>
                  </a:lnTo>
                  <a:lnTo>
                    <a:pt x="4089" y="1902117"/>
                  </a:lnTo>
                  <a:lnTo>
                    <a:pt x="14224" y="1902117"/>
                  </a:lnTo>
                  <a:lnTo>
                    <a:pt x="18300" y="1898040"/>
                  </a:lnTo>
                  <a:lnTo>
                    <a:pt x="18300" y="1887905"/>
                  </a:lnTo>
                  <a:close/>
                </a:path>
                <a:path w="7509509" h="5725795">
                  <a:moveTo>
                    <a:pt x="18300" y="1832432"/>
                  </a:moveTo>
                  <a:lnTo>
                    <a:pt x="14224" y="1828355"/>
                  </a:lnTo>
                  <a:lnTo>
                    <a:pt x="4089" y="1828355"/>
                  </a:lnTo>
                  <a:lnTo>
                    <a:pt x="0" y="1832432"/>
                  </a:lnTo>
                  <a:lnTo>
                    <a:pt x="0" y="1842566"/>
                  </a:lnTo>
                  <a:lnTo>
                    <a:pt x="4089" y="1846834"/>
                  </a:lnTo>
                  <a:lnTo>
                    <a:pt x="14224" y="1846834"/>
                  </a:lnTo>
                  <a:lnTo>
                    <a:pt x="18300" y="1842566"/>
                  </a:lnTo>
                  <a:lnTo>
                    <a:pt x="18300" y="1832432"/>
                  </a:lnTo>
                  <a:close/>
                </a:path>
                <a:path w="7509509" h="5725795">
                  <a:moveTo>
                    <a:pt x="18300" y="1777161"/>
                  </a:moveTo>
                  <a:lnTo>
                    <a:pt x="14224" y="1772894"/>
                  </a:lnTo>
                  <a:lnTo>
                    <a:pt x="4089" y="1772894"/>
                  </a:lnTo>
                  <a:lnTo>
                    <a:pt x="0" y="1777161"/>
                  </a:lnTo>
                  <a:lnTo>
                    <a:pt x="0" y="1787296"/>
                  </a:lnTo>
                  <a:lnTo>
                    <a:pt x="4089" y="1791385"/>
                  </a:lnTo>
                  <a:lnTo>
                    <a:pt x="14224" y="1791385"/>
                  </a:lnTo>
                  <a:lnTo>
                    <a:pt x="18300" y="1787296"/>
                  </a:lnTo>
                  <a:lnTo>
                    <a:pt x="18300" y="1777161"/>
                  </a:lnTo>
                  <a:close/>
                </a:path>
                <a:path w="7509509" h="5725795">
                  <a:moveTo>
                    <a:pt x="18300" y="1721700"/>
                  </a:moveTo>
                  <a:lnTo>
                    <a:pt x="14224" y="1717611"/>
                  </a:lnTo>
                  <a:lnTo>
                    <a:pt x="4089" y="1717611"/>
                  </a:lnTo>
                  <a:lnTo>
                    <a:pt x="0" y="1721700"/>
                  </a:lnTo>
                  <a:lnTo>
                    <a:pt x="0" y="1731835"/>
                  </a:lnTo>
                  <a:lnTo>
                    <a:pt x="4089" y="1735924"/>
                  </a:lnTo>
                  <a:lnTo>
                    <a:pt x="14224" y="1735924"/>
                  </a:lnTo>
                  <a:lnTo>
                    <a:pt x="18300" y="1731835"/>
                  </a:lnTo>
                  <a:lnTo>
                    <a:pt x="18300" y="1721700"/>
                  </a:lnTo>
                  <a:close/>
                </a:path>
                <a:path w="7509509" h="5725795">
                  <a:moveTo>
                    <a:pt x="18300" y="1666240"/>
                  </a:moveTo>
                  <a:lnTo>
                    <a:pt x="14224" y="1662163"/>
                  </a:lnTo>
                  <a:lnTo>
                    <a:pt x="4089" y="1662163"/>
                  </a:lnTo>
                  <a:lnTo>
                    <a:pt x="0" y="1666240"/>
                  </a:lnTo>
                  <a:lnTo>
                    <a:pt x="0" y="1676374"/>
                  </a:lnTo>
                  <a:lnTo>
                    <a:pt x="4089" y="1680464"/>
                  </a:lnTo>
                  <a:lnTo>
                    <a:pt x="14224" y="1680464"/>
                  </a:lnTo>
                  <a:lnTo>
                    <a:pt x="18300" y="1676374"/>
                  </a:lnTo>
                  <a:lnTo>
                    <a:pt x="18300" y="1666240"/>
                  </a:lnTo>
                  <a:close/>
                </a:path>
                <a:path w="7509509" h="5725795">
                  <a:moveTo>
                    <a:pt x="18300" y="1610969"/>
                  </a:moveTo>
                  <a:lnTo>
                    <a:pt x="14224" y="1606689"/>
                  </a:lnTo>
                  <a:lnTo>
                    <a:pt x="4089" y="1606689"/>
                  </a:lnTo>
                  <a:lnTo>
                    <a:pt x="0" y="1610969"/>
                  </a:lnTo>
                  <a:lnTo>
                    <a:pt x="0" y="1621091"/>
                  </a:lnTo>
                  <a:lnTo>
                    <a:pt x="4089" y="1625180"/>
                  </a:lnTo>
                  <a:lnTo>
                    <a:pt x="14224" y="1625180"/>
                  </a:lnTo>
                  <a:lnTo>
                    <a:pt x="18300" y="1621091"/>
                  </a:lnTo>
                  <a:lnTo>
                    <a:pt x="18300" y="1610969"/>
                  </a:lnTo>
                  <a:close/>
                </a:path>
                <a:path w="7509509" h="5725795">
                  <a:moveTo>
                    <a:pt x="18300" y="1555496"/>
                  </a:moveTo>
                  <a:lnTo>
                    <a:pt x="14224" y="1551419"/>
                  </a:lnTo>
                  <a:lnTo>
                    <a:pt x="4089" y="1551419"/>
                  </a:lnTo>
                  <a:lnTo>
                    <a:pt x="0" y="1555496"/>
                  </a:lnTo>
                  <a:lnTo>
                    <a:pt x="0" y="1565643"/>
                  </a:lnTo>
                  <a:lnTo>
                    <a:pt x="4089" y="1569720"/>
                  </a:lnTo>
                  <a:lnTo>
                    <a:pt x="14224" y="1569720"/>
                  </a:lnTo>
                  <a:lnTo>
                    <a:pt x="18300" y="1565643"/>
                  </a:lnTo>
                  <a:lnTo>
                    <a:pt x="18300" y="1555496"/>
                  </a:lnTo>
                  <a:close/>
                </a:path>
                <a:path w="7509509" h="5725795">
                  <a:moveTo>
                    <a:pt x="18300" y="1500047"/>
                  </a:moveTo>
                  <a:lnTo>
                    <a:pt x="14224" y="1495958"/>
                  </a:lnTo>
                  <a:lnTo>
                    <a:pt x="4089" y="1495958"/>
                  </a:lnTo>
                  <a:lnTo>
                    <a:pt x="0" y="1500047"/>
                  </a:lnTo>
                  <a:lnTo>
                    <a:pt x="0" y="1510169"/>
                  </a:lnTo>
                  <a:lnTo>
                    <a:pt x="4089" y="1514271"/>
                  </a:lnTo>
                  <a:lnTo>
                    <a:pt x="14224" y="1514271"/>
                  </a:lnTo>
                  <a:lnTo>
                    <a:pt x="18300" y="1510169"/>
                  </a:lnTo>
                  <a:lnTo>
                    <a:pt x="18300" y="1500047"/>
                  </a:lnTo>
                  <a:close/>
                </a:path>
                <a:path w="7509509" h="5725795">
                  <a:moveTo>
                    <a:pt x="18300" y="1444586"/>
                  </a:moveTo>
                  <a:lnTo>
                    <a:pt x="14224" y="1440497"/>
                  </a:lnTo>
                  <a:lnTo>
                    <a:pt x="4089" y="1440497"/>
                  </a:lnTo>
                  <a:lnTo>
                    <a:pt x="0" y="1444586"/>
                  </a:lnTo>
                  <a:lnTo>
                    <a:pt x="0" y="1454899"/>
                  </a:lnTo>
                  <a:lnTo>
                    <a:pt x="4089" y="1458976"/>
                  </a:lnTo>
                  <a:lnTo>
                    <a:pt x="14224" y="1458976"/>
                  </a:lnTo>
                  <a:lnTo>
                    <a:pt x="18300" y="1454899"/>
                  </a:lnTo>
                  <a:lnTo>
                    <a:pt x="18300" y="1444586"/>
                  </a:lnTo>
                  <a:close/>
                </a:path>
                <a:path w="7509509" h="5725795">
                  <a:moveTo>
                    <a:pt x="18300" y="1389303"/>
                  </a:moveTo>
                  <a:lnTo>
                    <a:pt x="14224" y="1385036"/>
                  </a:lnTo>
                  <a:lnTo>
                    <a:pt x="4089" y="1385036"/>
                  </a:lnTo>
                  <a:lnTo>
                    <a:pt x="0" y="1389303"/>
                  </a:lnTo>
                  <a:lnTo>
                    <a:pt x="0" y="1399438"/>
                  </a:lnTo>
                  <a:lnTo>
                    <a:pt x="4089" y="1403527"/>
                  </a:lnTo>
                  <a:lnTo>
                    <a:pt x="14224" y="1403527"/>
                  </a:lnTo>
                  <a:lnTo>
                    <a:pt x="18300" y="1399438"/>
                  </a:lnTo>
                  <a:lnTo>
                    <a:pt x="18300" y="1389303"/>
                  </a:lnTo>
                  <a:close/>
                </a:path>
                <a:path w="7509509" h="5725795">
                  <a:moveTo>
                    <a:pt x="18300" y="1333842"/>
                  </a:moveTo>
                  <a:lnTo>
                    <a:pt x="14224" y="1329766"/>
                  </a:lnTo>
                  <a:lnTo>
                    <a:pt x="4089" y="1329766"/>
                  </a:lnTo>
                  <a:lnTo>
                    <a:pt x="0" y="1333842"/>
                  </a:lnTo>
                  <a:lnTo>
                    <a:pt x="0" y="1343977"/>
                  </a:lnTo>
                  <a:lnTo>
                    <a:pt x="4089" y="1348066"/>
                  </a:lnTo>
                  <a:lnTo>
                    <a:pt x="14224" y="1348066"/>
                  </a:lnTo>
                  <a:lnTo>
                    <a:pt x="18300" y="1343977"/>
                  </a:lnTo>
                  <a:lnTo>
                    <a:pt x="18300" y="1333842"/>
                  </a:lnTo>
                  <a:close/>
                </a:path>
                <a:path w="7509509" h="5725795">
                  <a:moveTo>
                    <a:pt x="18300" y="1278394"/>
                  </a:moveTo>
                  <a:lnTo>
                    <a:pt x="14224" y="1274292"/>
                  </a:lnTo>
                  <a:lnTo>
                    <a:pt x="4089" y="1274292"/>
                  </a:lnTo>
                  <a:lnTo>
                    <a:pt x="0" y="1278394"/>
                  </a:lnTo>
                  <a:lnTo>
                    <a:pt x="0" y="1288529"/>
                  </a:lnTo>
                  <a:lnTo>
                    <a:pt x="4089" y="1292783"/>
                  </a:lnTo>
                  <a:lnTo>
                    <a:pt x="14224" y="1292783"/>
                  </a:lnTo>
                  <a:lnTo>
                    <a:pt x="18300" y="1288529"/>
                  </a:lnTo>
                  <a:lnTo>
                    <a:pt x="18300" y="1278394"/>
                  </a:lnTo>
                  <a:close/>
                </a:path>
                <a:path w="7509509" h="5725795">
                  <a:moveTo>
                    <a:pt x="18300" y="1223098"/>
                  </a:moveTo>
                  <a:lnTo>
                    <a:pt x="14224" y="1218844"/>
                  </a:lnTo>
                  <a:lnTo>
                    <a:pt x="4089" y="1218844"/>
                  </a:lnTo>
                  <a:lnTo>
                    <a:pt x="0" y="1223098"/>
                  </a:lnTo>
                  <a:lnTo>
                    <a:pt x="0" y="1233233"/>
                  </a:lnTo>
                  <a:lnTo>
                    <a:pt x="4089" y="1237335"/>
                  </a:lnTo>
                  <a:lnTo>
                    <a:pt x="14224" y="1237335"/>
                  </a:lnTo>
                  <a:lnTo>
                    <a:pt x="18300" y="1233233"/>
                  </a:lnTo>
                  <a:lnTo>
                    <a:pt x="18300" y="1223098"/>
                  </a:lnTo>
                  <a:close/>
                </a:path>
                <a:path w="7509509" h="5725795">
                  <a:moveTo>
                    <a:pt x="18300" y="1167650"/>
                  </a:moveTo>
                  <a:lnTo>
                    <a:pt x="14224" y="1163561"/>
                  </a:lnTo>
                  <a:lnTo>
                    <a:pt x="4089" y="1163561"/>
                  </a:lnTo>
                  <a:lnTo>
                    <a:pt x="0" y="1167650"/>
                  </a:lnTo>
                  <a:lnTo>
                    <a:pt x="0" y="1177785"/>
                  </a:lnTo>
                  <a:lnTo>
                    <a:pt x="4089" y="1181874"/>
                  </a:lnTo>
                  <a:lnTo>
                    <a:pt x="14224" y="1181874"/>
                  </a:lnTo>
                  <a:lnTo>
                    <a:pt x="18300" y="1177785"/>
                  </a:lnTo>
                  <a:lnTo>
                    <a:pt x="18300" y="1167650"/>
                  </a:lnTo>
                  <a:close/>
                </a:path>
                <a:path w="7509509" h="5725795">
                  <a:moveTo>
                    <a:pt x="18300" y="1112189"/>
                  </a:moveTo>
                  <a:lnTo>
                    <a:pt x="14224" y="1108100"/>
                  </a:lnTo>
                  <a:lnTo>
                    <a:pt x="4089" y="1108100"/>
                  </a:lnTo>
                  <a:lnTo>
                    <a:pt x="0" y="1112189"/>
                  </a:lnTo>
                  <a:lnTo>
                    <a:pt x="0" y="1122324"/>
                  </a:lnTo>
                  <a:lnTo>
                    <a:pt x="4089" y="1126591"/>
                  </a:lnTo>
                  <a:lnTo>
                    <a:pt x="14224" y="1126591"/>
                  </a:lnTo>
                  <a:lnTo>
                    <a:pt x="18300" y="1122324"/>
                  </a:lnTo>
                  <a:lnTo>
                    <a:pt x="18300" y="1112189"/>
                  </a:lnTo>
                  <a:close/>
                </a:path>
                <a:path w="7509509" h="5725795">
                  <a:moveTo>
                    <a:pt x="18300" y="1056728"/>
                  </a:moveTo>
                  <a:lnTo>
                    <a:pt x="14224" y="1052652"/>
                  </a:lnTo>
                  <a:lnTo>
                    <a:pt x="4089" y="1052652"/>
                  </a:lnTo>
                  <a:lnTo>
                    <a:pt x="0" y="1056728"/>
                  </a:lnTo>
                  <a:lnTo>
                    <a:pt x="0" y="1067041"/>
                  </a:lnTo>
                  <a:lnTo>
                    <a:pt x="4089" y="1071130"/>
                  </a:lnTo>
                  <a:lnTo>
                    <a:pt x="14224" y="1071130"/>
                  </a:lnTo>
                  <a:lnTo>
                    <a:pt x="18300" y="1067041"/>
                  </a:lnTo>
                  <a:lnTo>
                    <a:pt x="18300" y="1056728"/>
                  </a:lnTo>
                  <a:close/>
                </a:path>
                <a:path w="7509509" h="5725795">
                  <a:moveTo>
                    <a:pt x="18300" y="1001458"/>
                  </a:moveTo>
                  <a:lnTo>
                    <a:pt x="14224" y="997356"/>
                  </a:lnTo>
                  <a:lnTo>
                    <a:pt x="4089" y="997356"/>
                  </a:lnTo>
                  <a:lnTo>
                    <a:pt x="0" y="1001458"/>
                  </a:lnTo>
                  <a:lnTo>
                    <a:pt x="0" y="1011580"/>
                  </a:lnTo>
                  <a:lnTo>
                    <a:pt x="4089" y="1015669"/>
                  </a:lnTo>
                  <a:lnTo>
                    <a:pt x="14224" y="1015669"/>
                  </a:lnTo>
                  <a:lnTo>
                    <a:pt x="18300" y="1011580"/>
                  </a:lnTo>
                  <a:lnTo>
                    <a:pt x="18300" y="1001458"/>
                  </a:lnTo>
                  <a:close/>
                </a:path>
                <a:path w="7509509" h="5725795">
                  <a:moveTo>
                    <a:pt x="18300" y="945997"/>
                  </a:moveTo>
                  <a:lnTo>
                    <a:pt x="14224" y="941908"/>
                  </a:lnTo>
                  <a:lnTo>
                    <a:pt x="4089" y="941908"/>
                  </a:lnTo>
                  <a:lnTo>
                    <a:pt x="0" y="945997"/>
                  </a:lnTo>
                  <a:lnTo>
                    <a:pt x="0" y="956132"/>
                  </a:lnTo>
                  <a:lnTo>
                    <a:pt x="4089" y="960208"/>
                  </a:lnTo>
                  <a:lnTo>
                    <a:pt x="14224" y="960208"/>
                  </a:lnTo>
                  <a:lnTo>
                    <a:pt x="18300" y="956132"/>
                  </a:lnTo>
                  <a:lnTo>
                    <a:pt x="18300" y="945997"/>
                  </a:lnTo>
                  <a:close/>
                </a:path>
                <a:path w="7509509" h="5725795">
                  <a:moveTo>
                    <a:pt x="18300" y="890536"/>
                  </a:moveTo>
                  <a:lnTo>
                    <a:pt x="14224" y="886447"/>
                  </a:lnTo>
                  <a:lnTo>
                    <a:pt x="4089" y="886447"/>
                  </a:lnTo>
                  <a:lnTo>
                    <a:pt x="0" y="890536"/>
                  </a:lnTo>
                  <a:lnTo>
                    <a:pt x="0" y="900658"/>
                  </a:lnTo>
                  <a:lnTo>
                    <a:pt x="4089" y="904938"/>
                  </a:lnTo>
                  <a:lnTo>
                    <a:pt x="14224" y="904938"/>
                  </a:lnTo>
                  <a:lnTo>
                    <a:pt x="18300" y="900658"/>
                  </a:lnTo>
                  <a:lnTo>
                    <a:pt x="18300" y="890536"/>
                  </a:lnTo>
                  <a:close/>
                </a:path>
                <a:path w="7509509" h="5725795">
                  <a:moveTo>
                    <a:pt x="18300" y="835253"/>
                  </a:moveTo>
                  <a:lnTo>
                    <a:pt x="14224" y="830986"/>
                  </a:lnTo>
                  <a:lnTo>
                    <a:pt x="4089" y="830986"/>
                  </a:lnTo>
                  <a:lnTo>
                    <a:pt x="0" y="835253"/>
                  </a:lnTo>
                  <a:lnTo>
                    <a:pt x="0" y="845388"/>
                  </a:lnTo>
                  <a:lnTo>
                    <a:pt x="4089" y="849464"/>
                  </a:lnTo>
                  <a:lnTo>
                    <a:pt x="14224" y="849464"/>
                  </a:lnTo>
                  <a:lnTo>
                    <a:pt x="18300" y="845388"/>
                  </a:lnTo>
                  <a:lnTo>
                    <a:pt x="18300" y="835253"/>
                  </a:lnTo>
                  <a:close/>
                </a:path>
                <a:path w="7509509" h="5725795">
                  <a:moveTo>
                    <a:pt x="18300" y="779792"/>
                  </a:moveTo>
                  <a:lnTo>
                    <a:pt x="14224" y="775703"/>
                  </a:lnTo>
                  <a:lnTo>
                    <a:pt x="4089" y="775703"/>
                  </a:lnTo>
                  <a:lnTo>
                    <a:pt x="0" y="779792"/>
                  </a:lnTo>
                  <a:lnTo>
                    <a:pt x="0" y="789927"/>
                  </a:lnTo>
                  <a:lnTo>
                    <a:pt x="4089" y="794016"/>
                  </a:lnTo>
                  <a:lnTo>
                    <a:pt x="14224" y="794016"/>
                  </a:lnTo>
                  <a:lnTo>
                    <a:pt x="18300" y="789927"/>
                  </a:lnTo>
                  <a:lnTo>
                    <a:pt x="18300" y="779792"/>
                  </a:lnTo>
                  <a:close/>
                </a:path>
                <a:path w="7509509" h="5725795">
                  <a:moveTo>
                    <a:pt x="18300" y="724344"/>
                  </a:moveTo>
                  <a:lnTo>
                    <a:pt x="14224" y="720255"/>
                  </a:lnTo>
                  <a:lnTo>
                    <a:pt x="4089" y="720255"/>
                  </a:lnTo>
                  <a:lnTo>
                    <a:pt x="0" y="724344"/>
                  </a:lnTo>
                  <a:lnTo>
                    <a:pt x="0" y="734466"/>
                  </a:lnTo>
                  <a:lnTo>
                    <a:pt x="4089" y="738746"/>
                  </a:lnTo>
                  <a:lnTo>
                    <a:pt x="14224" y="738746"/>
                  </a:lnTo>
                  <a:lnTo>
                    <a:pt x="18300" y="734466"/>
                  </a:lnTo>
                  <a:lnTo>
                    <a:pt x="18300" y="724344"/>
                  </a:lnTo>
                  <a:close/>
                </a:path>
                <a:path w="7509509" h="5725795">
                  <a:moveTo>
                    <a:pt x="18300" y="669061"/>
                  </a:moveTo>
                  <a:lnTo>
                    <a:pt x="14224" y="664794"/>
                  </a:lnTo>
                  <a:lnTo>
                    <a:pt x="4089" y="664794"/>
                  </a:lnTo>
                  <a:lnTo>
                    <a:pt x="0" y="669061"/>
                  </a:lnTo>
                  <a:lnTo>
                    <a:pt x="0" y="679196"/>
                  </a:lnTo>
                  <a:lnTo>
                    <a:pt x="4089" y="683272"/>
                  </a:lnTo>
                  <a:lnTo>
                    <a:pt x="14224" y="683272"/>
                  </a:lnTo>
                  <a:lnTo>
                    <a:pt x="18300" y="679196"/>
                  </a:lnTo>
                  <a:lnTo>
                    <a:pt x="18300" y="669061"/>
                  </a:lnTo>
                  <a:close/>
                </a:path>
                <a:path w="7509509" h="5725795">
                  <a:moveTo>
                    <a:pt x="18300" y="613600"/>
                  </a:moveTo>
                  <a:lnTo>
                    <a:pt x="14224" y="609511"/>
                  </a:lnTo>
                  <a:lnTo>
                    <a:pt x="4089" y="609511"/>
                  </a:lnTo>
                  <a:lnTo>
                    <a:pt x="0" y="613600"/>
                  </a:lnTo>
                  <a:lnTo>
                    <a:pt x="0" y="623735"/>
                  </a:lnTo>
                  <a:lnTo>
                    <a:pt x="4089" y="627824"/>
                  </a:lnTo>
                  <a:lnTo>
                    <a:pt x="14224" y="627824"/>
                  </a:lnTo>
                  <a:lnTo>
                    <a:pt x="18300" y="623735"/>
                  </a:lnTo>
                  <a:lnTo>
                    <a:pt x="18300" y="613600"/>
                  </a:lnTo>
                  <a:close/>
                </a:path>
                <a:path w="7509509" h="5725795">
                  <a:moveTo>
                    <a:pt x="18300" y="558139"/>
                  </a:moveTo>
                  <a:lnTo>
                    <a:pt x="14224" y="554050"/>
                  </a:lnTo>
                  <a:lnTo>
                    <a:pt x="4089" y="554050"/>
                  </a:lnTo>
                  <a:lnTo>
                    <a:pt x="0" y="558139"/>
                  </a:lnTo>
                  <a:lnTo>
                    <a:pt x="0" y="568274"/>
                  </a:lnTo>
                  <a:lnTo>
                    <a:pt x="4089" y="572541"/>
                  </a:lnTo>
                  <a:lnTo>
                    <a:pt x="14224" y="572541"/>
                  </a:lnTo>
                  <a:lnTo>
                    <a:pt x="18300" y="568274"/>
                  </a:lnTo>
                  <a:lnTo>
                    <a:pt x="18300" y="558139"/>
                  </a:lnTo>
                  <a:close/>
                </a:path>
                <a:path w="7509509" h="5725795">
                  <a:moveTo>
                    <a:pt x="18300" y="502691"/>
                  </a:moveTo>
                  <a:lnTo>
                    <a:pt x="14224" y="498589"/>
                  </a:lnTo>
                  <a:lnTo>
                    <a:pt x="4089" y="498589"/>
                  </a:lnTo>
                  <a:lnTo>
                    <a:pt x="0" y="502691"/>
                  </a:lnTo>
                  <a:lnTo>
                    <a:pt x="0" y="512991"/>
                  </a:lnTo>
                  <a:lnTo>
                    <a:pt x="4089" y="517080"/>
                  </a:lnTo>
                  <a:lnTo>
                    <a:pt x="14224" y="517080"/>
                  </a:lnTo>
                  <a:lnTo>
                    <a:pt x="18300" y="512991"/>
                  </a:lnTo>
                  <a:lnTo>
                    <a:pt x="18300" y="502691"/>
                  </a:lnTo>
                  <a:close/>
                </a:path>
                <a:path w="7509509" h="5725795">
                  <a:moveTo>
                    <a:pt x="18300" y="447395"/>
                  </a:moveTo>
                  <a:lnTo>
                    <a:pt x="14224" y="443141"/>
                  </a:lnTo>
                  <a:lnTo>
                    <a:pt x="4089" y="443141"/>
                  </a:lnTo>
                  <a:lnTo>
                    <a:pt x="0" y="447395"/>
                  </a:lnTo>
                  <a:lnTo>
                    <a:pt x="0" y="457530"/>
                  </a:lnTo>
                  <a:lnTo>
                    <a:pt x="4089" y="461619"/>
                  </a:lnTo>
                  <a:lnTo>
                    <a:pt x="14224" y="461619"/>
                  </a:lnTo>
                  <a:lnTo>
                    <a:pt x="18300" y="457530"/>
                  </a:lnTo>
                  <a:lnTo>
                    <a:pt x="18300" y="447395"/>
                  </a:lnTo>
                  <a:close/>
                </a:path>
                <a:path w="7509509" h="5725795">
                  <a:moveTo>
                    <a:pt x="18300" y="391947"/>
                  </a:moveTo>
                  <a:lnTo>
                    <a:pt x="14224" y="387845"/>
                  </a:lnTo>
                  <a:lnTo>
                    <a:pt x="4089" y="387845"/>
                  </a:lnTo>
                  <a:lnTo>
                    <a:pt x="0" y="391947"/>
                  </a:lnTo>
                  <a:lnTo>
                    <a:pt x="0" y="402069"/>
                  </a:lnTo>
                  <a:lnTo>
                    <a:pt x="4089" y="406171"/>
                  </a:lnTo>
                  <a:lnTo>
                    <a:pt x="14224" y="406171"/>
                  </a:lnTo>
                  <a:lnTo>
                    <a:pt x="18300" y="402069"/>
                  </a:lnTo>
                  <a:lnTo>
                    <a:pt x="18300" y="391947"/>
                  </a:lnTo>
                  <a:close/>
                </a:path>
                <a:path w="7509509" h="5725795">
                  <a:moveTo>
                    <a:pt x="18300" y="336486"/>
                  </a:moveTo>
                  <a:lnTo>
                    <a:pt x="14224" y="332397"/>
                  </a:lnTo>
                  <a:lnTo>
                    <a:pt x="4089" y="332397"/>
                  </a:lnTo>
                  <a:lnTo>
                    <a:pt x="0" y="336486"/>
                  </a:lnTo>
                  <a:lnTo>
                    <a:pt x="0" y="346621"/>
                  </a:lnTo>
                  <a:lnTo>
                    <a:pt x="4089" y="350875"/>
                  </a:lnTo>
                  <a:lnTo>
                    <a:pt x="14224" y="350875"/>
                  </a:lnTo>
                  <a:lnTo>
                    <a:pt x="18300" y="346621"/>
                  </a:lnTo>
                  <a:lnTo>
                    <a:pt x="18300" y="336486"/>
                  </a:lnTo>
                  <a:close/>
                </a:path>
                <a:path w="7509509" h="5725795">
                  <a:moveTo>
                    <a:pt x="18300" y="281203"/>
                  </a:moveTo>
                  <a:lnTo>
                    <a:pt x="14224" y="277114"/>
                  </a:lnTo>
                  <a:lnTo>
                    <a:pt x="4089" y="277114"/>
                  </a:lnTo>
                  <a:lnTo>
                    <a:pt x="0" y="281203"/>
                  </a:lnTo>
                  <a:lnTo>
                    <a:pt x="0" y="291338"/>
                  </a:lnTo>
                  <a:lnTo>
                    <a:pt x="4089" y="295427"/>
                  </a:lnTo>
                  <a:lnTo>
                    <a:pt x="14224" y="295427"/>
                  </a:lnTo>
                  <a:lnTo>
                    <a:pt x="18300" y="291338"/>
                  </a:lnTo>
                  <a:lnTo>
                    <a:pt x="18300" y="281203"/>
                  </a:lnTo>
                  <a:close/>
                </a:path>
                <a:path w="7509509" h="5725795">
                  <a:moveTo>
                    <a:pt x="18300" y="225742"/>
                  </a:moveTo>
                  <a:lnTo>
                    <a:pt x="14224" y="221653"/>
                  </a:lnTo>
                  <a:lnTo>
                    <a:pt x="4089" y="221653"/>
                  </a:lnTo>
                  <a:lnTo>
                    <a:pt x="0" y="225742"/>
                  </a:lnTo>
                  <a:lnTo>
                    <a:pt x="0" y="235877"/>
                  </a:lnTo>
                  <a:lnTo>
                    <a:pt x="4089" y="239966"/>
                  </a:lnTo>
                  <a:lnTo>
                    <a:pt x="14224" y="239966"/>
                  </a:lnTo>
                  <a:lnTo>
                    <a:pt x="18300" y="235877"/>
                  </a:lnTo>
                  <a:lnTo>
                    <a:pt x="18300" y="225742"/>
                  </a:lnTo>
                  <a:close/>
                </a:path>
                <a:path w="7509509" h="5725795">
                  <a:moveTo>
                    <a:pt x="18300" y="170281"/>
                  </a:moveTo>
                  <a:lnTo>
                    <a:pt x="14224" y="166204"/>
                  </a:lnTo>
                  <a:lnTo>
                    <a:pt x="4089" y="166204"/>
                  </a:lnTo>
                  <a:lnTo>
                    <a:pt x="0" y="170281"/>
                  </a:lnTo>
                  <a:lnTo>
                    <a:pt x="0" y="180428"/>
                  </a:lnTo>
                  <a:lnTo>
                    <a:pt x="4089" y="184683"/>
                  </a:lnTo>
                  <a:lnTo>
                    <a:pt x="14224" y="184683"/>
                  </a:lnTo>
                  <a:lnTo>
                    <a:pt x="18300" y="180428"/>
                  </a:lnTo>
                  <a:lnTo>
                    <a:pt x="18300" y="170281"/>
                  </a:lnTo>
                  <a:close/>
                </a:path>
                <a:path w="7509509" h="5725795">
                  <a:moveTo>
                    <a:pt x="18300" y="115011"/>
                  </a:moveTo>
                  <a:lnTo>
                    <a:pt x="14224" y="110744"/>
                  </a:lnTo>
                  <a:lnTo>
                    <a:pt x="4089" y="110744"/>
                  </a:lnTo>
                  <a:lnTo>
                    <a:pt x="0" y="115011"/>
                  </a:lnTo>
                  <a:lnTo>
                    <a:pt x="0" y="125133"/>
                  </a:lnTo>
                  <a:lnTo>
                    <a:pt x="4089" y="129235"/>
                  </a:lnTo>
                  <a:lnTo>
                    <a:pt x="14224" y="129235"/>
                  </a:lnTo>
                  <a:lnTo>
                    <a:pt x="18300" y="125133"/>
                  </a:lnTo>
                  <a:lnTo>
                    <a:pt x="18300" y="115011"/>
                  </a:lnTo>
                  <a:close/>
                </a:path>
                <a:path w="7509509" h="5725795">
                  <a:moveTo>
                    <a:pt x="18300" y="59550"/>
                  </a:moveTo>
                  <a:lnTo>
                    <a:pt x="14224" y="55460"/>
                  </a:lnTo>
                  <a:lnTo>
                    <a:pt x="4089" y="55460"/>
                  </a:lnTo>
                  <a:lnTo>
                    <a:pt x="0" y="59550"/>
                  </a:lnTo>
                  <a:lnTo>
                    <a:pt x="0" y="69684"/>
                  </a:lnTo>
                  <a:lnTo>
                    <a:pt x="4089" y="73761"/>
                  </a:lnTo>
                  <a:lnTo>
                    <a:pt x="14224" y="73761"/>
                  </a:lnTo>
                  <a:lnTo>
                    <a:pt x="18300" y="69684"/>
                  </a:lnTo>
                  <a:lnTo>
                    <a:pt x="18300" y="59550"/>
                  </a:lnTo>
                  <a:close/>
                </a:path>
                <a:path w="7509509" h="5725795">
                  <a:moveTo>
                    <a:pt x="18300" y="4089"/>
                  </a:moveTo>
                  <a:lnTo>
                    <a:pt x="14224" y="0"/>
                  </a:lnTo>
                  <a:lnTo>
                    <a:pt x="4089" y="0"/>
                  </a:lnTo>
                  <a:lnTo>
                    <a:pt x="0" y="4089"/>
                  </a:lnTo>
                  <a:lnTo>
                    <a:pt x="0" y="14224"/>
                  </a:lnTo>
                  <a:lnTo>
                    <a:pt x="4089" y="18491"/>
                  </a:lnTo>
                  <a:lnTo>
                    <a:pt x="14224" y="18491"/>
                  </a:lnTo>
                  <a:lnTo>
                    <a:pt x="18300" y="14224"/>
                  </a:lnTo>
                  <a:lnTo>
                    <a:pt x="18300" y="4089"/>
                  </a:lnTo>
                  <a:close/>
                </a:path>
                <a:path w="7509509" h="5725795">
                  <a:moveTo>
                    <a:pt x="1088364" y="5710796"/>
                  </a:moveTo>
                  <a:lnTo>
                    <a:pt x="1084275" y="5706707"/>
                  </a:lnTo>
                  <a:lnTo>
                    <a:pt x="1074153" y="5706707"/>
                  </a:lnTo>
                  <a:lnTo>
                    <a:pt x="1070063" y="5710796"/>
                  </a:lnTo>
                  <a:lnTo>
                    <a:pt x="1070063" y="5720931"/>
                  </a:lnTo>
                  <a:lnTo>
                    <a:pt x="1074153" y="5725198"/>
                  </a:lnTo>
                  <a:lnTo>
                    <a:pt x="1084275" y="5725198"/>
                  </a:lnTo>
                  <a:lnTo>
                    <a:pt x="1088364" y="5720931"/>
                  </a:lnTo>
                  <a:lnTo>
                    <a:pt x="1088364" y="5710796"/>
                  </a:lnTo>
                  <a:close/>
                </a:path>
                <a:path w="7509509" h="5725795">
                  <a:moveTo>
                    <a:pt x="1088364" y="5655513"/>
                  </a:moveTo>
                  <a:lnTo>
                    <a:pt x="1084275" y="5651246"/>
                  </a:lnTo>
                  <a:lnTo>
                    <a:pt x="1074153" y="5651246"/>
                  </a:lnTo>
                  <a:lnTo>
                    <a:pt x="1070063" y="5655513"/>
                  </a:lnTo>
                  <a:lnTo>
                    <a:pt x="1070063" y="5665648"/>
                  </a:lnTo>
                  <a:lnTo>
                    <a:pt x="1074153" y="5669737"/>
                  </a:lnTo>
                  <a:lnTo>
                    <a:pt x="1084275" y="5669737"/>
                  </a:lnTo>
                  <a:lnTo>
                    <a:pt x="1088364" y="5665648"/>
                  </a:lnTo>
                  <a:lnTo>
                    <a:pt x="1088364" y="5655513"/>
                  </a:lnTo>
                  <a:close/>
                </a:path>
                <a:path w="7509509" h="5725795">
                  <a:moveTo>
                    <a:pt x="1088364" y="5600065"/>
                  </a:moveTo>
                  <a:lnTo>
                    <a:pt x="1084275" y="5595963"/>
                  </a:lnTo>
                  <a:lnTo>
                    <a:pt x="1074153" y="5595963"/>
                  </a:lnTo>
                  <a:lnTo>
                    <a:pt x="1070063" y="5600065"/>
                  </a:lnTo>
                  <a:lnTo>
                    <a:pt x="1070063" y="5610187"/>
                  </a:lnTo>
                  <a:lnTo>
                    <a:pt x="1074153" y="5614276"/>
                  </a:lnTo>
                  <a:lnTo>
                    <a:pt x="1084275" y="5614276"/>
                  </a:lnTo>
                  <a:lnTo>
                    <a:pt x="1088364" y="5610187"/>
                  </a:lnTo>
                  <a:lnTo>
                    <a:pt x="1088364" y="5600065"/>
                  </a:lnTo>
                  <a:close/>
                </a:path>
                <a:path w="7509509" h="5725795">
                  <a:moveTo>
                    <a:pt x="1088364" y="5544591"/>
                  </a:moveTo>
                  <a:lnTo>
                    <a:pt x="1084275" y="5540514"/>
                  </a:lnTo>
                  <a:lnTo>
                    <a:pt x="1074153" y="5540514"/>
                  </a:lnTo>
                  <a:lnTo>
                    <a:pt x="1070063" y="5544591"/>
                  </a:lnTo>
                  <a:lnTo>
                    <a:pt x="1070063" y="5554726"/>
                  </a:lnTo>
                  <a:lnTo>
                    <a:pt x="1074153" y="5558815"/>
                  </a:lnTo>
                  <a:lnTo>
                    <a:pt x="1084275" y="5558815"/>
                  </a:lnTo>
                  <a:lnTo>
                    <a:pt x="1088364" y="5554726"/>
                  </a:lnTo>
                  <a:lnTo>
                    <a:pt x="1088364" y="5544591"/>
                  </a:lnTo>
                  <a:close/>
                </a:path>
                <a:path w="7509509" h="5725795">
                  <a:moveTo>
                    <a:pt x="1088364" y="5489321"/>
                  </a:moveTo>
                  <a:lnTo>
                    <a:pt x="1084275" y="5485041"/>
                  </a:lnTo>
                  <a:lnTo>
                    <a:pt x="1074153" y="5485041"/>
                  </a:lnTo>
                  <a:lnTo>
                    <a:pt x="1070063" y="5489321"/>
                  </a:lnTo>
                  <a:lnTo>
                    <a:pt x="1070063" y="5499443"/>
                  </a:lnTo>
                  <a:lnTo>
                    <a:pt x="1074153" y="5503545"/>
                  </a:lnTo>
                  <a:lnTo>
                    <a:pt x="1084275" y="5503545"/>
                  </a:lnTo>
                  <a:lnTo>
                    <a:pt x="1088364" y="5499443"/>
                  </a:lnTo>
                  <a:lnTo>
                    <a:pt x="1088364" y="5489321"/>
                  </a:lnTo>
                  <a:close/>
                </a:path>
                <a:path w="7509509" h="5725795">
                  <a:moveTo>
                    <a:pt x="1088364" y="5433860"/>
                  </a:moveTo>
                  <a:lnTo>
                    <a:pt x="1084275" y="5429770"/>
                  </a:lnTo>
                  <a:lnTo>
                    <a:pt x="1074153" y="5429770"/>
                  </a:lnTo>
                  <a:lnTo>
                    <a:pt x="1070063" y="5433860"/>
                  </a:lnTo>
                  <a:lnTo>
                    <a:pt x="1070063" y="5443994"/>
                  </a:lnTo>
                  <a:lnTo>
                    <a:pt x="1074153" y="5448071"/>
                  </a:lnTo>
                  <a:lnTo>
                    <a:pt x="1084275" y="5448071"/>
                  </a:lnTo>
                  <a:lnTo>
                    <a:pt x="1088364" y="5443994"/>
                  </a:lnTo>
                  <a:lnTo>
                    <a:pt x="1088364" y="5433860"/>
                  </a:lnTo>
                  <a:close/>
                </a:path>
                <a:path w="7509509" h="5725795">
                  <a:moveTo>
                    <a:pt x="1088364" y="5378399"/>
                  </a:moveTo>
                  <a:lnTo>
                    <a:pt x="1084275" y="5374322"/>
                  </a:lnTo>
                  <a:lnTo>
                    <a:pt x="1074153" y="5374322"/>
                  </a:lnTo>
                  <a:lnTo>
                    <a:pt x="1070063" y="5378399"/>
                  </a:lnTo>
                  <a:lnTo>
                    <a:pt x="1070063" y="5388534"/>
                  </a:lnTo>
                  <a:lnTo>
                    <a:pt x="1074153" y="5392623"/>
                  </a:lnTo>
                  <a:lnTo>
                    <a:pt x="1084275" y="5392623"/>
                  </a:lnTo>
                  <a:lnTo>
                    <a:pt x="1088364" y="5388534"/>
                  </a:lnTo>
                  <a:lnTo>
                    <a:pt x="1088364" y="5378399"/>
                  </a:lnTo>
                  <a:close/>
                </a:path>
                <a:path w="7509509" h="5725795">
                  <a:moveTo>
                    <a:pt x="1088364" y="5323129"/>
                  </a:moveTo>
                  <a:lnTo>
                    <a:pt x="1084275" y="5318849"/>
                  </a:lnTo>
                  <a:lnTo>
                    <a:pt x="1074153" y="5318849"/>
                  </a:lnTo>
                  <a:lnTo>
                    <a:pt x="1070063" y="5323129"/>
                  </a:lnTo>
                  <a:lnTo>
                    <a:pt x="1070063" y="5333250"/>
                  </a:lnTo>
                  <a:lnTo>
                    <a:pt x="1074153" y="5337340"/>
                  </a:lnTo>
                  <a:lnTo>
                    <a:pt x="1084275" y="5337340"/>
                  </a:lnTo>
                  <a:lnTo>
                    <a:pt x="1088364" y="5333250"/>
                  </a:lnTo>
                  <a:lnTo>
                    <a:pt x="1088364" y="5323129"/>
                  </a:lnTo>
                  <a:close/>
                </a:path>
                <a:path w="7509509" h="5725795">
                  <a:moveTo>
                    <a:pt x="1088364" y="5267655"/>
                  </a:moveTo>
                  <a:lnTo>
                    <a:pt x="1084275" y="5263578"/>
                  </a:lnTo>
                  <a:lnTo>
                    <a:pt x="1074153" y="5263578"/>
                  </a:lnTo>
                  <a:lnTo>
                    <a:pt x="1070063" y="5267655"/>
                  </a:lnTo>
                  <a:lnTo>
                    <a:pt x="1070063" y="5277802"/>
                  </a:lnTo>
                  <a:lnTo>
                    <a:pt x="1074153" y="5281879"/>
                  </a:lnTo>
                  <a:lnTo>
                    <a:pt x="1084275" y="5281879"/>
                  </a:lnTo>
                  <a:lnTo>
                    <a:pt x="1088364" y="5277802"/>
                  </a:lnTo>
                  <a:lnTo>
                    <a:pt x="1088364" y="5267655"/>
                  </a:lnTo>
                  <a:close/>
                </a:path>
                <a:path w="7509509" h="5725795">
                  <a:moveTo>
                    <a:pt x="1088364" y="5212207"/>
                  </a:moveTo>
                  <a:lnTo>
                    <a:pt x="1084275" y="5208117"/>
                  </a:lnTo>
                  <a:lnTo>
                    <a:pt x="1074153" y="5208117"/>
                  </a:lnTo>
                  <a:lnTo>
                    <a:pt x="1070063" y="5212207"/>
                  </a:lnTo>
                  <a:lnTo>
                    <a:pt x="1070063" y="5222329"/>
                  </a:lnTo>
                  <a:lnTo>
                    <a:pt x="1074153" y="5226431"/>
                  </a:lnTo>
                  <a:lnTo>
                    <a:pt x="1084275" y="5226431"/>
                  </a:lnTo>
                  <a:lnTo>
                    <a:pt x="1088364" y="5222329"/>
                  </a:lnTo>
                  <a:lnTo>
                    <a:pt x="1088364" y="5212207"/>
                  </a:lnTo>
                  <a:close/>
                </a:path>
                <a:path w="7509509" h="5725795">
                  <a:moveTo>
                    <a:pt x="1088364" y="5156746"/>
                  </a:moveTo>
                  <a:lnTo>
                    <a:pt x="1084275" y="5152656"/>
                  </a:lnTo>
                  <a:lnTo>
                    <a:pt x="1074153" y="5152656"/>
                  </a:lnTo>
                  <a:lnTo>
                    <a:pt x="1070063" y="5156746"/>
                  </a:lnTo>
                  <a:lnTo>
                    <a:pt x="1070063" y="5166880"/>
                  </a:lnTo>
                  <a:lnTo>
                    <a:pt x="1074153" y="5171135"/>
                  </a:lnTo>
                  <a:lnTo>
                    <a:pt x="1084275" y="5171135"/>
                  </a:lnTo>
                  <a:lnTo>
                    <a:pt x="1088364" y="5166880"/>
                  </a:lnTo>
                  <a:lnTo>
                    <a:pt x="1088364" y="5156746"/>
                  </a:lnTo>
                  <a:close/>
                </a:path>
                <a:path w="7509509" h="5725795">
                  <a:moveTo>
                    <a:pt x="1088364" y="5101463"/>
                  </a:moveTo>
                  <a:lnTo>
                    <a:pt x="1084275" y="5097196"/>
                  </a:lnTo>
                  <a:lnTo>
                    <a:pt x="1074153" y="5097196"/>
                  </a:lnTo>
                  <a:lnTo>
                    <a:pt x="1070063" y="5101463"/>
                  </a:lnTo>
                  <a:lnTo>
                    <a:pt x="1070063" y="5111597"/>
                  </a:lnTo>
                  <a:lnTo>
                    <a:pt x="1074153" y="5115687"/>
                  </a:lnTo>
                  <a:lnTo>
                    <a:pt x="1084275" y="5115687"/>
                  </a:lnTo>
                  <a:lnTo>
                    <a:pt x="1088364" y="5111597"/>
                  </a:lnTo>
                  <a:lnTo>
                    <a:pt x="1088364" y="5101463"/>
                  </a:lnTo>
                  <a:close/>
                </a:path>
                <a:path w="7509509" h="5725795">
                  <a:moveTo>
                    <a:pt x="1088364" y="5046002"/>
                  </a:moveTo>
                  <a:lnTo>
                    <a:pt x="1084275" y="5041925"/>
                  </a:lnTo>
                  <a:lnTo>
                    <a:pt x="1074153" y="5041925"/>
                  </a:lnTo>
                  <a:lnTo>
                    <a:pt x="1070063" y="5046002"/>
                  </a:lnTo>
                  <a:lnTo>
                    <a:pt x="1070063" y="5056136"/>
                  </a:lnTo>
                  <a:lnTo>
                    <a:pt x="1074153" y="5060226"/>
                  </a:lnTo>
                  <a:lnTo>
                    <a:pt x="1084275" y="5060226"/>
                  </a:lnTo>
                  <a:lnTo>
                    <a:pt x="1088364" y="5056136"/>
                  </a:lnTo>
                  <a:lnTo>
                    <a:pt x="1088364" y="5046002"/>
                  </a:lnTo>
                  <a:close/>
                </a:path>
                <a:path w="7509509" h="5725795">
                  <a:moveTo>
                    <a:pt x="1088364" y="4990554"/>
                  </a:moveTo>
                  <a:lnTo>
                    <a:pt x="1084275" y="4986452"/>
                  </a:lnTo>
                  <a:lnTo>
                    <a:pt x="1074153" y="4986452"/>
                  </a:lnTo>
                  <a:lnTo>
                    <a:pt x="1070063" y="4990554"/>
                  </a:lnTo>
                  <a:lnTo>
                    <a:pt x="1070063" y="5000676"/>
                  </a:lnTo>
                  <a:lnTo>
                    <a:pt x="1074153" y="5004943"/>
                  </a:lnTo>
                  <a:lnTo>
                    <a:pt x="1084275" y="5004943"/>
                  </a:lnTo>
                  <a:lnTo>
                    <a:pt x="1088364" y="5000676"/>
                  </a:lnTo>
                  <a:lnTo>
                    <a:pt x="1088364" y="4990554"/>
                  </a:lnTo>
                  <a:close/>
                </a:path>
                <a:path w="7509509" h="5725795">
                  <a:moveTo>
                    <a:pt x="1088364" y="4935080"/>
                  </a:moveTo>
                  <a:lnTo>
                    <a:pt x="1084275" y="4931003"/>
                  </a:lnTo>
                  <a:lnTo>
                    <a:pt x="1074153" y="4931003"/>
                  </a:lnTo>
                  <a:lnTo>
                    <a:pt x="1070063" y="4935080"/>
                  </a:lnTo>
                  <a:lnTo>
                    <a:pt x="1070063" y="4945392"/>
                  </a:lnTo>
                  <a:lnTo>
                    <a:pt x="1074153" y="4949482"/>
                  </a:lnTo>
                  <a:lnTo>
                    <a:pt x="1084275" y="4949482"/>
                  </a:lnTo>
                  <a:lnTo>
                    <a:pt x="1088364" y="4945392"/>
                  </a:lnTo>
                  <a:lnTo>
                    <a:pt x="1088364" y="4935080"/>
                  </a:lnTo>
                  <a:close/>
                </a:path>
                <a:path w="7509509" h="5725795">
                  <a:moveTo>
                    <a:pt x="1088364" y="4879810"/>
                  </a:moveTo>
                  <a:lnTo>
                    <a:pt x="1084275" y="4875542"/>
                  </a:lnTo>
                  <a:lnTo>
                    <a:pt x="1074153" y="4875542"/>
                  </a:lnTo>
                  <a:lnTo>
                    <a:pt x="1070063" y="4879810"/>
                  </a:lnTo>
                  <a:lnTo>
                    <a:pt x="1070063" y="4889944"/>
                  </a:lnTo>
                  <a:lnTo>
                    <a:pt x="1074153" y="4894034"/>
                  </a:lnTo>
                  <a:lnTo>
                    <a:pt x="1084275" y="4894034"/>
                  </a:lnTo>
                  <a:lnTo>
                    <a:pt x="1088364" y="4889944"/>
                  </a:lnTo>
                  <a:lnTo>
                    <a:pt x="1088364" y="4879810"/>
                  </a:lnTo>
                  <a:close/>
                </a:path>
                <a:path w="7509509" h="5725795">
                  <a:moveTo>
                    <a:pt x="1088364" y="4824349"/>
                  </a:moveTo>
                  <a:lnTo>
                    <a:pt x="1084275" y="4820259"/>
                  </a:lnTo>
                  <a:lnTo>
                    <a:pt x="1074153" y="4820259"/>
                  </a:lnTo>
                  <a:lnTo>
                    <a:pt x="1070063" y="4824349"/>
                  </a:lnTo>
                  <a:lnTo>
                    <a:pt x="1070063" y="4834483"/>
                  </a:lnTo>
                  <a:lnTo>
                    <a:pt x="1074153" y="4838573"/>
                  </a:lnTo>
                  <a:lnTo>
                    <a:pt x="1084275" y="4838573"/>
                  </a:lnTo>
                  <a:lnTo>
                    <a:pt x="1088364" y="4834483"/>
                  </a:lnTo>
                  <a:lnTo>
                    <a:pt x="1088364" y="4824349"/>
                  </a:lnTo>
                  <a:close/>
                </a:path>
                <a:path w="7509509" h="5725795">
                  <a:moveTo>
                    <a:pt x="1088364" y="4768888"/>
                  </a:moveTo>
                  <a:lnTo>
                    <a:pt x="1084275" y="4764811"/>
                  </a:lnTo>
                  <a:lnTo>
                    <a:pt x="1074153" y="4764811"/>
                  </a:lnTo>
                  <a:lnTo>
                    <a:pt x="1070063" y="4768888"/>
                  </a:lnTo>
                  <a:lnTo>
                    <a:pt x="1070063" y="4779200"/>
                  </a:lnTo>
                  <a:lnTo>
                    <a:pt x="1074153" y="4783290"/>
                  </a:lnTo>
                  <a:lnTo>
                    <a:pt x="1084275" y="4783290"/>
                  </a:lnTo>
                  <a:lnTo>
                    <a:pt x="1088364" y="4779200"/>
                  </a:lnTo>
                  <a:lnTo>
                    <a:pt x="1088364" y="4768888"/>
                  </a:lnTo>
                  <a:close/>
                </a:path>
                <a:path w="7509509" h="5725795">
                  <a:moveTo>
                    <a:pt x="1088364" y="4713617"/>
                  </a:moveTo>
                  <a:lnTo>
                    <a:pt x="1084275" y="4709338"/>
                  </a:lnTo>
                  <a:lnTo>
                    <a:pt x="1074153" y="4709338"/>
                  </a:lnTo>
                  <a:lnTo>
                    <a:pt x="1070063" y="4713617"/>
                  </a:lnTo>
                  <a:lnTo>
                    <a:pt x="1070063" y="4723739"/>
                  </a:lnTo>
                  <a:lnTo>
                    <a:pt x="1074153" y="4727829"/>
                  </a:lnTo>
                  <a:lnTo>
                    <a:pt x="1084275" y="4727829"/>
                  </a:lnTo>
                  <a:lnTo>
                    <a:pt x="1088364" y="4723739"/>
                  </a:lnTo>
                  <a:lnTo>
                    <a:pt x="1088364" y="4713617"/>
                  </a:lnTo>
                  <a:close/>
                </a:path>
                <a:path w="7509509" h="5725795">
                  <a:moveTo>
                    <a:pt x="1088364" y="4658157"/>
                  </a:moveTo>
                  <a:lnTo>
                    <a:pt x="1084275" y="4654067"/>
                  </a:lnTo>
                  <a:lnTo>
                    <a:pt x="1074153" y="4654067"/>
                  </a:lnTo>
                  <a:lnTo>
                    <a:pt x="1070063" y="4658157"/>
                  </a:lnTo>
                  <a:lnTo>
                    <a:pt x="1070063" y="4668291"/>
                  </a:lnTo>
                  <a:lnTo>
                    <a:pt x="1074153" y="4672368"/>
                  </a:lnTo>
                  <a:lnTo>
                    <a:pt x="1084275" y="4672368"/>
                  </a:lnTo>
                  <a:lnTo>
                    <a:pt x="1088364" y="4668291"/>
                  </a:lnTo>
                  <a:lnTo>
                    <a:pt x="1088364" y="4658157"/>
                  </a:lnTo>
                  <a:close/>
                </a:path>
                <a:path w="7509509" h="5725795">
                  <a:moveTo>
                    <a:pt x="1088364" y="4602696"/>
                  </a:moveTo>
                  <a:lnTo>
                    <a:pt x="1084275" y="4598606"/>
                  </a:lnTo>
                  <a:lnTo>
                    <a:pt x="1074153" y="4598606"/>
                  </a:lnTo>
                  <a:lnTo>
                    <a:pt x="1070063" y="4602696"/>
                  </a:lnTo>
                  <a:lnTo>
                    <a:pt x="1070063" y="4612818"/>
                  </a:lnTo>
                  <a:lnTo>
                    <a:pt x="1074153" y="4617097"/>
                  </a:lnTo>
                  <a:lnTo>
                    <a:pt x="1084275" y="4617097"/>
                  </a:lnTo>
                  <a:lnTo>
                    <a:pt x="1088364" y="4612818"/>
                  </a:lnTo>
                  <a:lnTo>
                    <a:pt x="1088364" y="4602696"/>
                  </a:lnTo>
                  <a:close/>
                </a:path>
                <a:path w="7509509" h="5725795">
                  <a:moveTo>
                    <a:pt x="1088364" y="4547413"/>
                  </a:moveTo>
                  <a:lnTo>
                    <a:pt x="1084275" y="4543145"/>
                  </a:lnTo>
                  <a:lnTo>
                    <a:pt x="1074153" y="4543145"/>
                  </a:lnTo>
                  <a:lnTo>
                    <a:pt x="1070063" y="4547413"/>
                  </a:lnTo>
                  <a:lnTo>
                    <a:pt x="1070063" y="4557547"/>
                  </a:lnTo>
                  <a:lnTo>
                    <a:pt x="1074153" y="4561624"/>
                  </a:lnTo>
                  <a:lnTo>
                    <a:pt x="1084275" y="4561624"/>
                  </a:lnTo>
                  <a:lnTo>
                    <a:pt x="1088364" y="4557547"/>
                  </a:lnTo>
                  <a:lnTo>
                    <a:pt x="1088364" y="4547413"/>
                  </a:lnTo>
                  <a:close/>
                </a:path>
                <a:path w="7509509" h="5725795">
                  <a:moveTo>
                    <a:pt x="1088364" y="4491952"/>
                  </a:moveTo>
                  <a:lnTo>
                    <a:pt x="1084275" y="4487862"/>
                  </a:lnTo>
                  <a:lnTo>
                    <a:pt x="1074153" y="4487862"/>
                  </a:lnTo>
                  <a:lnTo>
                    <a:pt x="1070063" y="4491952"/>
                  </a:lnTo>
                  <a:lnTo>
                    <a:pt x="1070063" y="4502086"/>
                  </a:lnTo>
                  <a:lnTo>
                    <a:pt x="1074153" y="4506176"/>
                  </a:lnTo>
                  <a:lnTo>
                    <a:pt x="1084275" y="4506176"/>
                  </a:lnTo>
                  <a:lnTo>
                    <a:pt x="1088364" y="4502086"/>
                  </a:lnTo>
                  <a:lnTo>
                    <a:pt x="1088364" y="4491952"/>
                  </a:lnTo>
                  <a:close/>
                </a:path>
                <a:path w="7509509" h="5725795">
                  <a:moveTo>
                    <a:pt x="1088364" y="4436491"/>
                  </a:moveTo>
                  <a:lnTo>
                    <a:pt x="1084275" y="4432414"/>
                  </a:lnTo>
                  <a:lnTo>
                    <a:pt x="1074153" y="4432414"/>
                  </a:lnTo>
                  <a:lnTo>
                    <a:pt x="1070063" y="4436491"/>
                  </a:lnTo>
                  <a:lnTo>
                    <a:pt x="1070063" y="4446625"/>
                  </a:lnTo>
                  <a:lnTo>
                    <a:pt x="1074153" y="4450715"/>
                  </a:lnTo>
                  <a:lnTo>
                    <a:pt x="1084275" y="4450715"/>
                  </a:lnTo>
                  <a:lnTo>
                    <a:pt x="1088364" y="4446625"/>
                  </a:lnTo>
                  <a:lnTo>
                    <a:pt x="1088364" y="4436491"/>
                  </a:lnTo>
                  <a:close/>
                </a:path>
                <a:path w="7509509" h="5725795">
                  <a:moveTo>
                    <a:pt x="1088364" y="4381220"/>
                  </a:moveTo>
                  <a:lnTo>
                    <a:pt x="1084275" y="4376953"/>
                  </a:lnTo>
                  <a:lnTo>
                    <a:pt x="1074153" y="4376953"/>
                  </a:lnTo>
                  <a:lnTo>
                    <a:pt x="1070063" y="4381220"/>
                  </a:lnTo>
                  <a:lnTo>
                    <a:pt x="1070063" y="4391355"/>
                  </a:lnTo>
                  <a:lnTo>
                    <a:pt x="1074153" y="4395432"/>
                  </a:lnTo>
                  <a:lnTo>
                    <a:pt x="1084275" y="4395432"/>
                  </a:lnTo>
                  <a:lnTo>
                    <a:pt x="1088364" y="4391355"/>
                  </a:lnTo>
                  <a:lnTo>
                    <a:pt x="1088364" y="4381220"/>
                  </a:lnTo>
                  <a:close/>
                </a:path>
                <a:path w="7509509" h="5725795">
                  <a:moveTo>
                    <a:pt x="1088364" y="4325759"/>
                  </a:moveTo>
                  <a:lnTo>
                    <a:pt x="1084275" y="4321670"/>
                  </a:lnTo>
                  <a:lnTo>
                    <a:pt x="1074153" y="4321670"/>
                  </a:lnTo>
                  <a:lnTo>
                    <a:pt x="1070063" y="4325759"/>
                  </a:lnTo>
                  <a:lnTo>
                    <a:pt x="1070063" y="4335894"/>
                  </a:lnTo>
                  <a:lnTo>
                    <a:pt x="1074153" y="4339983"/>
                  </a:lnTo>
                  <a:lnTo>
                    <a:pt x="1084275" y="4339983"/>
                  </a:lnTo>
                  <a:lnTo>
                    <a:pt x="1088364" y="4335894"/>
                  </a:lnTo>
                  <a:lnTo>
                    <a:pt x="1088364" y="4325759"/>
                  </a:lnTo>
                  <a:close/>
                </a:path>
                <a:path w="7509509" h="5725795">
                  <a:moveTo>
                    <a:pt x="1088364" y="4270299"/>
                  </a:moveTo>
                  <a:lnTo>
                    <a:pt x="1084275" y="4266209"/>
                  </a:lnTo>
                  <a:lnTo>
                    <a:pt x="1074153" y="4266209"/>
                  </a:lnTo>
                  <a:lnTo>
                    <a:pt x="1070063" y="4270299"/>
                  </a:lnTo>
                  <a:lnTo>
                    <a:pt x="1070063" y="4280433"/>
                  </a:lnTo>
                  <a:lnTo>
                    <a:pt x="1074153" y="4284523"/>
                  </a:lnTo>
                  <a:lnTo>
                    <a:pt x="1084275" y="4284523"/>
                  </a:lnTo>
                  <a:lnTo>
                    <a:pt x="1088364" y="4280433"/>
                  </a:lnTo>
                  <a:lnTo>
                    <a:pt x="1088364" y="4270299"/>
                  </a:lnTo>
                  <a:close/>
                </a:path>
                <a:path w="7509509" h="5725795">
                  <a:moveTo>
                    <a:pt x="1088364" y="4214850"/>
                  </a:moveTo>
                  <a:lnTo>
                    <a:pt x="1084275" y="4210748"/>
                  </a:lnTo>
                  <a:lnTo>
                    <a:pt x="1074153" y="4210748"/>
                  </a:lnTo>
                  <a:lnTo>
                    <a:pt x="1070063" y="4214850"/>
                  </a:lnTo>
                  <a:lnTo>
                    <a:pt x="1070063" y="4225150"/>
                  </a:lnTo>
                  <a:lnTo>
                    <a:pt x="1074153" y="4229239"/>
                  </a:lnTo>
                  <a:lnTo>
                    <a:pt x="1084275" y="4229239"/>
                  </a:lnTo>
                  <a:lnTo>
                    <a:pt x="1088364" y="4225150"/>
                  </a:lnTo>
                  <a:lnTo>
                    <a:pt x="1088364" y="4214850"/>
                  </a:lnTo>
                  <a:close/>
                </a:path>
                <a:path w="7509509" h="5725795">
                  <a:moveTo>
                    <a:pt x="1088364" y="4159554"/>
                  </a:moveTo>
                  <a:lnTo>
                    <a:pt x="1084275" y="4155478"/>
                  </a:lnTo>
                  <a:lnTo>
                    <a:pt x="1074153" y="4155478"/>
                  </a:lnTo>
                  <a:lnTo>
                    <a:pt x="1070063" y="4159554"/>
                  </a:lnTo>
                  <a:lnTo>
                    <a:pt x="1070063" y="4169689"/>
                  </a:lnTo>
                  <a:lnTo>
                    <a:pt x="1074153" y="4173778"/>
                  </a:lnTo>
                  <a:lnTo>
                    <a:pt x="1084275" y="4173778"/>
                  </a:lnTo>
                  <a:lnTo>
                    <a:pt x="1088364" y="4169689"/>
                  </a:lnTo>
                  <a:lnTo>
                    <a:pt x="1088364" y="4159554"/>
                  </a:lnTo>
                  <a:close/>
                </a:path>
                <a:path w="7509509" h="5725795">
                  <a:moveTo>
                    <a:pt x="1088364" y="4104106"/>
                  </a:moveTo>
                  <a:lnTo>
                    <a:pt x="1084275" y="4100004"/>
                  </a:lnTo>
                  <a:lnTo>
                    <a:pt x="1074153" y="4100004"/>
                  </a:lnTo>
                  <a:lnTo>
                    <a:pt x="1070063" y="4104106"/>
                  </a:lnTo>
                  <a:lnTo>
                    <a:pt x="1070063" y="4114228"/>
                  </a:lnTo>
                  <a:lnTo>
                    <a:pt x="1074153" y="4118330"/>
                  </a:lnTo>
                  <a:lnTo>
                    <a:pt x="1084275" y="4118330"/>
                  </a:lnTo>
                  <a:lnTo>
                    <a:pt x="1088364" y="4114228"/>
                  </a:lnTo>
                  <a:lnTo>
                    <a:pt x="1088364" y="4104106"/>
                  </a:lnTo>
                  <a:close/>
                </a:path>
                <a:path w="7509509" h="5725795">
                  <a:moveTo>
                    <a:pt x="1088364" y="4048645"/>
                  </a:moveTo>
                  <a:lnTo>
                    <a:pt x="1084275" y="4044556"/>
                  </a:lnTo>
                  <a:lnTo>
                    <a:pt x="1074153" y="4044556"/>
                  </a:lnTo>
                  <a:lnTo>
                    <a:pt x="1070063" y="4048645"/>
                  </a:lnTo>
                  <a:lnTo>
                    <a:pt x="1070063" y="4058780"/>
                  </a:lnTo>
                  <a:lnTo>
                    <a:pt x="1074153" y="4063034"/>
                  </a:lnTo>
                  <a:lnTo>
                    <a:pt x="1084275" y="4063034"/>
                  </a:lnTo>
                  <a:lnTo>
                    <a:pt x="1088364" y="4058780"/>
                  </a:lnTo>
                  <a:lnTo>
                    <a:pt x="1088364" y="4048645"/>
                  </a:lnTo>
                  <a:close/>
                </a:path>
                <a:path w="7509509" h="5725795">
                  <a:moveTo>
                    <a:pt x="1088364" y="3993184"/>
                  </a:moveTo>
                  <a:lnTo>
                    <a:pt x="1084275" y="3989095"/>
                  </a:lnTo>
                  <a:lnTo>
                    <a:pt x="1074153" y="3989095"/>
                  </a:lnTo>
                  <a:lnTo>
                    <a:pt x="1070063" y="3993184"/>
                  </a:lnTo>
                  <a:lnTo>
                    <a:pt x="1070063" y="4003484"/>
                  </a:lnTo>
                  <a:lnTo>
                    <a:pt x="1074153" y="4007586"/>
                  </a:lnTo>
                  <a:lnTo>
                    <a:pt x="1084275" y="4007586"/>
                  </a:lnTo>
                  <a:lnTo>
                    <a:pt x="1088364" y="4003484"/>
                  </a:lnTo>
                  <a:lnTo>
                    <a:pt x="1088364" y="3993184"/>
                  </a:lnTo>
                  <a:close/>
                </a:path>
                <a:path w="7509509" h="5725795">
                  <a:moveTo>
                    <a:pt x="1088364" y="3937901"/>
                  </a:moveTo>
                  <a:lnTo>
                    <a:pt x="1084275" y="3933812"/>
                  </a:lnTo>
                  <a:lnTo>
                    <a:pt x="1074153" y="3933812"/>
                  </a:lnTo>
                  <a:lnTo>
                    <a:pt x="1070063" y="3937901"/>
                  </a:lnTo>
                  <a:lnTo>
                    <a:pt x="1070063" y="3948036"/>
                  </a:lnTo>
                  <a:lnTo>
                    <a:pt x="1074153" y="3952125"/>
                  </a:lnTo>
                  <a:lnTo>
                    <a:pt x="1084275" y="3952125"/>
                  </a:lnTo>
                  <a:lnTo>
                    <a:pt x="1088364" y="3948036"/>
                  </a:lnTo>
                  <a:lnTo>
                    <a:pt x="1088364" y="3937901"/>
                  </a:lnTo>
                  <a:close/>
                </a:path>
                <a:path w="7509509" h="5725795">
                  <a:moveTo>
                    <a:pt x="1088364" y="3882440"/>
                  </a:moveTo>
                  <a:lnTo>
                    <a:pt x="1084275" y="3878364"/>
                  </a:lnTo>
                  <a:lnTo>
                    <a:pt x="1074153" y="3878364"/>
                  </a:lnTo>
                  <a:lnTo>
                    <a:pt x="1070063" y="3882440"/>
                  </a:lnTo>
                  <a:lnTo>
                    <a:pt x="1070063" y="3892588"/>
                  </a:lnTo>
                  <a:lnTo>
                    <a:pt x="1074153" y="3896842"/>
                  </a:lnTo>
                  <a:lnTo>
                    <a:pt x="1084275" y="3896842"/>
                  </a:lnTo>
                  <a:lnTo>
                    <a:pt x="1088364" y="3892588"/>
                  </a:lnTo>
                  <a:lnTo>
                    <a:pt x="1088364" y="3882440"/>
                  </a:lnTo>
                  <a:close/>
                </a:path>
                <a:path w="7509509" h="5725795">
                  <a:moveTo>
                    <a:pt x="1088364" y="3826980"/>
                  </a:moveTo>
                  <a:lnTo>
                    <a:pt x="1084275" y="3822903"/>
                  </a:lnTo>
                  <a:lnTo>
                    <a:pt x="1074153" y="3822903"/>
                  </a:lnTo>
                  <a:lnTo>
                    <a:pt x="1070063" y="3826980"/>
                  </a:lnTo>
                  <a:lnTo>
                    <a:pt x="1070063" y="3837292"/>
                  </a:lnTo>
                  <a:lnTo>
                    <a:pt x="1074153" y="3841394"/>
                  </a:lnTo>
                  <a:lnTo>
                    <a:pt x="1084275" y="3841394"/>
                  </a:lnTo>
                  <a:lnTo>
                    <a:pt x="1088364" y="3837292"/>
                  </a:lnTo>
                  <a:lnTo>
                    <a:pt x="1088364" y="3826980"/>
                  </a:lnTo>
                  <a:close/>
                </a:path>
                <a:path w="7509509" h="5725795">
                  <a:moveTo>
                    <a:pt x="1088364" y="3771709"/>
                  </a:moveTo>
                  <a:lnTo>
                    <a:pt x="1084275" y="3767442"/>
                  </a:lnTo>
                  <a:lnTo>
                    <a:pt x="1074153" y="3767442"/>
                  </a:lnTo>
                  <a:lnTo>
                    <a:pt x="1070063" y="3771709"/>
                  </a:lnTo>
                  <a:lnTo>
                    <a:pt x="1070063" y="3781844"/>
                  </a:lnTo>
                  <a:lnTo>
                    <a:pt x="1074153" y="3785920"/>
                  </a:lnTo>
                  <a:lnTo>
                    <a:pt x="1084275" y="3785920"/>
                  </a:lnTo>
                  <a:lnTo>
                    <a:pt x="1088364" y="3781844"/>
                  </a:lnTo>
                  <a:lnTo>
                    <a:pt x="1088364" y="3771709"/>
                  </a:lnTo>
                  <a:close/>
                </a:path>
                <a:path w="7509509" h="5725795">
                  <a:moveTo>
                    <a:pt x="1088364" y="3716248"/>
                  </a:moveTo>
                  <a:lnTo>
                    <a:pt x="1084275" y="3712159"/>
                  </a:lnTo>
                  <a:lnTo>
                    <a:pt x="1074153" y="3712159"/>
                  </a:lnTo>
                  <a:lnTo>
                    <a:pt x="1070063" y="3716248"/>
                  </a:lnTo>
                  <a:lnTo>
                    <a:pt x="1070063" y="3726383"/>
                  </a:lnTo>
                  <a:lnTo>
                    <a:pt x="1074153" y="3730472"/>
                  </a:lnTo>
                  <a:lnTo>
                    <a:pt x="1084275" y="3730472"/>
                  </a:lnTo>
                  <a:lnTo>
                    <a:pt x="1088364" y="3726383"/>
                  </a:lnTo>
                  <a:lnTo>
                    <a:pt x="1088364" y="3716248"/>
                  </a:lnTo>
                  <a:close/>
                </a:path>
                <a:path w="7509509" h="5725795">
                  <a:moveTo>
                    <a:pt x="1088364" y="3660787"/>
                  </a:moveTo>
                  <a:lnTo>
                    <a:pt x="1084275" y="3656711"/>
                  </a:lnTo>
                  <a:lnTo>
                    <a:pt x="1074153" y="3656711"/>
                  </a:lnTo>
                  <a:lnTo>
                    <a:pt x="1070063" y="3660787"/>
                  </a:lnTo>
                  <a:lnTo>
                    <a:pt x="1070063" y="3671100"/>
                  </a:lnTo>
                  <a:lnTo>
                    <a:pt x="1074153" y="3675189"/>
                  </a:lnTo>
                  <a:lnTo>
                    <a:pt x="1084275" y="3675189"/>
                  </a:lnTo>
                  <a:lnTo>
                    <a:pt x="1088364" y="3671100"/>
                  </a:lnTo>
                  <a:lnTo>
                    <a:pt x="1088364" y="3660787"/>
                  </a:lnTo>
                  <a:close/>
                </a:path>
                <a:path w="7509509" h="5725795">
                  <a:moveTo>
                    <a:pt x="1088364" y="3605517"/>
                  </a:moveTo>
                  <a:lnTo>
                    <a:pt x="1084275" y="3601237"/>
                  </a:lnTo>
                  <a:lnTo>
                    <a:pt x="1074153" y="3601237"/>
                  </a:lnTo>
                  <a:lnTo>
                    <a:pt x="1070063" y="3605517"/>
                  </a:lnTo>
                  <a:lnTo>
                    <a:pt x="1070063" y="3615639"/>
                  </a:lnTo>
                  <a:lnTo>
                    <a:pt x="1074153" y="3619728"/>
                  </a:lnTo>
                  <a:lnTo>
                    <a:pt x="1084275" y="3619728"/>
                  </a:lnTo>
                  <a:lnTo>
                    <a:pt x="1088364" y="3615639"/>
                  </a:lnTo>
                  <a:lnTo>
                    <a:pt x="1088364" y="3605517"/>
                  </a:lnTo>
                  <a:close/>
                </a:path>
                <a:path w="7509509" h="5725795">
                  <a:moveTo>
                    <a:pt x="1088364" y="3550043"/>
                  </a:moveTo>
                  <a:lnTo>
                    <a:pt x="1084275" y="3545967"/>
                  </a:lnTo>
                  <a:lnTo>
                    <a:pt x="1074153" y="3545967"/>
                  </a:lnTo>
                  <a:lnTo>
                    <a:pt x="1070063" y="3550043"/>
                  </a:lnTo>
                  <a:lnTo>
                    <a:pt x="1070063" y="3560178"/>
                  </a:lnTo>
                  <a:lnTo>
                    <a:pt x="1074153" y="3564267"/>
                  </a:lnTo>
                  <a:lnTo>
                    <a:pt x="1084275" y="3564267"/>
                  </a:lnTo>
                  <a:lnTo>
                    <a:pt x="1088364" y="3560178"/>
                  </a:lnTo>
                  <a:lnTo>
                    <a:pt x="1088364" y="3550043"/>
                  </a:lnTo>
                  <a:close/>
                </a:path>
                <a:path w="7509509" h="5725795">
                  <a:moveTo>
                    <a:pt x="1088364" y="3494595"/>
                  </a:moveTo>
                  <a:lnTo>
                    <a:pt x="1084275" y="3490506"/>
                  </a:lnTo>
                  <a:lnTo>
                    <a:pt x="1074153" y="3490506"/>
                  </a:lnTo>
                  <a:lnTo>
                    <a:pt x="1070063" y="3494595"/>
                  </a:lnTo>
                  <a:lnTo>
                    <a:pt x="1070063" y="3504717"/>
                  </a:lnTo>
                  <a:lnTo>
                    <a:pt x="1074153" y="3508997"/>
                  </a:lnTo>
                  <a:lnTo>
                    <a:pt x="1084275" y="3508997"/>
                  </a:lnTo>
                  <a:lnTo>
                    <a:pt x="1088364" y="3504717"/>
                  </a:lnTo>
                  <a:lnTo>
                    <a:pt x="1088364" y="3494595"/>
                  </a:lnTo>
                  <a:close/>
                </a:path>
                <a:path w="7509509" h="5725795">
                  <a:moveTo>
                    <a:pt x="1088364" y="3439312"/>
                  </a:moveTo>
                  <a:lnTo>
                    <a:pt x="1084275" y="3435045"/>
                  </a:lnTo>
                  <a:lnTo>
                    <a:pt x="1074153" y="3435045"/>
                  </a:lnTo>
                  <a:lnTo>
                    <a:pt x="1070063" y="3439312"/>
                  </a:lnTo>
                  <a:lnTo>
                    <a:pt x="1070063" y="3449447"/>
                  </a:lnTo>
                  <a:lnTo>
                    <a:pt x="1074153" y="3453523"/>
                  </a:lnTo>
                  <a:lnTo>
                    <a:pt x="1084275" y="3453523"/>
                  </a:lnTo>
                  <a:lnTo>
                    <a:pt x="1088364" y="3449447"/>
                  </a:lnTo>
                  <a:lnTo>
                    <a:pt x="1088364" y="3439312"/>
                  </a:lnTo>
                  <a:close/>
                </a:path>
                <a:path w="7509509" h="5725795">
                  <a:moveTo>
                    <a:pt x="1088364" y="3383851"/>
                  </a:moveTo>
                  <a:lnTo>
                    <a:pt x="1084275" y="3379762"/>
                  </a:lnTo>
                  <a:lnTo>
                    <a:pt x="1074153" y="3379762"/>
                  </a:lnTo>
                  <a:lnTo>
                    <a:pt x="1070063" y="3383851"/>
                  </a:lnTo>
                  <a:lnTo>
                    <a:pt x="1070063" y="3393986"/>
                  </a:lnTo>
                  <a:lnTo>
                    <a:pt x="1074153" y="3398075"/>
                  </a:lnTo>
                  <a:lnTo>
                    <a:pt x="1084275" y="3398075"/>
                  </a:lnTo>
                  <a:lnTo>
                    <a:pt x="1088364" y="3393986"/>
                  </a:lnTo>
                  <a:lnTo>
                    <a:pt x="1088364" y="3383851"/>
                  </a:lnTo>
                  <a:close/>
                </a:path>
                <a:path w="7509509" h="5725795">
                  <a:moveTo>
                    <a:pt x="1088364" y="3328390"/>
                  </a:moveTo>
                  <a:lnTo>
                    <a:pt x="1084275" y="3324301"/>
                  </a:lnTo>
                  <a:lnTo>
                    <a:pt x="1074153" y="3324301"/>
                  </a:lnTo>
                  <a:lnTo>
                    <a:pt x="1070063" y="3328390"/>
                  </a:lnTo>
                  <a:lnTo>
                    <a:pt x="1070063" y="3338525"/>
                  </a:lnTo>
                  <a:lnTo>
                    <a:pt x="1074153" y="3342792"/>
                  </a:lnTo>
                  <a:lnTo>
                    <a:pt x="1084275" y="3342792"/>
                  </a:lnTo>
                  <a:lnTo>
                    <a:pt x="1088364" y="3338525"/>
                  </a:lnTo>
                  <a:lnTo>
                    <a:pt x="1088364" y="3328390"/>
                  </a:lnTo>
                  <a:close/>
                </a:path>
                <a:path w="7509509" h="5725795">
                  <a:moveTo>
                    <a:pt x="1088364" y="3273120"/>
                  </a:moveTo>
                  <a:lnTo>
                    <a:pt x="1084275" y="3268853"/>
                  </a:lnTo>
                  <a:lnTo>
                    <a:pt x="1074153" y="3268853"/>
                  </a:lnTo>
                  <a:lnTo>
                    <a:pt x="1070063" y="3273120"/>
                  </a:lnTo>
                  <a:lnTo>
                    <a:pt x="1070063" y="3283254"/>
                  </a:lnTo>
                  <a:lnTo>
                    <a:pt x="1074153" y="3287331"/>
                  </a:lnTo>
                  <a:lnTo>
                    <a:pt x="1084275" y="3287331"/>
                  </a:lnTo>
                  <a:lnTo>
                    <a:pt x="1088364" y="3283254"/>
                  </a:lnTo>
                  <a:lnTo>
                    <a:pt x="1088364" y="3273120"/>
                  </a:lnTo>
                  <a:close/>
                </a:path>
                <a:path w="7509509" h="5725795">
                  <a:moveTo>
                    <a:pt x="1088364" y="3217659"/>
                  </a:moveTo>
                  <a:lnTo>
                    <a:pt x="1084275" y="3213570"/>
                  </a:lnTo>
                  <a:lnTo>
                    <a:pt x="1074153" y="3213570"/>
                  </a:lnTo>
                  <a:lnTo>
                    <a:pt x="1070063" y="3217659"/>
                  </a:lnTo>
                  <a:lnTo>
                    <a:pt x="1070063" y="3227781"/>
                  </a:lnTo>
                  <a:lnTo>
                    <a:pt x="1074153" y="3231883"/>
                  </a:lnTo>
                  <a:lnTo>
                    <a:pt x="1084275" y="3231883"/>
                  </a:lnTo>
                  <a:lnTo>
                    <a:pt x="1088364" y="3227781"/>
                  </a:lnTo>
                  <a:lnTo>
                    <a:pt x="1088364" y="3217659"/>
                  </a:lnTo>
                  <a:close/>
                </a:path>
                <a:path w="7509509" h="5725795">
                  <a:moveTo>
                    <a:pt x="1088364" y="3162198"/>
                  </a:moveTo>
                  <a:lnTo>
                    <a:pt x="1084275" y="3158109"/>
                  </a:lnTo>
                  <a:lnTo>
                    <a:pt x="1074153" y="3158109"/>
                  </a:lnTo>
                  <a:lnTo>
                    <a:pt x="1070063" y="3162198"/>
                  </a:lnTo>
                  <a:lnTo>
                    <a:pt x="1070063" y="3172333"/>
                  </a:lnTo>
                  <a:lnTo>
                    <a:pt x="1074153" y="3176409"/>
                  </a:lnTo>
                  <a:lnTo>
                    <a:pt x="1084275" y="3176409"/>
                  </a:lnTo>
                  <a:lnTo>
                    <a:pt x="1088364" y="3172333"/>
                  </a:lnTo>
                  <a:lnTo>
                    <a:pt x="1088364" y="3162198"/>
                  </a:lnTo>
                  <a:close/>
                </a:path>
                <a:path w="7509509" h="5725795">
                  <a:moveTo>
                    <a:pt x="1088364" y="3106737"/>
                  </a:moveTo>
                  <a:lnTo>
                    <a:pt x="1084275" y="3102648"/>
                  </a:lnTo>
                  <a:lnTo>
                    <a:pt x="1074153" y="3102648"/>
                  </a:lnTo>
                  <a:lnTo>
                    <a:pt x="1070063" y="3106737"/>
                  </a:lnTo>
                  <a:lnTo>
                    <a:pt x="1070063" y="3117050"/>
                  </a:lnTo>
                  <a:lnTo>
                    <a:pt x="1074153" y="3121139"/>
                  </a:lnTo>
                  <a:lnTo>
                    <a:pt x="1084275" y="3121139"/>
                  </a:lnTo>
                  <a:lnTo>
                    <a:pt x="1088364" y="3117050"/>
                  </a:lnTo>
                  <a:lnTo>
                    <a:pt x="1088364" y="3106737"/>
                  </a:lnTo>
                  <a:close/>
                </a:path>
                <a:path w="7509509" h="5725795">
                  <a:moveTo>
                    <a:pt x="1088364" y="3051454"/>
                  </a:moveTo>
                  <a:lnTo>
                    <a:pt x="1084275" y="3047377"/>
                  </a:lnTo>
                  <a:lnTo>
                    <a:pt x="1074153" y="3047377"/>
                  </a:lnTo>
                  <a:lnTo>
                    <a:pt x="1070063" y="3051454"/>
                  </a:lnTo>
                  <a:lnTo>
                    <a:pt x="1070063" y="3061589"/>
                  </a:lnTo>
                  <a:lnTo>
                    <a:pt x="1074153" y="3065678"/>
                  </a:lnTo>
                  <a:lnTo>
                    <a:pt x="1084275" y="3065678"/>
                  </a:lnTo>
                  <a:lnTo>
                    <a:pt x="1088364" y="3061589"/>
                  </a:lnTo>
                  <a:lnTo>
                    <a:pt x="1088364" y="3051454"/>
                  </a:lnTo>
                  <a:close/>
                </a:path>
                <a:path w="7509509" h="5725795">
                  <a:moveTo>
                    <a:pt x="1088364" y="2996006"/>
                  </a:moveTo>
                  <a:lnTo>
                    <a:pt x="1084275" y="2991904"/>
                  </a:lnTo>
                  <a:lnTo>
                    <a:pt x="1074153" y="2991904"/>
                  </a:lnTo>
                  <a:lnTo>
                    <a:pt x="1070063" y="2996006"/>
                  </a:lnTo>
                  <a:lnTo>
                    <a:pt x="1070063" y="3006128"/>
                  </a:lnTo>
                  <a:lnTo>
                    <a:pt x="1074153" y="3010217"/>
                  </a:lnTo>
                  <a:lnTo>
                    <a:pt x="1084275" y="3010217"/>
                  </a:lnTo>
                  <a:lnTo>
                    <a:pt x="1088364" y="3006128"/>
                  </a:lnTo>
                  <a:lnTo>
                    <a:pt x="1088364" y="2996006"/>
                  </a:lnTo>
                  <a:close/>
                </a:path>
                <a:path w="7509509" h="5725795">
                  <a:moveTo>
                    <a:pt x="1088364" y="2940532"/>
                  </a:moveTo>
                  <a:lnTo>
                    <a:pt x="1084275" y="2936456"/>
                  </a:lnTo>
                  <a:lnTo>
                    <a:pt x="1074153" y="2936456"/>
                  </a:lnTo>
                  <a:lnTo>
                    <a:pt x="1070063" y="2940532"/>
                  </a:lnTo>
                  <a:lnTo>
                    <a:pt x="1070063" y="2950680"/>
                  </a:lnTo>
                  <a:lnTo>
                    <a:pt x="1074153" y="2954934"/>
                  </a:lnTo>
                  <a:lnTo>
                    <a:pt x="1084275" y="2954934"/>
                  </a:lnTo>
                  <a:lnTo>
                    <a:pt x="1088364" y="2950680"/>
                  </a:lnTo>
                  <a:lnTo>
                    <a:pt x="1088364" y="2940532"/>
                  </a:lnTo>
                  <a:close/>
                </a:path>
                <a:path w="7509509" h="5725795">
                  <a:moveTo>
                    <a:pt x="1088364" y="2885084"/>
                  </a:moveTo>
                  <a:lnTo>
                    <a:pt x="1084275" y="2880995"/>
                  </a:lnTo>
                  <a:lnTo>
                    <a:pt x="1074153" y="2880995"/>
                  </a:lnTo>
                  <a:lnTo>
                    <a:pt x="1070063" y="2885084"/>
                  </a:lnTo>
                  <a:lnTo>
                    <a:pt x="1070063" y="2895384"/>
                  </a:lnTo>
                  <a:lnTo>
                    <a:pt x="1074153" y="2899486"/>
                  </a:lnTo>
                  <a:lnTo>
                    <a:pt x="1084275" y="2899486"/>
                  </a:lnTo>
                  <a:lnTo>
                    <a:pt x="1088364" y="2895384"/>
                  </a:lnTo>
                  <a:lnTo>
                    <a:pt x="1088364" y="2885084"/>
                  </a:lnTo>
                  <a:close/>
                </a:path>
                <a:path w="7509509" h="5725795">
                  <a:moveTo>
                    <a:pt x="1088364" y="2829801"/>
                  </a:moveTo>
                  <a:lnTo>
                    <a:pt x="1084275" y="2825712"/>
                  </a:lnTo>
                  <a:lnTo>
                    <a:pt x="1074153" y="2825712"/>
                  </a:lnTo>
                  <a:lnTo>
                    <a:pt x="1070063" y="2829801"/>
                  </a:lnTo>
                  <a:lnTo>
                    <a:pt x="1070063" y="2839936"/>
                  </a:lnTo>
                  <a:lnTo>
                    <a:pt x="1074153" y="2844012"/>
                  </a:lnTo>
                  <a:lnTo>
                    <a:pt x="1084275" y="2844012"/>
                  </a:lnTo>
                  <a:lnTo>
                    <a:pt x="1088364" y="2839936"/>
                  </a:lnTo>
                  <a:lnTo>
                    <a:pt x="1088364" y="2829801"/>
                  </a:lnTo>
                  <a:close/>
                </a:path>
                <a:path w="7509509" h="5725795">
                  <a:moveTo>
                    <a:pt x="1088364" y="2774340"/>
                  </a:moveTo>
                  <a:lnTo>
                    <a:pt x="1084275" y="2770263"/>
                  </a:lnTo>
                  <a:lnTo>
                    <a:pt x="1074153" y="2770263"/>
                  </a:lnTo>
                  <a:lnTo>
                    <a:pt x="1070063" y="2774340"/>
                  </a:lnTo>
                  <a:lnTo>
                    <a:pt x="1070063" y="2784475"/>
                  </a:lnTo>
                  <a:lnTo>
                    <a:pt x="1074153" y="2788742"/>
                  </a:lnTo>
                  <a:lnTo>
                    <a:pt x="1084275" y="2788742"/>
                  </a:lnTo>
                  <a:lnTo>
                    <a:pt x="1088364" y="2784475"/>
                  </a:lnTo>
                  <a:lnTo>
                    <a:pt x="1088364" y="2774340"/>
                  </a:lnTo>
                  <a:close/>
                </a:path>
                <a:path w="7509509" h="5725795">
                  <a:moveTo>
                    <a:pt x="1088364" y="2718892"/>
                  </a:moveTo>
                  <a:lnTo>
                    <a:pt x="1084275" y="2714790"/>
                  </a:lnTo>
                  <a:lnTo>
                    <a:pt x="1074153" y="2714790"/>
                  </a:lnTo>
                  <a:lnTo>
                    <a:pt x="1070063" y="2718892"/>
                  </a:lnTo>
                  <a:lnTo>
                    <a:pt x="1070063" y="2729192"/>
                  </a:lnTo>
                  <a:lnTo>
                    <a:pt x="1074153" y="2733294"/>
                  </a:lnTo>
                  <a:lnTo>
                    <a:pt x="1084275" y="2733294"/>
                  </a:lnTo>
                  <a:lnTo>
                    <a:pt x="1088364" y="2729192"/>
                  </a:lnTo>
                  <a:lnTo>
                    <a:pt x="1088364" y="2718892"/>
                  </a:lnTo>
                  <a:close/>
                </a:path>
                <a:path w="7509509" h="5725795">
                  <a:moveTo>
                    <a:pt x="1088364" y="2663609"/>
                  </a:moveTo>
                  <a:lnTo>
                    <a:pt x="1084275" y="2659519"/>
                  </a:lnTo>
                  <a:lnTo>
                    <a:pt x="1074153" y="2659519"/>
                  </a:lnTo>
                  <a:lnTo>
                    <a:pt x="1070063" y="2663609"/>
                  </a:lnTo>
                  <a:lnTo>
                    <a:pt x="1070063" y="2673743"/>
                  </a:lnTo>
                  <a:lnTo>
                    <a:pt x="1074153" y="2677820"/>
                  </a:lnTo>
                  <a:lnTo>
                    <a:pt x="1084275" y="2677820"/>
                  </a:lnTo>
                  <a:lnTo>
                    <a:pt x="1088364" y="2673743"/>
                  </a:lnTo>
                  <a:lnTo>
                    <a:pt x="1088364" y="2663609"/>
                  </a:lnTo>
                  <a:close/>
                </a:path>
                <a:path w="7509509" h="5725795">
                  <a:moveTo>
                    <a:pt x="1088364" y="2608148"/>
                  </a:moveTo>
                  <a:lnTo>
                    <a:pt x="1084275" y="2604058"/>
                  </a:lnTo>
                  <a:lnTo>
                    <a:pt x="1074153" y="2604058"/>
                  </a:lnTo>
                  <a:lnTo>
                    <a:pt x="1070063" y="2608148"/>
                  </a:lnTo>
                  <a:lnTo>
                    <a:pt x="1070063" y="2618270"/>
                  </a:lnTo>
                  <a:lnTo>
                    <a:pt x="1074153" y="2622372"/>
                  </a:lnTo>
                  <a:lnTo>
                    <a:pt x="1084275" y="2622372"/>
                  </a:lnTo>
                  <a:lnTo>
                    <a:pt x="1088364" y="2618270"/>
                  </a:lnTo>
                  <a:lnTo>
                    <a:pt x="1088364" y="2608148"/>
                  </a:lnTo>
                  <a:close/>
                </a:path>
                <a:path w="7509509" h="5725795">
                  <a:moveTo>
                    <a:pt x="1088364" y="2552687"/>
                  </a:moveTo>
                  <a:lnTo>
                    <a:pt x="1084275" y="2548598"/>
                  </a:lnTo>
                  <a:lnTo>
                    <a:pt x="1074153" y="2548598"/>
                  </a:lnTo>
                  <a:lnTo>
                    <a:pt x="1070063" y="2552687"/>
                  </a:lnTo>
                  <a:lnTo>
                    <a:pt x="1070063" y="2562822"/>
                  </a:lnTo>
                  <a:lnTo>
                    <a:pt x="1074153" y="2567089"/>
                  </a:lnTo>
                  <a:lnTo>
                    <a:pt x="1084275" y="2567089"/>
                  </a:lnTo>
                  <a:lnTo>
                    <a:pt x="1088364" y="2562822"/>
                  </a:lnTo>
                  <a:lnTo>
                    <a:pt x="1088364" y="2552687"/>
                  </a:lnTo>
                  <a:close/>
                </a:path>
                <a:path w="7509509" h="5725795">
                  <a:moveTo>
                    <a:pt x="1088364" y="2497404"/>
                  </a:moveTo>
                  <a:lnTo>
                    <a:pt x="1084275" y="2493314"/>
                  </a:lnTo>
                  <a:lnTo>
                    <a:pt x="1074153" y="2493314"/>
                  </a:lnTo>
                  <a:lnTo>
                    <a:pt x="1070063" y="2497404"/>
                  </a:lnTo>
                  <a:lnTo>
                    <a:pt x="1070063" y="2507538"/>
                  </a:lnTo>
                  <a:lnTo>
                    <a:pt x="1074153" y="2511628"/>
                  </a:lnTo>
                  <a:lnTo>
                    <a:pt x="1084275" y="2511628"/>
                  </a:lnTo>
                  <a:lnTo>
                    <a:pt x="1088364" y="2507538"/>
                  </a:lnTo>
                  <a:lnTo>
                    <a:pt x="1088364" y="2497404"/>
                  </a:lnTo>
                  <a:close/>
                </a:path>
                <a:path w="7509509" h="5725795">
                  <a:moveTo>
                    <a:pt x="1088364" y="2441943"/>
                  </a:moveTo>
                  <a:lnTo>
                    <a:pt x="1084275" y="2437866"/>
                  </a:lnTo>
                  <a:lnTo>
                    <a:pt x="1074153" y="2437866"/>
                  </a:lnTo>
                  <a:lnTo>
                    <a:pt x="1070063" y="2441943"/>
                  </a:lnTo>
                  <a:lnTo>
                    <a:pt x="1070063" y="2452078"/>
                  </a:lnTo>
                  <a:lnTo>
                    <a:pt x="1074153" y="2456167"/>
                  </a:lnTo>
                  <a:lnTo>
                    <a:pt x="1084275" y="2456167"/>
                  </a:lnTo>
                  <a:lnTo>
                    <a:pt x="1088364" y="2452078"/>
                  </a:lnTo>
                  <a:lnTo>
                    <a:pt x="1088364" y="2441943"/>
                  </a:lnTo>
                  <a:close/>
                </a:path>
                <a:path w="7509509" h="5725795">
                  <a:moveTo>
                    <a:pt x="1088364" y="2386495"/>
                  </a:moveTo>
                  <a:lnTo>
                    <a:pt x="1084275" y="2382393"/>
                  </a:lnTo>
                  <a:lnTo>
                    <a:pt x="1074153" y="2382393"/>
                  </a:lnTo>
                  <a:lnTo>
                    <a:pt x="1070063" y="2386495"/>
                  </a:lnTo>
                  <a:lnTo>
                    <a:pt x="1070063" y="2396617"/>
                  </a:lnTo>
                  <a:lnTo>
                    <a:pt x="1074153" y="2400884"/>
                  </a:lnTo>
                  <a:lnTo>
                    <a:pt x="1084275" y="2400884"/>
                  </a:lnTo>
                  <a:lnTo>
                    <a:pt x="1088364" y="2396617"/>
                  </a:lnTo>
                  <a:lnTo>
                    <a:pt x="1088364" y="2386495"/>
                  </a:lnTo>
                  <a:close/>
                </a:path>
                <a:path w="7509509" h="5725795">
                  <a:moveTo>
                    <a:pt x="1088364" y="2331212"/>
                  </a:moveTo>
                  <a:lnTo>
                    <a:pt x="1084275" y="2326944"/>
                  </a:lnTo>
                  <a:lnTo>
                    <a:pt x="1074153" y="2326944"/>
                  </a:lnTo>
                  <a:lnTo>
                    <a:pt x="1070063" y="2331212"/>
                  </a:lnTo>
                  <a:lnTo>
                    <a:pt x="1070063" y="2341346"/>
                  </a:lnTo>
                  <a:lnTo>
                    <a:pt x="1074153" y="2345423"/>
                  </a:lnTo>
                  <a:lnTo>
                    <a:pt x="1084275" y="2345423"/>
                  </a:lnTo>
                  <a:lnTo>
                    <a:pt x="1088364" y="2341346"/>
                  </a:lnTo>
                  <a:lnTo>
                    <a:pt x="1088364" y="2331212"/>
                  </a:lnTo>
                  <a:close/>
                </a:path>
                <a:path w="7509509" h="5725795">
                  <a:moveTo>
                    <a:pt x="1088364" y="2275751"/>
                  </a:moveTo>
                  <a:lnTo>
                    <a:pt x="1084275" y="2271674"/>
                  </a:lnTo>
                  <a:lnTo>
                    <a:pt x="1074153" y="2271674"/>
                  </a:lnTo>
                  <a:lnTo>
                    <a:pt x="1070063" y="2275751"/>
                  </a:lnTo>
                  <a:lnTo>
                    <a:pt x="1070063" y="2285885"/>
                  </a:lnTo>
                  <a:lnTo>
                    <a:pt x="1074153" y="2289975"/>
                  </a:lnTo>
                  <a:lnTo>
                    <a:pt x="1084275" y="2289975"/>
                  </a:lnTo>
                  <a:lnTo>
                    <a:pt x="1088364" y="2285885"/>
                  </a:lnTo>
                  <a:lnTo>
                    <a:pt x="1088364" y="2275751"/>
                  </a:lnTo>
                  <a:close/>
                </a:path>
                <a:path w="7509509" h="5725795">
                  <a:moveTo>
                    <a:pt x="1088364" y="2220303"/>
                  </a:moveTo>
                  <a:lnTo>
                    <a:pt x="1084275" y="2216200"/>
                  </a:lnTo>
                  <a:lnTo>
                    <a:pt x="1074153" y="2216200"/>
                  </a:lnTo>
                  <a:lnTo>
                    <a:pt x="1070063" y="2220303"/>
                  </a:lnTo>
                  <a:lnTo>
                    <a:pt x="1070063" y="2230424"/>
                  </a:lnTo>
                  <a:lnTo>
                    <a:pt x="1074153" y="2234692"/>
                  </a:lnTo>
                  <a:lnTo>
                    <a:pt x="1084275" y="2234692"/>
                  </a:lnTo>
                  <a:lnTo>
                    <a:pt x="1088364" y="2230424"/>
                  </a:lnTo>
                  <a:lnTo>
                    <a:pt x="1088364" y="2220303"/>
                  </a:lnTo>
                  <a:close/>
                </a:path>
                <a:path w="7509509" h="5725795">
                  <a:moveTo>
                    <a:pt x="1088364" y="2165007"/>
                  </a:moveTo>
                  <a:lnTo>
                    <a:pt x="1084275" y="2160752"/>
                  </a:lnTo>
                  <a:lnTo>
                    <a:pt x="1074153" y="2160752"/>
                  </a:lnTo>
                  <a:lnTo>
                    <a:pt x="1070063" y="2165007"/>
                  </a:lnTo>
                  <a:lnTo>
                    <a:pt x="1070063" y="2175141"/>
                  </a:lnTo>
                  <a:lnTo>
                    <a:pt x="1074153" y="2179231"/>
                  </a:lnTo>
                  <a:lnTo>
                    <a:pt x="1084275" y="2179231"/>
                  </a:lnTo>
                  <a:lnTo>
                    <a:pt x="1088364" y="2175141"/>
                  </a:lnTo>
                  <a:lnTo>
                    <a:pt x="1088364" y="2165007"/>
                  </a:lnTo>
                  <a:close/>
                </a:path>
                <a:path w="7509509" h="5725795">
                  <a:moveTo>
                    <a:pt x="1088364" y="2109559"/>
                  </a:moveTo>
                  <a:lnTo>
                    <a:pt x="1084275" y="2105469"/>
                  </a:lnTo>
                  <a:lnTo>
                    <a:pt x="1074153" y="2105469"/>
                  </a:lnTo>
                  <a:lnTo>
                    <a:pt x="1070063" y="2109559"/>
                  </a:lnTo>
                  <a:lnTo>
                    <a:pt x="1070063" y="2119680"/>
                  </a:lnTo>
                  <a:lnTo>
                    <a:pt x="1074153" y="2123783"/>
                  </a:lnTo>
                  <a:lnTo>
                    <a:pt x="1084275" y="2123783"/>
                  </a:lnTo>
                  <a:lnTo>
                    <a:pt x="1088364" y="2119680"/>
                  </a:lnTo>
                  <a:lnTo>
                    <a:pt x="1088364" y="2109559"/>
                  </a:lnTo>
                  <a:close/>
                </a:path>
                <a:path w="7509509" h="5725795">
                  <a:moveTo>
                    <a:pt x="1088364" y="2054098"/>
                  </a:moveTo>
                  <a:lnTo>
                    <a:pt x="1084275" y="2050008"/>
                  </a:lnTo>
                  <a:lnTo>
                    <a:pt x="1074153" y="2050008"/>
                  </a:lnTo>
                  <a:lnTo>
                    <a:pt x="1070063" y="2054098"/>
                  </a:lnTo>
                  <a:lnTo>
                    <a:pt x="1070063" y="2064232"/>
                  </a:lnTo>
                  <a:lnTo>
                    <a:pt x="1074153" y="2068309"/>
                  </a:lnTo>
                  <a:lnTo>
                    <a:pt x="1084275" y="2068309"/>
                  </a:lnTo>
                  <a:lnTo>
                    <a:pt x="1088364" y="2064232"/>
                  </a:lnTo>
                  <a:lnTo>
                    <a:pt x="1088364" y="2054098"/>
                  </a:lnTo>
                  <a:close/>
                </a:path>
                <a:path w="7509509" h="5725795">
                  <a:moveTo>
                    <a:pt x="1088364" y="1998637"/>
                  </a:moveTo>
                  <a:lnTo>
                    <a:pt x="1084275" y="1994547"/>
                  </a:lnTo>
                  <a:lnTo>
                    <a:pt x="1074153" y="1994547"/>
                  </a:lnTo>
                  <a:lnTo>
                    <a:pt x="1070063" y="1998637"/>
                  </a:lnTo>
                  <a:lnTo>
                    <a:pt x="1070063" y="2008949"/>
                  </a:lnTo>
                  <a:lnTo>
                    <a:pt x="1074153" y="2013038"/>
                  </a:lnTo>
                  <a:lnTo>
                    <a:pt x="1084275" y="2013038"/>
                  </a:lnTo>
                  <a:lnTo>
                    <a:pt x="1088364" y="2008949"/>
                  </a:lnTo>
                  <a:lnTo>
                    <a:pt x="1088364" y="1998637"/>
                  </a:lnTo>
                  <a:close/>
                </a:path>
                <a:path w="7509509" h="5725795">
                  <a:moveTo>
                    <a:pt x="1088364" y="1943354"/>
                  </a:moveTo>
                  <a:lnTo>
                    <a:pt x="1084275" y="1939086"/>
                  </a:lnTo>
                  <a:lnTo>
                    <a:pt x="1074153" y="1939086"/>
                  </a:lnTo>
                  <a:lnTo>
                    <a:pt x="1070063" y="1943354"/>
                  </a:lnTo>
                  <a:lnTo>
                    <a:pt x="1070063" y="1953488"/>
                  </a:lnTo>
                  <a:lnTo>
                    <a:pt x="1074153" y="1957578"/>
                  </a:lnTo>
                  <a:lnTo>
                    <a:pt x="1084275" y="1957578"/>
                  </a:lnTo>
                  <a:lnTo>
                    <a:pt x="1088364" y="1953488"/>
                  </a:lnTo>
                  <a:lnTo>
                    <a:pt x="1088364" y="1943354"/>
                  </a:lnTo>
                  <a:close/>
                </a:path>
                <a:path w="7509509" h="5725795">
                  <a:moveTo>
                    <a:pt x="1088364" y="1887905"/>
                  </a:moveTo>
                  <a:lnTo>
                    <a:pt x="1084275" y="1883803"/>
                  </a:lnTo>
                  <a:lnTo>
                    <a:pt x="1074153" y="1883803"/>
                  </a:lnTo>
                  <a:lnTo>
                    <a:pt x="1070063" y="1887905"/>
                  </a:lnTo>
                  <a:lnTo>
                    <a:pt x="1070063" y="1898040"/>
                  </a:lnTo>
                  <a:lnTo>
                    <a:pt x="1074153" y="1902117"/>
                  </a:lnTo>
                  <a:lnTo>
                    <a:pt x="1084275" y="1902117"/>
                  </a:lnTo>
                  <a:lnTo>
                    <a:pt x="1088364" y="1898040"/>
                  </a:lnTo>
                  <a:lnTo>
                    <a:pt x="1088364" y="1887905"/>
                  </a:lnTo>
                  <a:close/>
                </a:path>
                <a:path w="7509509" h="5725795">
                  <a:moveTo>
                    <a:pt x="1088364" y="1832432"/>
                  </a:moveTo>
                  <a:lnTo>
                    <a:pt x="1084275" y="1828355"/>
                  </a:lnTo>
                  <a:lnTo>
                    <a:pt x="1074153" y="1828355"/>
                  </a:lnTo>
                  <a:lnTo>
                    <a:pt x="1070063" y="1832432"/>
                  </a:lnTo>
                  <a:lnTo>
                    <a:pt x="1070063" y="1842566"/>
                  </a:lnTo>
                  <a:lnTo>
                    <a:pt x="1074153" y="1846834"/>
                  </a:lnTo>
                  <a:lnTo>
                    <a:pt x="1084275" y="1846834"/>
                  </a:lnTo>
                  <a:lnTo>
                    <a:pt x="1088364" y="1842566"/>
                  </a:lnTo>
                  <a:lnTo>
                    <a:pt x="1088364" y="1832432"/>
                  </a:lnTo>
                  <a:close/>
                </a:path>
                <a:path w="7509509" h="5725795">
                  <a:moveTo>
                    <a:pt x="1088364" y="1777161"/>
                  </a:moveTo>
                  <a:lnTo>
                    <a:pt x="1084275" y="1772894"/>
                  </a:lnTo>
                  <a:lnTo>
                    <a:pt x="1074153" y="1772894"/>
                  </a:lnTo>
                  <a:lnTo>
                    <a:pt x="1070063" y="1777161"/>
                  </a:lnTo>
                  <a:lnTo>
                    <a:pt x="1070063" y="1787296"/>
                  </a:lnTo>
                  <a:lnTo>
                    <a:pt x="1074153" y="1791385"/>
                  </a:lnTo>
                  <a:lnTo>
                    <a:pt x="1084275" y="1791385"/>
                  </a:lnTo>
                  <a:lnTo>
                    <a:pt x="1088364" y="1787296"/>
                  </a:lnTo>
                  <a:lnTo>
                    <a:pt x="1088364" y="1777161"/>
                  </a:lnTo>
                  <a:close/>
                </a:path>
                <a:path w="7509509" h="5725795">
                  <a:moveTo>
                    <a:pt x="1088364" y="1721700"/>
                  </a:moveTo>
                  <a:lnTo>
                    <a:pt x="1084275" y="1717611"/>
                  </a:lnTo>
                  <a:lnTo>
                    <a:pt x="1074153" y="1717611"/>
                  </a:lnTo>
                  <a:lnTo>
                    <a:pt x="1070063" y="1721700"/>
                  </a:lnTo>
                  <a:lnTo>
                    <a:pt x="1070063" y="1731835"/>
                  </a:lnTo>
                  <a:lnTo>
                    <a:pt x="1074153" y="1735924"/>
                  </a:lnTo>
                  <a:lnTo>
                    <a:pt x="1084275" y="1735924"/>
                  </a:lnTo>
                  <a:lnTo>
                    <a:pt x="1088364" y="1731835"/>
                  </a:lnTo>
                  <a:lnTo>
                    <a:pt x="1088364" y="1721700"/>
                  </a:lnTo>
                  <a:close/>
                </a:path>
                <a:path w="7509509" h="5725795">
                  <a:moveTo>
                    <a:pt x="1088364" y="1666240"/>
                  </a:moveTo>
                  <a:lnTo>
                    <a:pt x="1084275" y="1662163"/>
                  </a:lnTo>
                  <a:lnTo>
                    <a:pt x="1074153" y="1662163"/>
                  </a:lnTo>
                  <a:lnTo>
                    <a:pt x="1070063" y="1666240"/>
                  </a:lnTo>
                  <a:lnTo>
                    <a:pt x="1070063" y="1676374"/>
                  </a:lnTo>
                  <a:lnTo>
                    <a:pt x="1074153" y="1680464"/>
                  </a:lnTo>
                  <a:lnTo>
                    <a:pt x="1084275" y="1680464"/>
                  </a:lnTo>
                  <a:lnTo>
                    <a:pt x="1088364" y="1676374"/>
                  </a:lnTo>
                  <a:lnTo>
                    <a:pt x="1088364" y="1666240"/>
                  </a:lnTo>
                  <a:close/>
                </a:path>
                <a:path w="7509509" h="5725795">
                  <a:moveTo>
                    <a:pt x="1088364" y="1610791"/>
                  </a:moveTo>
                  <a:lnTo>
                    <a:pt x="1084275" y="1606689"/>
                  </a:lnTo>
                  <a:lnTo>
                    <a:pt x="1074153" y="1606689"/>
                  </a:lnTo>
                  <a:lnTo>
                    <a:pt x="1070063" y="1610791"/>
                  </a:lnTo>
                  <a:lnTo>
                    <a:pt x="1070063" y="1621091"/>
                  </a:lnTo>
                  <a:lnTo>
                    <a:pt x="1074153" y="1625180"/>
                  </a:lnTo>
                  <a:lnTo>
                    <a:pt x="1084275" y="1625180"/>
                  </a:lnTo>
                  <a:lnTo>
                    <a:pt x="1088364" y="1621091"/>
                  </a:lnTo>
                  <a:lnTo>
                    <a:pt x="1088364" y="1610791"/>
                  </a:lnTo>
                  <a:close/>
                </a:path>
                <a:path w="7509509" h="5725795">
                  <a:moveTo>
                    <a:pt x="1088364" y="1555496"/>
                  </a:moveTo>
                  <a:lnTo>
                    <a:pt x="1084275" y="1551419"/>
                  </a:lnTo>
                  <a:lnTo>
                    <a:pt x="1074153" y="1551419"/>
                  </a:lnTo>
                  <a:lnTo>
                    <a:pt x="1070063" y="1555496"/>
                  </a:lnTo>
                  <a:lnTo>
                    <a:pt x="1070063" y="1565643"/>
                  </a:lnTo>
                  <a:lnTo>
                    <a:pt x="1074153" y="1569720"/>
                  </a:lnTo>
                  <a:lnTo>
                    <a:pt x="1084275" y="1569720"/>
                  </a:lnTo>
                  <a:lnTo>
                    <a:pt x="1088364" y="1565643"/>
                  </a:lnTo>
                  <a:lnTo>
                    <a:pt x="1088364" y="1555496"/>
                  </a:lnTo>
                  <a:close/>
                </a:path>
                <a:path w="7509509" h="5725795">
                  <a:moveTo>
                    <a:pt x="1088364" y="1500047"/>
                  </a:moveTo>
                  <a:lnTo>
                    <a:pt x="1084275" y="1495958"/>
                  </a:lnTo>
                  <a:lnTo>
                    <a:pt x="1074153" y="1495958"/>
                  </a:lnTo>
                  <a:lnTo>
                    <a:pt x="1070063" y="1500047"/>
                  </a:lnTo>
                  <a:lnTo>
                    <a:pt x="1070063" y="1510169"/>
                  </a:lnTo>
                  <a:lnTo>
                    <a:pt x="1074153" y="1514271"/>
                  </a:lnTo>
                  <a:lnTo>
                    <a:pt x="1084275" y="1514271"/>
                  </a:lnTo>
                  <a:lnTo>
                    <a:pt x="1088364" y="1510169"/>
                  </a:lnTo>
                  <a:lnTo>
                    <a:pt x="1088364" y="1500047"/>
                  </a:lnTo>
                  <a:close/>
                </a:path>
                <a:path w="7509509" h="5725795">
                  <a:moveTo>
                    <a:pt x="1088364" y="1444586"/>
                  </a:moveTo>
                  <a:lnTo>
                    <a:pt x="1084275" y="1440497"/>
                  </a:lnTo>
                  <a:lnTo>
                    <a:pt x="1074153" y="1440497"/>
                  </a:lnTo>
                  <a:lnTo>
                    <a:pt x="1070063" y="1444586"/>
                  </a:lnTo>
                  <a:lnTo>
                    <a:pt x="1070063" y="1454721"/>
                  </a:lnTo>
                  <a:lnTo>
                    <a:pt x="1074153" y="1458976"/>
                  </a:lnTo>
                  <a:lnTo>
                    <a:pt x="1084275" y="1458976"/>
                  </a:lnTo>
                  <a:lnTo>
                    <a:pt x="1088364" y="1454721"/>
                  </a:lnTo>
                  <a:lnTo>
                    <a:pt x="1088364" y="1444586"/>
                  </a:lnTo>
                  <a:close/>
                </a:path>
                <a:path w="7509509" h="5725795">
                  <a:moveTo>
                    <a:pt x="1088364" y="1389303"/>
                  </a:moveTo>
                  <a:lnTo>
                    <a:pt x="1084275" y="1385036"/>
                  </a:lnTo>
                  <a:lnTo>
                    <a:pt x="1074153" y="1385036"/>
                  </a:lnTo>
                  <a:lnTo>
                    <a:pt x="1070063" y="1389303"/>
                  </a:lnTo>
                  <a:lnTo>
                    <a:pt x="1070063" y="1399438"/>
                  </a:lnTo>
                  <a:lnTo>
                    <a:pt x="1074153" y="1403527"/>
                  </a:lnTo>
                  <a:lnTo>
                    <a:pt x="1084275" y="1403527"/>
                  </a:lnTo>
                  <a:lnTo>
                    <a:pt x="1088364" y="1399438"/>
                  </a:lnTo>
                  <a:lnTo>
                    <a:pt x="1088364" y="1389303"/>
                  </a:lnTo>
                  <a:close/>
                </a:path>
                <a:path w="7509509" h="5725795">
                  <a:moveTo>
                    <a:pt x="1088364" y="1333842"/>
                  </a:moveTo>
                  <a:lnTo>
                    <a:pt x="1084275" y="1329766"/>
                  </a:lnTo>
                  <a:lnTo>
                    <a:pt x="1074153" y="1329766"/>
                  </a:lnTo>
                  <a:lnTo>
                    <a:pt x="1070063" y="1333842"/>
                  </a:lnTo>
                  <a:lnTo>
                    <a:pt x="1070063" y="1343977"/>
                  </a:lnTo>
                  <a:lnTo>
                    <a:pt x="1074153" y="1348066"/>
                  </a:lnTo>
                  <a:lnTo>
                    <a:pt x="1084275" y="1348066"/>
                  </a:lnTo>
                  <a:lnTo>
                    <a:pt x="1088364" y="1343977"/>
                  </a:lnTo>
                  <a:lnTo>
                    <a:pt x="1088364" y="1333842"/>
                  </a:lnTo>
                  <a:close/>
                </a:path>
                <a:path w="7509509" h="5725795">
                  <a:moveTo>
                    <a:pt x="1088364" y="1278394"/>
                  </a:moveTo>
                  <a:lnTo>
                    <a:pt x="1084275" y="1274292"/>
                  </a:lnTo>
                  <a:lnTo>
                    <a:pt x="1074153" y="1274292"/>
                  </a:lnTo>
                  <a:lnTo>
                    <a:pt x="1070063" y="1278394"/>
                  </a:lnTo>
                  <a:lnTo>
                    <a:pt x="1070063" y="1288529"/>
                  </a:lnTo>
                  <a:lnTo>
                    <a:pt x="1074153" y="1292783"/>
                  </a:lnTo>
                  <a:lnTo>
                    <a:pt x="1084275" y="1292783"/>
                  </a:lnTo>
                  <a:lnTo>
                    <a:pt x="1088364" y="1288529"/>
                  </a:lnTo>
                  <a:lnTo>
                    <a:pt x="1088364" y="1278394"/>
                  </a:lnTo>
                  <a:close/>
                </a:path>
                <a:path w="7509509" h="5725795">
                  <a:moveTo>
                    <a:pt x="1088364" y="1223098"/>
                  </a:moveTo>
                  <a:lnTo>
                    <a:pt x="1084275" y="1218844"/>
                  </a:lnTo>
                  <a:lnTo>
                    <a:pt x="1074153" y="1218844"/>
                  </a:lnTo>
                  <a:lnTo>
                    <a:pt x="1070063" y="1223098"/>
                  </a:lnTo>
                  <a:lnTo>
                    <a:pt x="1070063" y="1233233"/>
                  </a:lnTo>
                  <a:lnTo>
                    <a:pt x="1074153" y="1237335"/>
                  </a:lnTo>
                  <a:lnTo>
                    <a:pt x="1084275" y="1237335"/>
                  </a:lnTo>
                  <a:lnTo>
                    <a:pt x="1088364" y="1233233"/>
                  </a:lnTo>
                  <a:lnTo>
                    <a:pt x="1088364" y="1223098"/>
                  </a:lnTo>
                  <a:close/>
                </a:path>
                <a:path w="7509509" h="5725795">
                  <a:moveTo>
                    <a:pt x="1088364" y="1167650"/>
                  </a:moveTo>
                  <a:lnTo>
                    <a:pt x="1084275" y="1163561"/>
                  </a:lnTo>
                  <a:lnTo>
                    <a:pt x="1074153" y="1163561"/>
                  </a:lnTo>
                  <a:lnTo>
                    <a:pt x="1070063" y="1167650"/>
                  </a:lnTo>
                  <a:lnTo>
                    <a:pt x="1070063" y="1177785"/>
                  </a:lnTo>
                  <a:lnTo>
                    <a:pt x="1074153" y="1181874"/>
                  </a:lnTo>
                  <a:lnTo>
                    <a:pt x="1084275" y="1181874"/>
                  </a:lnTo>
                  <a:lnTo>
                    <a:pt x="1088364" y="1177785"/>
                  </a:lnTo>
                  <a:lnTo>
                    <a:pt x="1088364" y="1167650"/>
                  </a:lnTo>
                  <a:close/>
                </a:path>
                <a:path w="7509509" h="5725795">
                  <a:moveTo>
                    <a:pt x="1088364" y="1112189"/>
                  </a:moveTo>
                  <a:lnTo>
                    <a:pt x="1084275" y="1108100"/>
                  </a:lnTo>
                  <a:lnTo>
                    <a:pt x="1074153" y="1108100"/>
                  </a:lnTo>
                  <a:lnTo>
                    <a:pt x="1070063" y="1112189"/>
                  </a:lnTo>
                  <a:lnTo>
                    <a:pt x="1070063" y="1122324"/>
                  </a:lnTo>
                  <a:lnTo>
                    <a:pt x="1074153" y="1126591"/>
                  </a:lnTo>
                  <a:lnTo>
                    <a:pt x="1084275" y="1126591"/>
                  </a:lnTo>
                  <a:lnTo>
                    <a:pt x="1088364" y="1122324"/>
                  </a:lnTo>
                  <a:lnTo>
                    <a:pt x="1088364" y="1112189"/>
                  </a:lnTo>
                  <a:close/>
                </a:path>
                <a:path w="7509509" h="5725795">
                  <a:moveTo>
                    <a:pt x="1088364" y="1056906"/>
                  </a:moveTo>
                  <a:lnTo>
                    <a:pt x="1084275" y="1052652"/>
                  </a:lnTo>
                  <a:lnTo>
                    <a:pt x="1074153" y="1052652"/>
                  </a:lnTo>
                  <a:lnTo>
                    <a:pt x="1070063" y="1056906"/>
                  </a:lnTo>
                  <a:lnTo>
                    <a:pt x="1070063" y="1067041"/>
                  </a:lnTo>
                  <a:lnTo>
                    <a:pt x="1074153" y="1071130"/>
                  </a:lnTo>
                  <a:lnTo>
                    <a:pt x="1084275" y="1071130"/>
                  </a:lnTo>
                  <a:lnTo>
                    <a:pt x="1088364" y="1067041"/>
                  </a:lnTo>
                  <a:lnTo>
                    <a:pt x="1088364" y="1056906"/>
                  </a:lnTo>
                  <a:close/>
                </a:path>
                <a:path w="7509509" h="5725795">
                  <a:moveTo>
                    <a:pt x="1088364" y="1001458"/>
                  </a:moveTo>
                  <a:lnTo>
                    <a:pt x="1084275" y="997356"/>
                  </a:lnTo>
                  <a:lnTo>
                    <a:pt x="1074153" y="997356"/>
                  </a:lnTo>
                  <a:lnTo>
                    <a:pt x="1070063" y="1001458"/>
                  </a:lnTo>
                  <a:lnTo>
                    <a:pt x="1070063" y="1011580"/>
                  </a:lnTo>
                  <a:lnTo>
                    <a:pt x="1074153" y="1015669"/>
                  </a:lnTo>
                  <a:lnTo>
                    <a:pt x="1084275" y="1015669"/>
                  </a:lnTo>
                  <a:lnTo>
                    <a:pt x="1088364" y="1011580"/>
                  </a:lnTo>
                  <a:lnTo>
                    <a:pt x="1088364" y="1001458"/>
                  </a:lnTo>
                  <a:close/>
                </a:path>
                <a:path w="7509509" h="5725795">
                  <a:moveTo>
                    <a:pt x="1088364" y="945997"/>
                  </a:moveTo>
                  <a:lnTo>
                    <a:pt x="1084275" y="941908"/>
                  </a:lnTo>
                  <a:lnTo>
                    <a:pt x="1074153" y="941908"/>
                  </a:lnTo>
                  <a:lnTo>
                    <a:pt x="1070063" y="945997"/>
                  </a:lnTo>
                  <a:lnTo>
                    <a:pt x="1070063" y="956132"/>
                  </a:lnTo>
                  <a:lnTo>
                    <a:pt x="1074153" y="960208"/>
                  </a:lnTo>
                  <a:lnTo>
                    <a:pt x="1084275" y="960208"/>
                  </a:lnTo>
                  <a:lnTo>
                    <a:pt x="1088364" y="956132"/>
                  </a:lnTo>
                  <a:lnTo>
                    <a:pt x="1088364" y="945997"/>
                  </a:lnTo>
                  <a:close/>
                </a:path>
                <a:path w="7509509" h="5725795">
                  <a:moveTo>
                    <a:pt x="1088364" y="890536"/>
                  </a:moveTo>
                  <a:lnTo>
                    <a:pt x="1084275" y="886447"/>
                  </a:lnTo>
                  <a:lnTo>
                    <a:pt x="1074153" y="886447"/>
                  </a:lnTo>
                  <a:lnTo>
                    <a:pt x="1070063" y="890536"/>
                  </a:lnTo>
                  <a:lnTo>
                    <a:pt x="1070063" y="900836"/>
                  </a:lnTo>
                  <a:lnTo>
                    <a:pt x="1074153" y="904938"/>
                  </a:lnTo>
                  <a:lnTo>
                    <a:pt x="1084275" y="904938"/>
                  </a:lnTo>
                  <a:lnTo>
                    <a:pt x="1088364" y="900836"/>
                  </a:lnTo>
                  <a:lnTo>
                    <a:pt x="1088364" y="890536"/>
                  </a:lnTo>
                  <a:close/>
                </a:path>
                <a:path w="7509509" h="5725795">
                  <a:moveTo>
                    <a:pt x="1088364" y="835253"/>
                  </a:moveTo>
                  <a:lnTo>
                    <a:pt x="1084275" y="830986"/>
                  </a:lnTo>
                  <a:lnTo>
                    <a:pt x="1074153" y="830986"/>
                  </a:lnTo>
                  <a:lnTo>
                    <a:pt x="1070063" y="835253"/>
                  </a:lnTo>
                  <a:lnTo>
                    <a:pt x="1070063" y="845388"/>
                  </a:lnTo>
                  <a:lnTo>
                    <a:pt x="1074153" y="849464"/>
                  </a:lnTo>
                  <a:lnTo>
                    <a:pt x="1084275" y="849464"/>
                  </a:lnTo>
                  <a:lnTo>
                    <a:pt x="1088364" y="845388"/>
                  </a:lnTo>
                  <a:lnTo>
                    <a:pt x="1088364" y="835253"/>
                  </a:lnTo>
                  <a:close/>
                </a:path>
                <a:path w="7509509" h="5725795">
                  <a:moveTo>
                    <a:pt x="1088364" y="779792"/>
                  </a:moveTo>
                  <a:lnTo>
                    <a:pt x="1084275" y="775703"/>
                  </a:lnTo>
                  <a:lnTo>
                    <a:pt x="1074153" y="775703"/>
                  </a:lnTo>
                  <a:lnTo>
                    <a:pt x="1070063" y="779792"/>
                  </a:lnTo>
                  <a:lnTo>
                    <a:pt x="1070063" y="789927"/>
                  </a:lnTo>
                  <a:lnTo>
                    <a:pt x="1074153" y="794016"/>
                  </a:lnTo>
                  <a:lnTo>
                    <a:pt x="1084275" y="794016"/>
                  </a:lnTo>
                  <a:lnTo>
                    <a:pt x="1088364" y="789927"/>
                  </a:lnTo>
                  <a:lnTo>
                    <a:pt x="1088364" y="779792"/>
                  </a:lnTo>
                  <a:close/>
                </a:path>
                <a:path w="7509509" h="5725795">
                  <a:moveTo>
                    <a:pt x="1088364" y="724344"/>
                  </a:moveTo>
                  <a:lnTo>
                    <a:pt x="1084275" y="720255"/>
                  </a:lnTo>
                  <a:lnTo>
                    <a:pt x="1074153" y="720255"/>
                  </a:lnTo>
                  <a:lnTo>
                    <a:pt x="1070063" y="724344"/>
                  </a:lnTo>
                  <a:lnTo>
                    <a:pt x="1070063" y="734644"/>
                  </a:lnTo>
                  <a:lnTo>
                    <a:pt x="1074153" y="738746"/>
                  </a:lnTo>
                  <a:lnTo>
                    <a:pt x="1084275" y="738746"/>
                  </a:lnTo>
                  <a:lnTo>
                    <a:pt x="1088364" y="734644"/>
                  </a:lnTo>
                  <a:lnTo>
                    <a:pt x="1088364" y="724344"/>
                  </a:lnTo>
                  <a:close/>
                </a:path>
                <a:path w="7509509" h="5725795">
                  <a:moveTo>
                    <a:pt x="1088364" y="669061"/>
                  </a:moveTo>
                  <a:lnTo>
                    <a:pt x="1084275" y="664794"/>
                  </a:lnTo>
                  <a:lnTo>
                    <a:pt x="1074153" y="664794"/>
                  </a:lnTo>
                  <a:lnTo>
                    <a:pt x="1070063" y="669061"/>
                  </a:lnTo>
                  <a:lnTo>
                    <a:pt x="1070063" y="679196"/>
                  </a:lnTo>
                  <a:lnTo>
                    <a:pt x="1074153" y="683272"/>
                  </a:lnTo>
                  <a:lnTo>
                    <a:pt x="1084275" y="683272"/>
                  </a:lnTo>
                  <a:lnTo>
                    <a:pt x="1088364" y="679196"/>
                  </a:lnTo>
                  <a:lnTo>
                    <a:pt x="1088364" y="669061"/>
                  </a:lnTo>
                  <a:close/>
                </a:path>
                <a:path w="7509509" h="5725795">
                  <a:moveTo>
                    <a:pt x="1088364" y="613600"/>
                  </a:moveTo>
                  <a:lnTo>
                    <a:pt x="1084275" y="609511"/>
                  </a:lnTo>
                  <a:lnTo>
                    <a:pt x="1074153" y="609511"/>
                  </a:lnTo>
                  <a:lnTo>
                    <a:pt x="1070063" y="613600"/>
                  </a:lnTo>
                  <a:lnTo>
                    <a:pt x="1070063" y="623735"/>
                  </a:lnTo>
                  <a:lnTo>
                    <a:pt x="1074153" y="627824"/>
                  </a:lnTo>
                  <a:lnTo>
                    <a:pt x="1084275" y="627824"/>
                  </a:lnTo>
                  <a:lnTo>
                    <a:pt x="1088364" y="623735"/>
                  </a:lnTo>
                  <a:lnTo>
                    <a:pt x="1088364" y="613600"/>
                  </a:lnTo>
                  <a:close/>
                </a:path>
                <a:path w="7509509" h="5725795">
                  <a:moveTo>
                    <a:pt x="1088364" y="558139"/>
                  </a:moveTo>
                  <a:lnTo>
                    <a:pt x="1084275" y="554050"/>
                  </a:lnTo>
                  <a:lnTo>
                    <a:pt x="1074153" y="554050"/>
                  </a:lnTo>
                  <a:lnTo>
                    <a:pt x="1070063" y="558139"/>
                  </a:lnTo>
                  <a:lnTo>
                    <a:pt x="1070063" y="568274"/>
                  </a:lnTo>
                  <a:lnTo>
                    <a:pt x="1074153" y="572363"/>
                  </a:lnTo>
                  <a:lnTo>
                    <a:pt x="1084275" y="572363"/>
                  </a:lnTo>
                  <a:lnTo>
                    <a:pt x="1088364" y="568274"/>
                  </a:lnTo>
                  <a:lnTo>
                    <a:pt x="1088364" y="558139"/>
                  </a:lnTo>
                  <a:close/>
                </a:path>
                <a:path w="7509509" h="5725795">
                  <a:moveTo>
                    <a:pt x="1088364" y="502869"/>
                  </a:moveTo>
                  <a:lnTo>
                    <a:pt x="1084275" y="498589"/>
                  </a:lnTo>
                  <a:lnTo>
                    <a:pt x="1074153" y="498589"/>
                  </a:lnTo>
                  <a:lnTo>
                    <a:pt x="1070063" y="502869"/>
                  </a:lnTo>
                  <a:lnTo>
                    <a:pt x="1070063" y="512991"/>
                  </a:lnTo>
                  <a:lnTo>
                    <a:pt x="1074153" y="517080"/>
                  </a:lnTo>
                  <a:lnTo>
                    <a:pt x="1084275" y="517080"/>
                  </a:lnTo>
                  <a:lnTo>
                    <a:pt x="1088364" y="512991"/>
                  </a:lnTo>
                  <a:lnTo>
                    <a:pt x="1088364" y="502869"/>
                  </a:lnTo>
                  <a:close/>
                </a:path>
                <a:path w="7509509" h="5725795">
                  <a:moveTo>
                    <a:pt x="1088364" y="447395"/>
                  </a:moveTo>
                  <a:lnTo>
                    <a:pt x="1084275" y="443318"/>
                  </a:lnTo>
                  <a:lnTo>
                    <a:pt x="1074153" y="443318"/>
                  </a:lnTo>
                  <a:lnTo>
                    <a:pt x="1070063" y="447395"/>
                  </a:lnTo>
                  <a:lnTo>
                    <a:pt x="1070063" y="457530"/>
                  </a:lnTo>
                  <a:lnTo>
                    <a:pt x="1074153" y="461619"/>
                  </a:lnTo>
                  <a:lnTo>
                    <a:pt x="1084275" y="461619"/>
                  </a:lnTo>
                  <a:lnTo>
                    <a:pt x="1088364" y="457530"/>
                  </a:lnTo>
                  <a:lnTo>
                    <a:pt x="1088364" y="447395"/>
                  </a:lnTo>
                  <a:close/>
                </a:path>
                <a:path w="7509509" h="5725795">
                  <a:moveTo>
                    <a:pt x="1088364" y="391947"/>
                  </a:moveTo>
                  <a:lnTo>
                    <a:pt x="1084275" y="387845"/>
                  </a:lnTo>
                  <a:lnTo>
                    <a:pt x="1074153" y="387845"/>
                  </a:lnTo>
                  <a:lnTo>
                    <a:pt x="1070063" y="391947"/>
                  </a:lnTo>
                  <a:lnTo>
                    <a:pt x="1070063" y="402069"/>
                  </a:lnTo>
                  <a:lnTo>
                    <a:pt x="1074153" y="406171"/>
                  </a:lnTo>
                  <a:lnTo>
                    <a:pt x="1084275" y="406171"/>
                  </a:lnTo>
                  <a:lnTo>
                    <a:pt x="1088364" y="402069"/>
                  </a:lnTo>
                  <a:lnTo>
                    <a:pt x="1088364" y="391947"/>
                  </a:lnTo>
                  <a:close/>
                </a:path>
                <a:path w="7509509" h="5725795">
                  <a:moveTo>
                    <a:pt x="1088364" y="336486"/>
                  </a:moveTo>
                  <a:lnTo>
                    <a:pt x="1084275" y="332397"/>
                  </a:lnTo>
                  <a:lnTo>
                    <a:pt x="1074153" y="332397"/>
                  </a:lnTo>
                  <a:lnTo>
                    <a:pt x="1070063" y="336486"/>
                  </a:lnTo>
                  <a:lnTo>
                    <a:pt x="1070063" y="346621"/>
                  </a:lnTo>
                  <a:lnTo>
                    <a:pt x="1074153" y="350875"/>
                  </a:lnTo>
                  <a:lnTo>
                    <a:pt x="1084275" y="350875"/>
                  </a:lnTo>
                  <a:lnTo>
                    <a:pt x="1088364" y="346621"/>
                  </a:lnTo>
                  <a:lnTo>
                    <a:pt x="1088364" y="336486"/>
                  </a:lnTo>
                  <a:close/>
                </a:path>
                <a:path w="7509509" h="5725795">
                  <a:moveTo>
                    <a:pt x="1088364" y="281203"/>
                  </a:moveTo>
                  <a:lnTo>
                    <a:pt x="1084275" y="276936"/>
                  </a:lnTo>
                  <a:lnTo>
                    <a:pt x="1074153" y="276936"/>
                  </a:lnTo>
                  <a:lnTo>
                    <a:pt x="1070063" y="281203"/>
                  </a:lnTo>
                  <a:lnTo>
                    <a:pt x="1070063" y="291338"/>
                  </a:lnTo>
                  <a:lnTo>
                    <a:pt x="1074153" y="295427"/>
                  </a:lnTo>
                  <a:lnTo>
                    <a:pt x="1084275" y="295427"/>
                  </a:lnTo>
                  <a:lnTo>
                    <a:pt x="1088364" y="291338"/>
                  </a:lnTo>
                  <a:lnTo>
                    <a:pt x="1088364" y="281203"/>
                  </a:lnTo>
                  <a:close/>
                </a:path>
                <a:path w="7509509" h="5725795">
                  <a:moveTo>
                    <a:pt x="1088364" y="225742"/>
                  </a:moveTo>
                  <a:lnTo>
                    <a:pt x="1084275" y="221653"/>
                  </a:lnTo>
                  <a:lnTo>
                    <a:pt x="1074153" y="221653"/>
                  </a:lnTo>
                  <a:lnTo>
                    <a:pt x="1070063" y="225742"/>
                  </a:lnTo>
                  <a:lnTo>
                    <a:pt x="1070063" y="235877"/>
                  </a:lnTo>
                  <a:lnTo>
                    <a:pt x="1074153" y="239966"/>
                  </a:lnTo>
                  <a:lnTo>
                    <a:pt x="1084275" y="239966"/>
                  </a:lnTo>
                  <a:lnTo>
                    <a:pt x="1088364" y="235877"/>
                  </a:lnTo>
                  <a:lnTo>
                    <a:pt x="1088364" y="225742"/>
                  </a:lnTo>
                  <a:close/>
                </a:path>
                <a:path w="7509509" h="5725795">
                  <a:moveTo>
                    <a:pt x="1088364" y="170281"/>
                  </a:moveTo>
                  <a:lnTo>
                    <a:pt x="1084275" y="166204"/>
                  </a:lnTo>
                  <a:lnTo>
                    <a:pt x="1074153" y="166204"/>
                  </a:lnTo>
                  <a:lnTo>
                    <a:pt x="1070063" y="170281"/>
                  </a:lnTo>
                  <a:lnTo>
                    <a:pt x="1070063" y="180428"/>
                  </a:lnTo>
                  <a:lnTo>
                    <a:pt x="1074153" y="184683"/>
                  </a:lnTo>
                  <a:lnTo>
                    <a:pt x="1084275" y="184683"/>
                  </a:lnTo>
                  <a:lnTo>
                    <a:pt x="1088364" y="180428"/>
                  </a:lnTo>
                  <a:lnTo>
                    <a:pt x="1088364" y="170281"/>
                  </a:lnTo>
                  <a:close/>
                </a:path>
                <a:path w="7509509" h="5725795">
                  <a:moveTo>
                    <a:pt x="1088364" y="115011"/>
                  </a:moveTo>
                  <a:lnTo>
                    <a:pt x="1084275" y="110744"/>
                  </a:lnTo>
                  <a:lnTo>
                    <a:pt x="1074153" y="110744"/>
                  </a:lnTo>
                  <a:lnTo>
                    <a:pt x="1070063" y="115011"/>
                  </a:lnTo>
                  <a:lnTo>
                    <a:pt x="1070063" y="125133"/>
                  </a:lnTo>
                  <a:lnTo>
                    <a:pt x="1074153" y="129235"/>
                  </a:lnTo>
                  <a:lnTo>
                    <a:pt x="1084275" y="129235"/>
                  </a:lnTo>
                  <a:lnTo>
                    <a:pt x="1088364" y="125133"/>
                  </a:lnTo>
                  <a:lnTo>
                    <a:pt x="1088364" y="115011"/>
                  </a:lnTo>
                  <a:close/>
                </a:path>
                <a:path w="7509509" h="5725795">
                  <a:moveTo>
                    <a:pt x="1088364" y="59550"/>
                  </a:moveTo>
                  <a:lnTo>
                    <a:pt x="1084275" y="55460"/>
                  </a:lnTo>
                  <a:lnTo>
                    <a:pt x="1074153" y="55460"/>
                  </a:lnTo>
                  <a:lnTo>
                    <a:pt x="1070063" y="59550"/>
                  </a:lnTo>
                  <a:lnTo>
                    <a:pt x="1070063" y="69684"/>
                  </a:lnTo>
                  <a:lnTo>
                    <a:pt x="1074153" y="73761"/>
                  </a:lnTo>
                  <a:lnTo>
                    <a:pt x="1084275" y="73761"/>
                  </a:lnTo>
                  <a:lnTo>
                    <a:pt x="1088364" y="69684"/>
                  </a:lnTo>
                  <a:lnTo>
                    <a:pt x="1088364" y="59550"/>
                  </a:lnTo>
                  <a:close/>
                </a:path>
                <a:path w="7509509" h="5725795">
                  <a:moveTo>
                    <a:pt x="1088364" y="4089"/>
                  </a:moveTo>
                  <a:lnTo>
                    <a:pt x="1084275" y="0"/>
                  </a:lnTo>
                  <a:lnTo>
                    <a:pt x="1074153" y="0"/>
                  </a:lnTo>
                  <a:lnTo>
                    <a:pt x="1070063" y="4089"/>
                  </a:lnTo>
                  <a:lnTo>
                    <a:pt x="1070063" y="14224"/>
                  </a:lnTo>
                  <a:lnTo>
                    <a:pt x="1074153" y="18491"/>
                  </a:lnTo>
                  <a:lnTo>
                    <a:pt x="1084275" y="18491"/>
                  </a:lnTo>
                  <a:lnTo>
                    <a:pt x="1088364" y="14224"/>
                  </a:lnTo>
                  <a:lnTo>
                    <a:pt x="1088364" y="4089"/>
                  </a:lnTo>
                  <a:close/>
                </a:path>
                <a:path w="7509509" h="5725795">
                  <a:moveTo>
                    <a:pt x="2158606" y="5710796"/>
                  </a:moveTo>
                  <a:lnTo>
                    <a:pt x="2154529" y="5706707"/>
                  </a:lnTo>
                  <a:lnTo>
                    <a:pt x="2144217" y="5706707"/>
                  </a:lnTo>
                  <a:lnTo>
                    <a:pt x="2140127" y="5710796"/>
                  </a:lnTo>
                  <a:lnTo>
                    <a:pt x="2140127" y="5720931"/>
                  </a:lnTo>
                  <a:lnTo>
                    <a:pt x="2144217" y="5725198"/>
                  </a:lnTo>
                  <a:lnTo>
                    <a:pt x="2154529" y="5725198"/>
                  </a:lnTo>
                  <a:lnTo>
                    <a:pt x="2158606" y="5720931"/>
                  </a:lnTo>
                  <a:lnTo>
                    <a:pt x="2158606" y="5710796"/>
                  </a:lnTo>
                  <a:close/>
                </a:path>
                <a:path w="7509509" h="5725795">
                  <a:moveTo>
                    <a:pt x="2158606" y="5655513"/>
                  </a:moveTo>
                  <a:lnTo>
                    <a:pt x="2154529" y="5651246"/>
                  </a:lnTo>
                  <a:lnTo>
                    <a:pt x="2144217" y="5651246"/>
                  </a:lnTo>
                  <a:lnTo>
                    <a:pt x="2140127" y="5655513"/>
                  </a:lnTo>
                  <a:lnTo>
                    <a:pt x="2140127" y="5665648"/>
                  </a:lnTo>
                  <a:lnTo>
                    <a:pt x="2144217" y="5669737"/>
                  </a:lnTo>
                  <a:lnTo>
                    <a:pt x="2154529" y="5669737"/>
                  </a:lnTo>
                  <a:lnTo>
                    <a:pt x="2158606" y="5665648"/>
                  </a:lnTo>
                  <a:lnTo>
                    <a:pt x="2158606" y="5655513"/>
                  </a:lnTo>
                  <a:close/>
                </a:path>
                <a:path w="7509509" h="5725795">
                  <a:moveTo>
                    <a:pt x="2158606" y="5600065"/>
                  </a:moveTo>
                  <a:lnTo>
                    <a:pt x="2154529" y="5595963"/>
                  </a:lnTo>
                  <a:lnTo>
                    <a:pt x="2144217" y="5595963"/>
                  </a:lnTo>
                  <a:lnTo>
                    <a:pt x="2140127" y="5600065"/>
                  </a:lnTo>
                  <a:lnTo>
                    <a:pt x="2140127" y="5610187"/>
                  </a:lnTo>
                  <a:lnTo>
                    <a:pt x="2144217" y="5614276"/>
                  </a:lnTo>
                  <a:lnTo>
                    <a:pt x="2154529" y="5614276"/>
                  </a:lnTo>
                  <a:lnTo>
                    <a:pt x="2158606" y="5610187"/>
                  </a:lnTo>
                  <a:lnTo>
                    <a:pt x="2158606" y="5600065"/>
                  </a:lnTo>
                  <a:close/>
                </a:path>
                <a:path w="7509509" h="5725795">
                  <a:moveTo>
                    <a:pt x="2158606" y="5544591"/>
                  </a:moveTo>
                  <a:lnTo>
                    <a:pt x="2154529" y="5540514"/>
                  </a:lnTo>
                  <a:lnTo>
                    <a:pt x="2144217" y="5540514"/>
                  </a:lnTo>
                  <a:lnTo>
                    <a:pt x="2140127" y="5544591"/>
                  </a:lnTo>
                  <a:lnTo>
                    <a:pt x="2140127" y="5554726"/>
                  </a:lnTo>
                  <a:lnTo>
                    <a:pt x="2144217" y="5558993"/>
                  </a:lnTo>
                  <a:lnTo>
                    <a:pt x="2154529" y="5558993"/>
                  </a:lnTo>
                  <a:lnTo>
                    <a:pt x="2158606" y="5554726"/>
                  </a:lnTo>
                  <a:lnTo>
                    <a:pt x="2158606" y="5544591"/>
                  </a:lnTo>
                  <a:close/>
                </a:path>
                <a:path w="7509509" h="5725795">
                  <a:moveTo>
                    <a:pt x="2158606" y="5489143"/>
                  </a:moveTo>
                  <a:lnTo>
                    <a:pt x="2154529" y="5485041"/>
                  </a:lnTo>
                  <a:lnTo>
                    <a:pt x="2144217" y="5485041"/>
                  </a:lnTo>
                  <a:lnTo>
                    <a:pt x="2140127" y="5489143"/>
                  </a:lnTo>
                  <a:lnTo>
                    <a:pt x="2140127" y="5499443"/>
                  </a:lnTo>
                  <a:lnTo>
                    <a:pt x="2144217" y="5503545"/>
                  </a:lnTo>
                  <a:lnTo>
                    <a:pt x="2154529" y="5503545"/>
                  </a:lnTo>
                  <a:lnTo>
                    <a:pt x="2158606" y="5499443"/>
                  </a:lnTo>
                  <a:lnTo>
                    <a:pt x="2158606" y="5489143"/>
                  </a:lnTo>
                  <a:close/>
                </a:path>
                <a:path w="7509509" h="5725795">
                  <a:moveTo>
                    <a:pt x="2158606" y="5433860"/>
                  </a:moveTo>
                  <a:lnTo>
                    <a:pt x="2154529" y="5429770"/>
                  </a:lnTo>
                  <a:lnTo>
                    <a:pt x="2144217" y="5429770"/>
                  </a:lnTo>
                  <a:lnTo>
                    <a:pt x="2140127" y="5433860"/>
                  </a:lnTo>
                  <a:lnTo>
                    <a:pt x="2140127" y="5443994"/>
                  </a:lnTo>
                  <a:lnTo>
                    <a:pt x="2144217" y="5448071"/>
                  </a:lnTo>
                  <a:lnTo>
                    <a:pt x="2154529" y="5448071"/>
                  </a:lnTo>
                  <a:lnTo>
                    <a:pt x="2158606" y="5443994"/>
                  </a:lnTo>
                  <a:lnTo>
                    <a:pt x="2158606" y="5433860"/>
                  </a:lnTo>
                  <a:close/>
                </a:path>
                <a:path w="7509509" h="5725795">
                  <a:moveTo>
                    <a:pt x="2158606" y="5378399"/>
                  </a:moveTo>
                  <a:lnTo>
                    <a:pt x="2154529" y="5374322"/>
                  </a:lnTo>
                  <a:lnTo>
                    <a:pt x="2144217" y="5374322"/>
                  </a:lnTo>
                  <a:lnTo>
                    <a:pt x="2140127" y="5378399"/>
                  </a:lnTo>
                  <a:lnTo>
                    <a:pt x="2140127" y="5388534"/>
                  </a:lnTo>
                  <a:lnTo>
                    <a:pt x="2144217" y="5392623"/>
                  </a:lnTo>
                  <a:lnTo>
                    <a:pt x="2154529" y="5392623"/>
                  </a:lnTo>
                  <a:lnTo>
                    <a:pt x="2158606" y="5388534"/>
                  </a:lnTo>
                  <a:lnTo>
                    <a:pt x="2158606" y="5378399"/>
                  </a:lnTo>
                  <a:close/>
                </a:path>
                <a:path w="7509509" h="5725795">
                  <a:moveTo>
                    <a:pt x="2158606" y="5322951"/>
                  </a:moveTo>
                  <a:lnTo>
                    <a:pt x="2154529" y="5318849"/>
                  </a:lnTo>
                  <a:lnTo>
                    <a:pt x="2144217" y="5318849"/>
                  </a:lnTo>
                  <a:lnTo>
                    <a:pt x="2140127" y="5322951"/>
                  </a:lnTo>
                  <a:lnTo>
                    <a:pt x="2140127" y="5333250"/>
                  </a:lnTo>
                  <a:lnTo>
                    <a:pt x="2144217" y="5337340"/>
                  </a:lnTo>
                  <a:lnTo>
                    <a:pt x="2154529" y="5337340"/>
                  </a:lnTo>
                  <a:lnTo>
                    <a:pt x="2158606" y="5333250"/>
                  </a:lnTo>
                  <a:lnTo>
                    <a:pt x="2158606" y="5322951"/>
                  </a:lnTo>
                  <a:close/>
                </a:path>
                <a:path w="7509509" h="5725795">
                  <a:moveTo>
                    <a:pt x="2158606" y="5267655"/>
                  </a:moveTo>
                  <a:lnTo>
                    <a:pt x="2154529" y="5263578"/>
                  </a:lnTo>
                  <a:lnTo>
                    <a:pt x="2144217" y="5263578"/>
                  </a:lnTo>
                  <a:lnTo>
                    <a:pt x="2140127" y="5267655"/>
                  </a:lnTo>
                  <a:lnTo>
                    <a:pt x="2140127" y="5277802"/>
                  </a:lnTo>
                  <a:lnTo>
                    <a:pt x="2144217" y="5281879"/>
                  </a:lnTo>
                  <a:lnTo>
                    <a:pt x="2154529" y="5281879"/>
                  </a:lnTo>
                  <a:lnTo>
                    <a:pt x="2158606" y="5277802"/>
                  </a:lnTo>
                  <a:lnTo>
                    <a:pt x="2158606" y="5267655"/>
                  </a:lnTo>
                  <a:close/>
                </a:path>
                <a:path w="7509509" h="5725795">
                  <a:moveTo>
                    <a:pt x="2158606" y="5212207"/>
                  </a:moveTo>
                  <a:lnTo>
                    <a:pt x="2154529" y="5208117"/>
                  </a:lnTo>
                  <a:lnTo>
                    <a:pt x="2144217" y="5208117"/>
                  </a:lnTo>
                  <a:lnTo>
                    <a:pt x="2140127" y="5212207"/>
                  </a:lnTo>
                  <a:lnTo>
                    <a:pt x="2140127" y="5222329"/>
                  </a:lnTo>
                  <a:lnTo>
                    <a:pt x="2144217" y="5226431"/>
                  </a:lnTo>
                  <a:lnTo>
                    <a:pt x="2154529" y="5226431"/>
                  </a:lnTo>
                  <a:lnTo>
                    <a:pt x="2158606" y="5222329"/>
                  </a:lnTo>
                  <a:lnTo>
                    <a:pt x="2158606" y="5212207"/>
                  </a:lnTo>
                  <a:close/>
                </a:path>
                <a:path w="7509509" h="5725795">
                  <a:moveTo>
                    <a:pt x="2158606" y="5156746"/>
                  </a:moveTo>
                  <a:lnTo>
                    <a:pt x="2154529" y="5152656"/>
                  </a:lnTo>
                  <a:lnTo>
                    <a:pt x="2144217" y="5152656"/>
                  </a:lnTo>
                  <a:lnTo>
                    <a:pt x="2140127" y="5156746"/>
                  </a:lnTo>
                  <a:lnTo>
                    <a:pt x="2140127" y="5166880"/>
                  </a:lnTo>
                  <a:lnTo>
                    <a:pt x="2144217" y="5171135"/>
                  </a:lnTo>
                  <a:lnTo>
                    <a:pt x="2154529" y="5171135"/>
                  </a:lnTo>
                  <a:lnTo>
                    <a:pt x="2158606" y="5166880"/>
                  </a:lnTo>
                  <a:lnTo>
                    <a:pt x="2158606" y="5156746"/>
                  </a:lnTo>
                  <a:close/>
                </a:path>
                <a:path w="7509509" h="5725795">
                  <a:moveTo>
                    <a:pt x="2158606" y="5101463"/>
                  </a:moveTo>
                  <a:lnTo>
                    <a:pt x="2154529" y="5097196"/>
                  </a:lnTo>
                  <a:lnTo>
                    <a:pt x="2144217" y="5097196"/>
                  </a:lnTo>
                  <a:lnTo>
                    <a:pt x="2140127" y="5101463"/>
                  </a:lnTo>
                  <a:lnTo>
                    <a:pt x="2140127" y="5111597"/>
                  </a:lnTo>
                  <a:lnTo>
                    <a:pt x="2144217" y="5115687"/>
                  </a:lnTo>
                  <a:lnTo>
                    <a:pt x="2154529" y="5115687"/>
                  </a:lnTo>
                  <a:lnTo>
                    <a:pt x="2158606" y="5111597"/>
                  </a:lnTo>
                  <a:lnTo>
                    <a:pt x="2158606" y="5101463"/>
                  </a:lnTo>
                  <a:close/>
                </a:path>
                <a:path w="7509509" h="5725795">
                  <a:moveTo>
                    <a:pt x="2158606" y="5046002"/>
                  </a:moveTo>
                  <a:lnTo>
                    <a:pt x="2154529" y="5041925"/>
                  </a:lnTo>
                  <a:lnTo>
                    <a:pt x="2144217" y="5041925"/>
                  </a:lnTo>
                  <a:lnTo>
                    <a:pt x="2140127" y="5046002"/>
                  </a:lnTo>
                  <a:lnTo>
                    <a:pt x="2140127" y="5056136"/>
                  </a:lnTo>
                  <a:lnTo>
                    <a:pt x="2144217" y="5060226"/>
                  </a:lnTo>
                  <a:lnTo>
                    <a:pt x="2154529" y="5060226"/>
                  </a:lnTo>
                  <a:lnTo>
                    <a:pt x="2158606" y="5056136"/>
                  </a:lnTo>
                  <a:lnTo>
                    <a:pt x="2158606" y="5046002"/>
                  </a:lnTo>
                  <a:close/>
                </a:path>
                <a:path w="7509509" h="5725795">
                  <a:moveTo>
                    <a:pt x="2158606" y="4990554"/>
                  </a:moveTo>
                  <a:lnTo>
                    <a:pt x="2154529" y="4986452"/>
                  </a:lnTo>
                  <a:lnTo>
                    <a:pt x="2144217" y="4986452"/>
                  </a:lnTo>
                  <a:lnTo>
                    <a:pt x="2140127" y="4990554"/>
                  </a:lnTo>
                  <a:lnTo>
                    <a:pt x="2140127" y="5000676"/>
                  </a:lnTo>
                  <a:lnTo>
                    <a:pt x="2144217" y="5004943"/>
                  </a:lnTo>
                  <a:lnTo>
                    <a:pt x="2154529" y="5004943"/>
                  </a:lnTo>
                  <a:lnTo>
                    <a:pt x="2158606" y="5000676"/>
                  </a:lnTo>
                  <a:lnTo>
                    <a:pt x="2158606" y="4990554"/>
                  </a:lnTo>
                  <a:close/>
                </a:path>
                <a:path w="7509509" h="5725795">
                  <a:moveTo>
                    <a:pt x="2158606" y="4935080"/>
                  </a:moveTo>
                  <a:lnTo>
                    <a:pt x="2154529" y="4931003"/>
                  </a:lnTo>
                  <a:lnTo>
                    <a:pt x="2144217" y="4931003"/>
                  </a:lnTo>
                  <a:lnTo>
                    <a:pt x="2140127" y="4935080"/>
                  </a:lnTo>
                  <a:lnTo>
                    <a:pt x="2140127" y="4945392"/>
                  </a:lnTo>
                  <a:lnTo>
                    <a:pt x="2144217" y="4949482"/>
                  </a:lnTo>
                  <a:lnTo>
                    <a:pt x="2154529" y="4949482"/>
                  </a:lnTo>
                  <a:lnTo>
                    <a:pt x="2158606" y="4945392"/>
                  </a:lnTo>
                  <a:lnTo>
                    <a:pt x="2158606" y="4935080"/>
                  </a:lnTo>
                  <a:close/>
                </a:path>
                <a:path w="7509509" h="5725795">
                  <a:moveTo>
                    <a:pt x="2158606" y="4879810"/>
                  </a:moveTo>
                  <a:lnTo>
                    <a:pt x="2154529" y="4875720"/>
                  </a:lnTo>
                  <a:lnTo>
                    <a:pt x="2144217" y="4875720"/>
                  </a:lnTo>
                  <a:lnTo>
                    <a:pt x="2140127" y="4879810"/>
                  </a:lnTo>
                  <a:lnTo>
                    <a:pt x="2140127" y="4889944"/>
                  </a:lnTo>
                  <a:lnTo>
                    <a:pt x="2144217" y="4894034"/>
                  </a:lnTo>
                  <a:lnTo>
                    <a:pt x="2154529" y="4894034"/>
                  </a:lnTo>
                  <a:lnTo>
                    <a:pt x="2158606" y="4889944"/>
                  </a:lnTo>
                  <a:lnTo>
                    <a:pt x="2158606" y="4879810"/>
                  </a:lnTo>
                  <a:close/>
                </a:path>
                <a:path w="7509509" h="5725795">
                  <a:moveTo>
                    <a:pt x="2158606" y="4824349"/>
                  </a:moveTo>
                  <a:lnTo>
                    <a:pt x="2154529" y="4820259"/>
                  </a:lnTo>
                  <a:lnTo>
                    <a:pt x="2144217" y="4820259"/>
                  </a:lnTo>
                  <a:lnTo>
                    <a:pt x="2140127" y="4824349"/>
                  </a:lnTo>
                  <a:lnTo>
                    <a:pt x="2140127" y="4834483"/>
                  </a:lnTo>
                  <a:lnTo>
                    <a:pt x="2144217" y="4838573"/>
                  </a:lnTo>
                  <a:lnTo>
                    <a:pt x="2154529" y="4838573"/>
                  </a:lnTo>
                  <a:lnTo>
                    <a:pt x="2158606" y="4834483"/>
                  </a:lnTo>
                  <a:lnTo>
                    <a:pt x="2158606" y="4824349"/>
                  </a:lnTo>
                  <a:close/>
                </a:path>
                <a:path w="7509509" h="5725795">
                  <a:moveTo>
                    <a:pt x="2158606" y="4768888"/>
                  </a:moveTo>
                  <a:lnTo>
                    <a:pt x="2154529" y="4764811"/>
                  </a:lnTo>
                  <a:lnTo>
                    <a:pt x="2144217" y="4764811"/>
                  </a:lnTo>
                  <a:lnTo>
                    <a:pt x="2140127" y="4768888"/>
                  </a:lnTo>
                  <a:lnTo>
                    <a:pt x="2140127" y="4779022"/>
                  </a:lnTo>
                  <a:lnTo>
                    <a:pt x="2144217" y="4783290"/>
                  </a:lnTo>
                  <a:lnTo>
                    <a:pt x="2154529" y="4783290"/>
                  </a:lnTo>
                  <a:lnTo>
                    <a:pt x="2158606" y="4779022"/>
                  </a:lnTo>
                  <a:lnTo>
                    <a:pt x="2158606" y="4768888"/>
                  </a:lnTo>
                  <a:close/>
                </a:path>
                <a:path w="7509509" h="5725795">
                  <a:moveTo>
                    <a:pt x="2158606" y="4713617"/>
                  </a:moveTo>
                  <a:lnTo>
                    <a:pt x="2154529" y="4709515"/>
                  </a:lnTo>
                  <a:lnTo>
                    <a:pt x="2144217" y="4709515"/>
                  </a:lnTo>
                  <a:lnTo>
                    <a:pt x="2140127" y="4713617"/>
                  </a:lnTo>
                  <a:lnTo>
                    <a:pt x="2140127" y="4723739"/>
                  </a:lnTo>
                  <a:lnTo>
                    <a:pt x="2144217" y="4727829"/>
                  </a:lnTo>
                  <a:lnTo>
                    <a:pt x="2154529" y="4727829"/>
                  </a:lnTo>
                  <a:lnTo>
                    <a:pt x="2158606" y="4723739"/>
                  </a:lnTo>
                  <a:lnTo>
                    <a:pt x="2158606" y="4713617"/>
                  </a:lnTo>
                  <a:close/>
                </a:path>
                <a:path w="7509509" h="5725795">
                  <a:moveTo>
                    <a:pt x="2158606" y="4658157"/>
                  </a:moveTo>
                  <a:lnTo>
                    <a:pt x="2154529" y="4654067"/>
                  </a:lnTo>
                  <a:lnTo>
                    <a:pt x="2144217" y="4654067"/>
                  </a:lnTo>
                  <a:lnTo>
                    <a:pt x="2140127" y="4658157"/>
                  </a:lnTo>
                  <a:lnTo>
                    <a:pt x="2140127" y="4668291"/>
                  </a:lnTo>
                  <a:lnTo>
                    <a:pt x="2144217" y="4672368"/>
                  </a:lnTo>
                  <a:lnTo>
                    <a:pt x="2154529" y="4672368"/>
                  </a:lnTo>
                  <a:lnTo>
                    <a:pt x="2158606" y="4668291"/>
                  </a:lnTo>
                  <a:lnTo>
                    <a:pt x="2158606" y="4658157"/>
                  </a:lnTo>
                  <a:close/>
                </a:path>
                <a:path w="7509509" h="5725795">
                  <a:moveTo>
                    <a:pt x="2158606" y="4602696"/>
                  </a:moveTo>
                  <a:lnTo>
                    <a:pt x="2154529" y="4598606"/>
                  </a:lnTo>
                  <a:lnTo>
                    <a:pt x="2144217" y="4598606"/>
                  </a:lnTo>
                  <a:lnTo>
                    <a:pt x="2140127" y="4602696"/>
                  </a:lnTo>
                  <a:lnTo>
                    <a:pt x="2140127" y="4612995"/>
                  </a:lnTo>
                  <a:lnTo>
                    <a:pt x="2144217" y="4617097"/>
                  </a:lnTo>
                  <a:lnTo>
                    <a:pt x="2154529" y="4617097"/>
                  </a:lnTo>
                  <a:lnTo>
                    <a:pt x="2158606" y="4612995"/>
                  </a:lnTo>
                  <a:lnTo>
                    <a:pt x="2158606" y="4602696"/>
                  </a:lnTo>
                  <a:close/>
                </a:path>
                <a:path w="7509509" h="5725795">
                  <a:moveTo>
                    <a:pt x="2158606" y="4547413"/>
                  </a:moveTo>
                  <a:lnTo>
                    <a:pt x="2154529" y="4543145"/>
                  </a:lnTo>
                  <a:lnTo>
                    <a:pt x="2144217" y="4543145"/>
                  </a:lnTo>
                  <a:lnTo>
                    <a:pt x="2140127" y="4547413"/>
                  </a:lnTo>
                  <a:lnTo>
                    <a:pt x="2140127" y="4557547"/>
                  </a:lnTo>
                  <a:lnTo>
                    <a:pt x="2144217" y="4561624"/>
                  </a:lnTo>
                  <a:lnTo>
                    <a:pt x="2154529" y="4561624"/>
                  </a:lnTo>
                  <a:lnTo>
                    <a:pt x="2158606" y="4557547"/>
                  </a:lnTo>
                  <a:lnTo>
                    <a:pt x="2158606" y="4547413"/>
                  </a:lnTo>
                  <a:close/>
                </a:path>
                <a:path w="7509509" h="5725795">
                  <a:moveTo>
                    <a:pt x="2158606" y="4491952"/>
                  </a:moveTo>
                  <a:lnTo>
                    <a:pt x="2154529" y="4487862"/>
                  </a:lnTo>
                  <a:lnTo>
                    <a:pt x="2144217" y="4487862"/>
                  </a:lnTo>
                  <a:lnTo>
                    <a:pt x="2140127" y="4491952"/>
                  </a:lnTo>
                  <a:lnTo>
                    <a:pt x="2140127" y="4502086"/>
                  </a:lnTo>
                  <a:lnTo>
                    <a:pt x="2144217" y="4506176"/>
                  </a:lnTo>
                  <a:lnTo>
                    <a:pt x="2154529" y="4506176"/>
                  </a:lnTo>
                  <a:lnTo>
                    <a:pt x="2158606" y="4502086"/>
                  </a:lnTo>
                  <a:lnTo>
                    <a:pt x="2158606" y="4491952"/>
                  </a:lnTo>
                  <a:close/>
                </a:path>
                <a:path w="7509509" h="5725795">
                  <a:moveTo>
                    <a:pt x="2158606" y="4436491"/>
                  </a:moveTo>
                  <a:lnTo>
                    <a:pt x="2154529" y="4432414"/>
                  </a:lnTo>
                  <a:lnTo>
                    <a:pt x="2144217" y="4432414"/>
                  </a:lnTo>
                  <a:lnTo>
                    <a:pt x="2140127" y="4436491"/>
                  </a:lnTo>
                  <a:lnTo>
                    <a:pt x="2140127" y="4446625"/>
                  </a:lnTo>
                  <a:lnTo>
                    <a:pt x="2144217" y="4450893"/>
                  </a:lnTo>
                  <a:lnTo>
                    <a:pt x="2154529" y="4450893"/>
                  </a:lnTo>
                  <a:lnTo>
                    <a:pt x="2158606" y="4446625"/>
                  </a:lnTo>
                  <a:lnTo>
                    <a:pt x="2158606" y="4436491"/>
                  </a:lnTo>
                  <a:close/>
                </a:path>
                <a:path w="7509509" h="5725795">
                  <a:moveTo>
                    <a:pt x="2158606" y="4381220"/>
                  </a:moveTo>
                  <a:lnTo>
                    <a:pt x="2154529" y="4376953"/>
                  </a:lnTo>
                  <a:lnTo>
                    <a:pt x="2144217" y="4376953"/>
                  </a:lnTo>
                  <a:lnTo>
                    <a:pt x="2140127" y="4381220"/>
                  </a:lnTo>
                  <a:lnTo>
                    <a:pt x="2140127" y="4391355"/>
                  </a:lnTo>
                  <a:lnTo>
                    <a:pt x="2144217" y="4395432"/>
                  </a:lnTo>
                  <a:lnTo>
                    <a:pt x="2154529" y="4395432"/>
                  </a:lnTo>
                  <a:lnTo>
                    <a:pt x="2158606" y="4391355"/>
                  </a:lnTo>
                  <a:lnTo>
                    <a:pt x="2158606" y="4381220"/>
                  </a:lnTo>
                  <a:close/>
                </a:path>
                <a:path w="7509509" h="5725795">
                  <a:moveTo>
                    <a:pt x="2158606" y="4325759"/>
                  </a:moveTo>
                  <a:lnTo>
                    <a:pt x="2154529" y="4321670"/>
                  </a:lnTo>
                  <a:lnTo>
                    <a:pt x="2144217" y="4321670"/>
                  </a:lnTo>
                  <a:lnTo>
                    <a:pt x="2140127" y="4325759"/>
                  </a:lnTo>
                  <a:lnTo>
                    <a:pt x="2140127" y="4335894"/>
                  </a:lnTo>
                  <a:lnTo>
                    <a:pt x="2144217" y="4339983"/>
                  </a:lnTo>
                  <a:lnTo>
                    <a:pt x="2154529" y="4339983"/>
                  </a:lnTo>
                  <a:lnTo>
                    <a:pt x="2158606" y="4335894"/>
                  </a:lnTo>
                  <a:lnTo>
                    <a:pt x="2158606" y="4325759"/>
                  </a:lnTo>
                  <a:close/>
                </a:path>
                <a:path w="7509509" h="5725795">
                  <a:moveTo>
                    <a:pt x="2158606" y="4270299"/>
                  </a:moveTo>
                  <a:lnTo>
                    <a:pt x="2154529" y="4266209"/>
                  </a:lnTo>
                  <a:lnTo>
                    <a:pt x="2144217" y="4266209"/>
                  </a:lnTo>
                  <a:lnTo>
                    <a:pt x="2140127" y="4270299"/>
                  </a:lnTo>
                  <a:lnTo>
                    <a:pt x="2140127" y="4280433"/>
                  </a:lnTo>
                  <a:lnTo>
                    <a:pt x="2144217" y="4284523"/>
                  </a:lnTo>
                  <a:lnTo>
                    <a:pt x="2154529" y="4284523"/>
                  </a:lnTo>
                  <a:lnTo>
                    <a:pt x="2158606" y="4280433"/>
                  </a:lnTo>
                  <a:lnTo>
                    <a:pt x="2158606" y="4270299"/>
                  </a:lnTo>
                  <a:close/>
                </a:path>
                <a:path w="7509509" h="5725795">
                  <a:moveTo>
                    <a:pt x="2158606" y="4214850"/>
                  </a:moveTo>
                  <a:lnTo>
                    <a:pt x="2154529" y="4210748"/>
                  </a:lnTo>
                  <a:lnTo>
                    <a:pt x="2144217" y="4210748"/>
                  </a:lnTo>
                  <a:lnTo>
                    <a:pt x="2140127" y="4214850"/>
                  </a:lnTo>
                  <a:lnTo>
                    <a:pt x="2140127" y="4225150"/>
                  </a:lnTo>
                  <a:lnTo>
                    <a:pt x="2144217" y="4229239"/>
                  </a:lnTo>
                  <a:lnTo>
                    <a:pt x="2154529" y="4229239"/>
                  </a:lnTo>
                  <a:lnTo>
                    <a:pt x="2158606" y="4225150"/>
                  </a:lnTo>
                  <a:lnTo>
                    <a:pt x="2158606" y="4214850"/>
                  </a:lnTo>
                  <a:close/>
                </a:path>
                <a:path w="7509509" h="5725795">
                  <a:moveTo>
                    <a:pt x="2158606" y="4159554"/>
                  </a:moveTo>
                  <a:lnTo>
                    <a:pt x="2154529" y="4155478"/>
                  </a:lnTo>
                  <a:lnTo>
                    <a:pt x="2144217" y="4155478"/>
                  </a:lnTo>
                  <a:lnTo>
                    <a:pt x="2140127" y="4159554"/>
                  </a:lnTo>
                  <a:lnTo>
                    <a:pt x="2140127" y="4169689"/>
                  </a:lnTo>
                  <a:lnTo>
                    <a:pt x="2144217" y="4173778"/>
                  </a:lnTo>
                  <a:lnTo>
                    <a:pt x="2154529" y="4173778"/>
                  </a:lnTo>
                  <a:lnTo>
                    <a:pt x="2158606" y="4169689"/>
                  </a:lnTo>
                  <a:lnTo>
                    <a:pt x="2158606" y="4159554"/>
                  </a:lnTo>
                  <a:close/>
                </a:path>
                <a:path w="7509509" h="5725795">
                  <a:moveTo>
                    <a:pt x="2158606" y="4104106"/>
                  </a:moveTo>
                  <a:lnTo>
                    <a:pt x="2154529" y="4100004"/>
                  </a:lnTo>
                  <a:lnTo>
                    <a:pt x="2144217" y="4100004"/>
                  </a:lnTo>
                  <a:lnTo>
                    <a:pt x="2140127" y="4104106"/>
                  </a:lnTo>
                  <a:lnTo>
                    <a:pt x="2140127" y="4114228"/>
                  </a:lnTo>
                  <a:lnTo>
                    <a:pt x="2144217" y="4118330"/>
                  </a:lnTo>
                  <a:lnTo>
                    <a:pt x="2154529" y="4118330"/>
                  </a:lnTo>
                  <a:lnTo>
                    <a:pt x="2158606" y="4114228"/>
                  </a:lnTo>
                  <a:lnTo>
                    <a:pt x="2158606" y="4104106"/>
                  </a:lnTo>
                  <a:close/>
                </a:path>
                <a:path w="7509509" h="5725795">
                  <a:moveTo>
                    <a:pt x="2158606" y="4048645"/>
                  </a:moveTo>
                  <a:lnTo>
                    <a:pt x="2154529" y="4044556"/>
                  </a:lnTo>
                  <a:lnTo>
                    <a:pt x="2144217" y="4044556"/>
                  </a:lnTo>
                  <a:lnTo>
                    <a:pt x="2140127" y="4048645"/>
                  </a:lnTo>
                  <a:lnTo>
                    <a:pt x="2140127" y="4058958"/>
                  </a:lnTo>
                  <a:lnTo>
                    <a:pt x="2144217" y="4063034"/>
                  </a:lnTo>
                  <a:lnTo>
                    <a:pt x="2154529" y="4063034"/>
                  </a:lnTo>
                  <a:lnTo>
                    <a:pt x="2158606" y="4058958"/>
                  </a:lnTo>
                  <a:lnTo>
                    <a:pt x="2158606" y="4048645"/>
                  </a:lnTo>
                  <a:close/>
                </a:path>
                <a:path w="7509509" h="5725795">
                  <a:moveTo>
                    <a:pt x="2158606" y="3993362"/>
                  </a:moveTo>
                  <a:lnTo>
                    <a:pt x="2154529" y="3989095"/>
                  </a:lnTo>
                  <a:lnTo>
                    <a:pt x="2144217" y="3989095"/>
                  </a:lnTo>
                  <a:lnTo>
                    <a:pt x="2140127" y="3993362"/>
                  </a:lnTo>
                  <a:lnTo>
                    <a:pt x="2140127" y="4003484"/>
                  </a:lnTo>
                  <a:lnTo>
                    <a:pt x="2144217" y="4007586"/>
                  </a:lnTo>
                  <a:lnTo>
                    <a:pt x="2154529" y="4007586"/>
                  </a:lnTo>
                  <a:lnTo>
                    <a:pt x="2158606" y="4003484"/>
                  </a:lnTo>
                  <a:lnTo>
                    <a:pt x="2158606" y="3993362"/>
                  </a:lnTo>
                  <a:close/>
                </a:path>
                <a:path w="7509509" h="5725795">
                  <a:moveTo>
                    <a:pt x="2158606" y="3937901"/>
                  </a:moveTo>
                  <a:lnTo>
                    <a:pt x="2154529" y="3933812"/>
                  </a:lnTo>
                  <a:lnTo>
                    <a:pt x="2144217" y="3933812"/>
                  </a:lnTo>
                  <a:lnTo>
                    <a:pt x="2140127" y="3937901"/>
                  </a:lnTo>
                  <a:lnTo>
                    <a:pt x="2140127" y="3948036"/>
                  </a:lnTo>
                  <a:lnTo>
                    <a:pt x="2144217" y="3952125"/>
                  </a:lnTo>
                  <a:lnTo>
                    <a:pt x="2154529" y="3952125"/>
                  </a:lnTo>
                  <a:lnTo>
                    <a:pt x="2158606" y="3948036"/>
                  </a:lnTo>
                  <a:lnTo>
                    <a:pt x="2158606" y="3937901"/>
                  </a:lnTo>
                  <a:close/>
                </a:path>
                <a:path w="7509509" h="5725795">
                  <a:moveTo>
                    <a:pt x="2158606" y="3882440"/>
                  </a:moveTo>
                  <a:lnTo>
                    <a:pt x="2154529" y="3878364"/>
                  </a:lnTo>
                  <a:lnTo>
                    <a:pt x="2144217" y="3878364"/>
                  </a:lnTo>
                  <a:lnTo>
                    <a:pt x="2140127" y="3882440"/>
                  </a:lnTo>
                  <a:lnTo>
                    <a:pt x="2140127" y="3892588"/>
                  </a:lnTo>
                  <a:lnTo>
                    <a:pt x="2144217" y="3896664"/>
                  </a:lnTo>
                  <a:lnTo>
                    <a:pt x="2154529" y="3896664"/>
                  </a:lnTo>
                  <a:lnTo>
                    <a:pt x="2158606" y="3892588"/>
                  </a:lnTo>
                  <a:lnTo>
                    <a:pt x="2158606" y="3882440"/>
                  </a:lnTo>
                  <a:close/>
                </a:path>
                <a:path w="7509509" h="5725795">
                  <a:moveTo>
                    <a:pt x="2158606" y="3827157"/>
                  </a:moveTo>
                  <a:lnTo>
                    <a:pt x="2154529" y="3822903"/>
                  </a:lnTo>
                  <a:lnTo>
                    <a:pt x="2144217" y="3822903"/>
                  </a:lnTo>
                  <a:lnTo>
                    <a:pt x="2140127" y="3827157"/>
                  </a:lnTo>
                  <a:lnTo>
                    <a:pt x="2140127" y="3837292"/>
                  </a:lnTo>
                  <a:lnTo>
                    <a:pt x="2144217" y="3841394"/>
                  </a:lnTo>
                  <a:lnTo>
                    <a:pt x="2154529" y="3841394"/>
                  </a:lnTo>
                  <a:lnTo>
                    <a:pt x="2158606" y="3837292"/>
                  </a:lnTo>
                  <a:lnTo>
                    <a:pt x="2158606" y="3827157"/>
                  </a:lnTo>
                  <a:close/>
                </a:path>
                <a:path w="7509509" h="5725795">
                  <a:moveTo>
                    <a:pt x="2158606" y="3771709"/>
                  </a:moveTo>
                  <a:lnTo>
                    <a:pt x="2154529" y="3767620"/>
                  </a:lnTo>
                  <a:lnTo>
                    <a:pt x="2144217" y="3767620"/>
                  </a:lnTo>
                  <a:lnTo>
                    <a:pt x="2140127" y="3771709"/>
                  </a:lnTo>
                  <a:lnTo>
                    <a:pt x="2140127" y="3781844"/>
                  </a:lnTo>
                  <a:lnTo>
                    <a:pt x="2144217" y="3785920"/>
                  </a:lnTo>
                  <a:lnTo>
                    <a:pt x="2154529" y="3785920"/>
                  </a:lnTo>
                  <a:lnTo>
                    <a:pt x="2158606" y="3781844"/>
                  </a:lnTo>
                  <a:lnTo>
                    <a:pt x="2158606" y="3771709"/>
                  </a:lnTo>
                  <a:close/>
                </a:path>
                <a:path w="7509509" h="5725795">
                  <a:moveTo>
                    <a:pt x="2158606" y="3716248"/>
                  </a:moveTo>
                  <a:lnTo>
                    <a:pt x="2154529" y="3712159"/>
                  </a:lnTo>
                  <a:lnTo>
                    <a:pt x="2144217" y="3712159"/>
                  </a:lnTo>
                  <a:lnTo>
                    <a:pt x="2140127" y="3716248"/>
                  </a:lnTo>
                  <a:lnTo>
                    <a:pt x="2140127" y="3726383"/>
                  </a:lnTo>
                  <a:lnTo>
                    <a:pt x="2144217" y="3730472"/>
                  </a:lnTo>
                  <a:lnTo>
                    <a:pt x="2154529" y="3730472"/>
                  </a:lnTo>
                  <a:lnTo>
                    <a:pt x="2158606" y="3726383"/>
                  </a:lnTo>
                  <a:lnTo>
                    <a:pt x="2158606" y="3716248"/>
                  </a:lnTo>
                  <a:close/>
                </a:path>
                <a:path w="7509509" h="5725795">
                  <a:moveTo>
                    <a:pt x="2158606" y="3660787"/>
                  </a:moveTo>
                  <a:lnTo>
                    <a:pt x="2154529" y="3656711"/>
                  </a:lnTo>
                  <a:lnTo>
                    <a:pt x="2144217" y="3656711"/>
                  </a:lnTo>
                  <a:lnTo>
                    <a:pt x="2140127" y="3660787"/>
                  </a:lnTo>
                  <a:lnTo>
                    <a:pt x="2140127" y="3671100"/>
                  </a:lnTo>
                  <a:lnTo>
                    <a:pt x="2144217" y="3675189"/>
                  </a:lnTo>
                  <a:lnTo>
                    <a:pt x="2154529" y="3675189"/>
                  </a:lnTo>
                  <a:lnTo>
                    <a:pt x="2158606" y="3671100"/>
                  </a:lnTo>
                  <a:lnTo>
                    <a:pt x="2158606" y="3660787"/>
                  </a:lnTo>
                  <a:close/>
                </a:path>
                <a:path w="7509509" h="5725795">
                  <a:moveTo>
                    <a:pt x="2158606" y="3605517"/>
                  </a:moveTo>
                  <a:lnTo>
                    <a:pt x="2154529" y="3601415"/>
                  </a:lnTo>
                  <a:lnTo>
                    <a:pt x="2144217" y="3601415"/>
                  </a:lnTo>
                  <a:lnTo>
                    <a:pt x="2140127" y="3605517"/>
                  </a:lnTo>
                  <a:lnTo>
                    <a:pt x="2140127" y="3615639"/>
                  </a:lnTo>
                  <a:lnTo>
                    <a:pt x="2144217" y="3619728"/>
                  </a:lnTo>
                  <a:lnTo>
                    <a:pt x="2154529" y="3619728"/>
                  </a:lnTo>
                  <a:lnTo>
                    <a:pt x="2158606" y="3615639"/>
                  </a:lnTo>
                  <a:lnTo>
                    <a:pt x="2158606" y="3605517"/>
                  </a:lnTo>
                  <a:close/>
                </a:path>
                <a:path w="7509509" h="5725795">
                  <a:moveTo>
                    <a:pt x="2158606" y="3550043"/>
                  </a:moveTo>
                  <a:lnTo>
                    <a:pt x="2154529" y="3545967"/>
                  </a:lnTo>
                  <a:lnTo>
                    <a:pt x="2144217" y="3545967"/>
                  </a:lnTo>
                  <a:lnTo>
                    <a:pt x="2140127" y="3550043"/>
                  </a:lnTo>
                  <a:lnTo>
                    <a:pt x="2140127" y="3560178"/>
                  </a:lnTo>
                  <a:lnTo>
                    <a:pt x="2144217" y="3564267"/>
                  </a:lnTo>
                  <a:lnTo>
                    <a:pt x="2154529" y="3564267"/>
                  </a:lnTo>
                  <a:lnTo>
                    <a:pt x="2158606" y="3560178"/>
                  </a:lnTo>
                  <a:lnTo>
                    <a:pt x="2158606" y="3550043"/>
                  </a:lnTo>
                  <a:close/>
                </a:path>
                <a:path w="7509509" h="5725795">
                  <a:moveTo>
                    <a:pt x="2158606" y="3494595"/>
                  </a:moveTo>
                  <a:lnTo>
                    <a:pt x="2154529" y="3490506"/>
                  </a:lnTo>
                  <a:lnTo>
                    <a:pt x="2144217" y="3490506"/>
                  </a:lnTo>
                  <a:lnTo>
                    <a:pt x="2140127" y="3494595"/>
                  </a:lnTo>
                  <a:lnTo>
                    <a:pt x="2140127" y="3504717"/>
                  </a:lnTo>
                  <a:lnTo>
                    <a:pt x="2144217" y="3508997"/>
                  </a:lnTo>
                  <a:lnTo>
                    <a:pt x="2154529" y="3508997"/>
                  </a:lnTo>
                  <a:lnTo>
                    <a:pt x="2158606" y="3504717"/>
                  </a:lnTo>
                  <a:lnTo>
                    <a:pt x="2158606" y="3494595"/>
                  </a:lnTo>
                  <a:close/>
                </a:path>
                <a:path w="7509509" h="5725795">
                  <a:moveTo>
                    <a:pt x="2158606" y="3439312"/>
                  </a:moveTo>
                  <a:lnTo>
                    <a:pt x="2154529" y="3435045"/>
                  </a:lnTo>
                  <a:lnTo>
                    <a:pt x="2144217" y="3435045"/>
                  </a:lnTo>
                  <a:lnTo>
                    <a:pt x="2140127" y="3439312"/>
                  </a:lnTo>
                  <a:lnTo>
                    <a:pt x="2140127" y="3449447"/>
                  </a:lnTo>
                  <a:lnTo>
                    <a:pt x="2144217" y="3453523"/>
                  </a:lnTo>
                  <a:lnTo>
                    <a:pt x="2154529" y="3453523"/>
                  </a:lnTo>
                  <a:lnTo>
                    <a:pt x="2158606" y="3449447"/>
                  </a:lnTo>
                  <a:lnTo>
                    <a:pt x="2158606" y="3439312"/>
                  </a:lnTo>
                  <a:close/>
                </a:path>
                <a:path w="7509509" h="5725795">
                  <a:moveTo>
                    <a:pt x="2158606" y="3383851"/>
                  </a:moveTo>
                  <a:lnTo>
                    <a:pt x="2154529" y="3379762"/>
                  </a:lnTo>
                  <a:lnTo>
                    <a:pt x="2144217" y="3379762"/>
                  </a:lnTo>
                  <a:lnTo>
                    <a:pt x="2140127" y="3383851"/>
                  </a:lnTo>
                  <a:lnTo>
                    <a:pt x="2140127" y="3393986"/>
                  </a:lnTo>
                  <a:lnTo>
                    <a:pt x="2144217" y="3398075"/>
                  </a:lnTo>
                  <a:lnTo>
                    <a:pt x="2154529" y="3398075"/>
                  </a:lnTo>
                  <a:lnTo>
                    <a:pt x="2158606" y="3393986"/>
                  </a:lnTo>
                  <a:lnTo>
                    <a:pt x="2158606" y="3383851"/>
                  </a:lnTo>
                  <a:close/>
                </a:path>
                <a:path w="7509509" h="5725795">
                  <a:moveTo>
                    <a:pt x="2158606" y="3328390"/>
                  </a:moveTo>
                  <a:lnTo>
                    <a:pt x="2154529" y="3324301"/>
                  </a:lnTo>
                  <a:lnTo>
                    <a:pt x="2144217" y="3324301"/>
                  </a:lnTo>
                  <a:lnTo>
                    <a:pt x="2140127" y="3328390"/>
                  </a:lnTo>
                  <a:lnTo>
                    <a:pt x="2140127" y="3338525"/>
                  </a:lnTo>
                  <a:lnTo>
                    <a:pt x="2144217" y="3342614"/>
                  </a:lnTo>
                  <a:lnTo>
                    <a:pt x="2154529" y="3342614"/>
                  </a:lnTo>
                  <a:lnTo>
                    <a:pt x="2158606" y="3338525"/>
                  </a:lnTo>
                  <a:lnTo>
                    <a:pt x="2158606" y="3328390"/>
                  </a:lnTo>
                  <a:close/>
                </a:path>
                <a:path w="7509509" h="5725795">
                  <a:moveTo>
                    <a:pt x="2158606" y="3273120"/>
                  </a:moveTo>
                  <a:lnTo>
                    <a:pt x="2154529" y="3268853"/>
                  </a:lnTo>
                  <a:lnTo>
                    <a:pt x="2144217" y="3268853"/>
                  </a:lnTo>
                  <a:lnTo>
                    <a:pt x="2140127" y="3273120"/>
                  </a:lnTo>
                  <a:lnTo>
                    <a:pt x="2140127" y="3283254"/>
                  </a:lnTo>
                  <a:lnTo>
                    <a:pt x="2144217" y="3287331"/>
                  </a:lnTo>
                  <a:lnTo>
                    <a:pt x="2154529" y="3287331"/>
                  </a:lnTo>
                  <a:lnTo>
                    <a:pt x="2158606" y="3283254"/>
                  </a:lnTo>
                  <a:lnTo>
                    <a:pt x="2158606" y="3273120"/>
                  </a:lnTo>
                  <a:close/>
                </a:path>
                <a:path w="7509509" h="5725795">
                  <a:moveTo>
                    <a:pt x="2158606" y="3217659"/>
                  </a:moveTo>
                  <a:lnTo>
                    <a:pt x="2154529" y="3213570"/>
                  </a:lnTo>
                  <a:lnTo>
                    <a:pt x="2144217" y="3213570"/>
                  </a:lnTo>
                  <a:lnTo>
                    <a:pt x="2140127" y="3217659"/>
                  </a:lnTo>
                  <a:lnTo>
                    <a:pt x="2140127" y="3227781"/>
                  </a:lnTo>
                  <a:lnTo>
                    <a:pt x="2144217" y="3231883"/>
                  </a:lnTo>
                  <a:lnTo>
                    <a:pt x="2154529" y="3231883"/>
                  </a:lnTo>
                  <a:lnTo>
                    <a:pt x="2158606" y="3227781"/>
                  </a:lnTo>
                  <a:lnTo>
                    <a:pt x="2158606" y="3217659"/>
                  </a:lnTo>
                  <a:close/>
                </a:path>
                <a:path w="7509509" h="5725795">
                  <a:moveTo>
                    <a:pt x="2158606" y="3162198"/>
                  </a:moveTo>
                  <a:lnTo>
                    <a:pt x="2154529" y="3158109"/>
                  </a:lnTo>
                  <a:lnTo>
                    <a:pt x="2144217" y="3158109"/>
                  </a:lnTo>
                  <a:lnTo>
                    <a:pt x="2140127" y="3162198"/>
                  </a:lnTo>
                  <a:lnTo>
                    <a:pt x="2140127" y="3172333"/>
                  </a:lnTo>
                  <a:lnTo>
                    <a:pt x="2144217" y="3176409"/>
                  </a:lnTo>
                  <a:lnTo>
                    <a:pt x="2154529" y="3176409"/>
                  </a:lnTo>
                  <a:lnTo>
                    <a:pt x="2158606" y="3172333"/>
                  </a:lnTo>
                  <a:lnTo>
                    <a:pt x="2158606" y="3162198"/>
                  </a:lnTo>
                  <a:close/>
                </a:path>
                <a:path w="7509509" h="5725795">
                  <a:moveTo>
                    <a:pt x="2158606" y="3106737"/>
                  </a:moveTo>
                  <a:lnTo>
                    <a:pt x="2154529" y="3102648"/>
                  </a:lnTo>
                  <a:lnTo>
                    <a:pt x="2144217" y="3102648"/>
                  </a:lnTo>
                  <a:lnTo>
                    <a:pt x="2140127" y="3106737"/>
                  </a:lnTo>
                  <a:lnTo>
                    <a:pt x="2140127" y="3117050"/>
                  </a:lnTo>
                  <a:lnTo>
                    <a:pt x="2144217" y="3121139"/>
                  </a:lnTo>
                  <a:lnTo>
                    <a:pt x="2154529" y="3121139"/>
                  </a:lnTo>
                  <a:lnTo>
                    <a:pt x="2158606" y="3117050"/>
                  </a:lnTo>
                  <a:lnTo>
                    <a:pt x="2158606" y="3106737"/>
                  </a:lnTo>
                  <a:close/>
                </a:path>
                <a:path w="7509509" h="5725795">
                  <a:moveTo>
                    <a:pt x="2158606" y="3051454"/>
                  </a:moveTo>
                  <a:lnTo>
                    <a:pt x="2154529" y="3047200"/>
                  </a:lnTo>
                  <a:lnTo>
                    <a:pt x="2144217" y="3047200"/>
                  </a:lnTo>
                  <a:lnTo>
                    <a:pt x="2140127" y="3051454"/>
                  </a:lnTo>
                  <a:lnTo>
                    <a:pt x="2140127" y="3061589"/>
                  </a:lnTo>
                  <a:lnTo>
                    <a:pt x="2144217" y="3065678"/>
                  </a:lnTo>
                  <a:lnTo>
                    <a:pt x="2154529" y="3065678"/>
                  </a:lnTo>
                  <a:lnTo>
                    <a:pt x="2158606" y="3061589"/>
                  </a:lnTo>
                  <a:lnTo>
                    <a:pt x="2158606" y="3051454"/>
                  </a:lnTo>
                  <a:close/>
                </a:path>
                <a:path w="7509509" h="5725795">
                  <a:moveTo>
                    <a:pt x="2158606" y="2996006"/>
                  </a:moveTo>
                  <a:lnTo>
                    <a:pt x="2154529" y="2991904"/>
                  </a:lnTo>
                  <a:lnTo>
                    <a:pt x="2144217" y="2991904"/>
                  </a:lnTo>
                  <a:lnTo>
                    <a:pt x="2140127" y="2996006"/>
                  </a:lnTo>
                  <a:lnTo>
                    <a:pt x="2140127" y="3006128"/>
                  </a:lnTo>
                  <a:lnTo>
                    <a:pt x="2144217" y="3010217"/>
                  </a:lnTo>
                  <a:lnTo>
                    <a:pt x="2154529" y="3010217"/>
                  </a:lnTo>
                  <a:lnTo>
                    <a:pt x="2158606" y="3006128"/>
                  </a:lnTo>
                  <a:lnTo>
                    <a:pt x="2158606" y="2996006"/>
                  </a:lnTo>
                  <a:close/>
                </a:path>
                <a:path w="7509509" h="5725795">
                  <a:moveTo>
                    <a:pt x="2158606" y="2940532"/>
                  </a:moveTo>
                  <a:lnTo>
                    <a:pt x="2154529" y="2936456"/>
                  </a:lnTo>
                  <a:lnTo>
                    <a:pt x="2144217" y="2936456"/>
                  </a:lnTo>
                  <a:lnTo>
                    <a:pt x="2140127" y="2940532"/>
                  </a:lnTo>
                  <a:lnTo>
                    <a:pt x="2140127" y="2950680"/>
                  </a:lnTo>
                  <a:lnTo>
                    <a:pt x="2144217" y="2954934"/>
                  </a:lnTo>
                  <a:lnTo>
                    <a:pt x="2154529" y="2954934"/>
                  </a:lnTo>
                  <a:lnTo>
                    <a:pt x="2158606" y="2950680"/>
                  </a:lnTo>
                  <a:lnTo>
                    <a:pt x="2158606" y="2940532"/>
                  </a:lnTo>
                  <a:close/>
                </a:path>
                <a:path w="7509509" h="5725795">
                  <a:moveTo>
                    <a:pt x="2158606" y="2885262"/>
                  </a:moveTo>
                  <a:lnTo>
                    <a:pt x="2154529" y="2880995"/>
                  </a:lnTo>
                  <a:lnTo>
                    <a:pt x="2144217" y="2880995"/>
                  </a:lnTo>
                  <a:lnTo>
                    <a:pt x="2140127" y="2885262"/>
                  </a:lnTo>
                  <a:lnTo>
                    <a:pt x="2140127" y="2895384"/>
                  </a:lnTo>
                  <a:lnTo>
                    <a:pt x="2144217" y="2899486"/>
                  </a:lnTo>
                  <a:lnTo>
                    <a:pt x="2154529" y="2899486"/>
                  </a:lnTo>
                  <a:lnTo>
                    <a:pt x="2158606" y="2895384"/>
                  </a:lnTo>
                  <a:lnTo>
                    <a:pt x="2158606" y="2885262"/>
                  </a:lnTo>
                  <a:close/>
                </a:path>
                <a:path w="7509509" h="5725795">
                  <a:moveTo>
                    <a:pt x="2158606" y="2829801"/>
                  </a:moveTo>
                  <a:lnTo>
                    <a:pt x="2154529" y="2825712"/>
                  </a:lnTo>
                  <a:lnTo>
                    <a:pt x="2144217" y="2825712"/>
                  </a:lnTo>
                  <a:lnTo>
                    <a:pt x="2140127" y="2829801"/>
                  </a:lnTo>
                  <a:lnTo>
                    <a:pt x="2140127" y="2839936"/>
                  </a:lnTo>
                  <a:lnTo>
                    <a:pt x="2144217" y="2844012"/>
                  </a:lnTo>
                  <a:lnTo>
                    <a:pt x="2154529" y="2844012"/>
                  </a:lnTo>
                  <a:lnTo>
                    <a:pt x="2158606" y="2839936"/>
                  </a:lnTo>
                  <a:lnTo>
                    <a:pt x="2158606" y="2829801"/>
                  </a:lnTo>
                  <a:close/>
                </a:path>
                <a:path w="7509509" h="5725795">
                  <a:moveTo>
                    <a:pt x="2158606" y="2774340"/>
                  </a:moveTo>
                  <a:lnTo>
                    <a:pt x="2154529" y="2770263"/>
                  </a:lnTo>
                  <a:lnTo>
                    <a:pt x="2144217" y="2770263"/>
                  </a:lnTo>
                  <a:lnTo>
                    <a:pt x="2140127" y="2774340"/>
                  </a:lnTo>
                  <a:lnTo>
                    <a:pt x="2140127" y="2784475"/>
                  </a:lnTo>
                  <a:lnTo>
                    <a:pt x="2144217" y="2788742"/>
                  </a:lnTo>
                  <a:lnTo>
                    <a:pt x="2154529" y="2788742"/>
                  </a:lnTo>
                  <a:lnTo>
                    <a:pt x="2158606" y="2784475"/>
                  </a:lnTo>
                  <a:lnTo>
                    <a:pt x="2158606" y="2774340"/>
                  </a:lnTo>
                  <a:close/>
                </a:path>
                <a:path w="7509509" h="5725795">
                  <a:moveTo>
                    <a:pt x="2158606" y="2719070"/>
                  </a:moveTo>
                  <a:lnTo>
                    <a:pt x="2154529" y="2714790"/>
                  </a:lnTo>
                  <a:lnTo>
                    <a:pt x="2144217" y="2714790"/>
                  </a:lnTo>
                  <a:lnTo>
                    <a:pt x="2140127" y="2719070"/>
                  </a:lnTo>
                  <a:lnTo>
                    <a:pt x="2140127" y="2729192"/>
                  </a:lnTo>
                  <a:lnTo>
                    <a:pt x="2144217" y="2733294"/>
                  </a:lnTo>
                  <a:lnTo>
                    <a:pt x="2154529" y="2733294"/>
                  </a:lnTo>
                  <a:lnTo>
                    <a:pt x="2158606" y="2729192"/>
                  </a:lnTo>
                  <a:lnTo>
                    <a:pt x="2158606" y="2719070"/>
                  </a:lnTo>
                  <a:close/>
                </a:path>
                <a:path w="7509509" h="5725795">
                  <a:moveTo>
                    <a:pt x="2158606" y="2663609"/>
                  </a:moveTo>
                  <a:lnTo>
                    <a:pt x="2154529" y="2659519"/>
                  </a:lnTo>
                  <a:lnTo>
                    <a:pt x="2144217" y="2659519"/>
                  </a:lnTo>
                  <a:lnTo>
                    <a:pt x="2140127" y="2663609"/>
                  </a:lnTo>
                  <a:lnTo>
                    <a:pt x="2140127" y="2673743"/>
                  </a:lnTo>
                  <a:lnTo>
                    <a:pt x="2144217" y="2677820"/>
                  </a:lnTo>
                  <a:lnTo>
                    <a:pt x="2154529" y="2677820"/>
                  </a:lnTo>
                  <a:lnTo>
                    <a:pt x="2158606" y="2673743"/>
                  </a:lnTo>
                  <a:lnTo>
                    <a:pt x="2158606" y="2663609"/>
                  </a:lnTo>
                  <a:close/>
                </a:path>
                <a:path w="7509509" h="5725795">
                  <a:moveTo>
                    <a:pt x="2158606" y="2608148"/>
                  </a:moveTo>
                  <a:lnTo>
                    <a:pt x="2154529" y="2604058"/>
                  </a:lnTo>
                  <a:lnTo>
                    <a:pt x="2144217" y="2604058"/>
                  </a:lnTo>
                  <a:lnTo>
                    <a:pt x="2140127" y="2608148"/>
                  </a:lnTo>
                  <a:lnTo>
                    <a:pt x="2140127" y="2618270"/>
                  </a:lnTo>
                  <a:lnTo>
                    <a:pt x="2144217" y="2622550"/>
                  </a:lnTo>
                  <a:lnTo>
                    <a:pt x="2154529" y="2622550"/>
                  </a:lnTo>
                  <a:lnTo>
                    <a:pt x="2158606" y="2618270"/>
                  </a:lnTo>
                  <a:lnTo>
                    <a:pt x="2158606" y="2608148"/>
                  </a:lnTo>
                  <a:close/>
                </a:path>
                <a:path w="7509509" h="5725795">
                  <a:moveTo>
                    <a:pt x="2158606" y="2552687"/>
                  </a:moveTo>
                  <a:lnTo>
                    <a:pt x="2154529" y="2548598"/>
                  </a:lnTo>
                  <a:lnTo>
                    <a:pt x="2144217" y="2548598"/>
                  </a:lnTo>
                  <a:lnTo>
                    <a:pt x="2140127" y="2552687"/>
                  </a:lnTo>
                  <a:lnTo>
                    <a:pt x="2140127" y="2562999"/>
                  </a:lnTo>
                  <a:lnTo>
                    <a:pt x="2144217" y="2567089"/>
                  </a:lnTo>
                  <a:lnTo>
                    <a:pt x="2154529" y="2567089"/>
                  </a:lnTo>
                  <a:lnTo>
                    <a:pt x="2158606" y="2562999"/>
                  </a:lnTo>
                  <a:lnTo>
                    <a:pt x="2158606" y="2552687"/>
                  </a:lnTo>
                  <a:close/>
                </a:path>
                <a:path w="7509509" h="5725795">
                  <a:moveTo>
                    <a:pt x="2158606" y="2497404"/>
                  </a:moveTo>
                  <a:lnTo>
                    <a:pt x="2154529" y="2493137"/>
                  </a:lnTo>
                  <a:lnTo>
                    <a:pt x="2144217" y="2493137"/>
                  </a:lnTo>
                  <a:lnTo>
                    <a:pt x="2140127" y="2497404"/>
                  </a:lnTo>
                  <a:lnTo>
                    <a:pt x="2140127" y="2507538"/>
                  </a:lnTo>
                  <a:lnTo>
                    <a:pt x="2144217" y="2511628"/>
                  </a:lnTo>
                  <a:lnTo>
                    <a:pt x="2154529" y="2511628"/>
                  </a:lnTo>
                  <a:lnTo>
                    <a:pt x="2158606" y="2507538"/>
                  </a:lnTo>
                  <a:lnTo>
                    <a:pt x="2158606" y="2497404"/>
                  </a:lnTo>
                  <a:close/>
                </a:path>
                <a:path w="7509509" h="5725795">
                  <a:moveTo>
                    <a:pt x="2158606" y="2441943"/>
                  </a:moveTo>
                  <a:lnTo>
                    <a:pt x="2154529" y="2437866"/>
                  </a:lnTo>
                  <a:lnTo>
                    <a:pt x="2144217" y="2437866"/>
                  </a:lnTo>
                  <a:lnTo>
                    <a:pt x="2140127" y="2441943"/>
                  </a:lnTo>
                  <a:lnTo>
                    <a:pt x="2140127" y="2452078"/>
                  </a:lnTo>
                  <a:lnTo>
                    <a:pt x="2144217" y="2456167"/>
                  </a:lnTo>
                  <a:lnTo>
                    <a:pt x="2154529" y="2456167"/>
                  </a:lnTo>
                  <a:lnTo>
                    <a:pt x="2158606" y="2452078"/>
                  </a:lnTo>
                  <a:lnTo>
                    <a:pt x="2158606" y="2441943"/>
                  </a:lnTo>
                  <a:close/>
                </a:path>
                <a:path w="7509509" h="5725795">
                  <a:moveTo>
                    <a:pt x="2158606" y="2386495"/>
                  </a:moveTo>
                  <a:lnTo>
                    <a:pt x="2154529" y="2382393"/>
                  </a:lnTo>
                  <a:lnTo>
                    <a:pt x="2144217" y="2382393"/>
                  </a:lnTo>
                  <a:lnTo>
                    <a:pt x="2140127" y="2386495"/>
                  </a:lnTo>
                  <a:lnTo>
                    <a:pt x="2140127" y="2396617"/>
                  </a:lnTo>
                  <a:lnTo>
                    <a:pt x="2144217" y="2400884"/>
                  </a:lnTo>
                  <a:lnTo>
                    <a:pt x="2154529" y="2400884"/>
                  </a:lnTo>
                  <a:lnTo>
                    <a:pt x="2158606" y="2396617"/>
                  </a:lnTo>
                  <a:lnTo>
                    <a:pt x="2158606" y="2386495"/>
                  </a:lnTo>
                  <a:close/>
                </a:path>
                <a:path w="7509509" h="5725795">
                  <a:moveTo>
                    <a:pt x="2158606" y="2331212"/>
                  </a:moveTo>
                  <a:lnTo>
                    <a:pt x="2154529" y="2326944"/>
                  </a:lnTo>
                  <a:lnTo>
                    <a:pt x="2144217" y="2326944"/>
                  </a:lnTo>
                  <a:lnTo>
                    <a:pt x="2140127" y="2331212"/>
                  </a:lnTo>
                  <a:lnTo>
                    <a:pt x="2140127" y="2341346"/>
                  </a:lnTo>
                  <a:lnTo>
                    <a:pt x="2144217" y="2345423"/>
                  </a:lnTo>
                  <a:lnTo>
                    <a:pt x="2154529" y="2345423"/>
                  </a:lnTo>
                  <a:lnTo>
                    <a:pt x="2158606" y="2341346"/>
                  </a:lnTo>
                  <a:lnTo>
                    <a:pt x="2158606" y="2331212"/>
                  </a:lnTo>
                  <a:close/>
                </a:path>
                <a:path w="7509509" h="5725795">
                  <a:moveTo>
                    <a:pt x="2158606" y="2275751"/>
                  </a:moveTo>
                  <a:lnTo>
                    <a:pt x="2154529" y="2271674"/>
                  </a:lnTo>
                  <a:lnTo>
                    <a:pt x="2144217" y="2271674"/>
                  </a:lnTo>
                  <a:lnTo>
                    <a:pt x="2140127" y="2275751"/>
                  </a:lnTo>
                  <a:lnTo>
                    <a:pt x="2140127" y="2285885"/>
                  </a:lnTo>
                  <a:lnTo>
                    <a:pt x="2144217" y="2289975"/>
                  </a:lnTo>
                  <a:lnTo>
                    <a:pt x="2154529" y="2289975"/>
                  </a:lnTo>
                  <a:lnTo>
                    <a:pt x="2158606" y="2285885"/>
                  </a:lnTo>
                  <a:lnTo>
                    <a:pt x="2158606" y="2275751"/>
                  </a:lnTo>
                  <a:close/>
                </a:path>
                <a:path w="7509509" h="5725795">
                  <a:moveTo>
                    <a:pt x="2158606" y="2220303"/>
                  </a:moveTo>
                  <a:lnTo>
                    <a:pt x="2154529" y="2216200"/>
                  </a:lnTo>
                  <a:lnTo>
                    <a:pt x="2144217" y="2216200"/>
                  </a:lnTo>
                  <a:lnTo>
                    <a:pt x="2140127" y="2220303"/>
                  </a:lnTo>
                  <a:lnTo>
                    <a:pt x="2140127" y="2230424"/>
                  </a:lnTo>
                  <a:lnTo>
                    <a:pt x="2144217" y="2234692"/>
                  </a:lnTo>
                  <a:lnTo>
                    <a:pt x="2154529" y="2234692"/>
                  </a:lnTo>
                  <a:lnTo>
                    <a:pt x="2158606" y="2230424"/>
                  </a:lnTo>
                  <a:lnTo>
                    <a:pt x="2158606" y="2220303"/>
                  </a:lnTo>
                  <a:close/>
                </a:path>
                <a:path w="7509509" h="5725795">
                  <a:moveTo>
                    <a:pt x="2158606" y="2165007"/>
                  </a:moveTo>
                  <a:lnTo>
                    <a:pt x="2154529" y="2160752"/>
                  </a:lnTo>
                  <a:lnTo>
                    <a:pt x="2144217" y="2160752"/>
                  </a:lnTo>
                  <a:lnTo>
                    <a:pt x="2140127" y="2165007"/>
                  </a:lnTo>
                  <a:lnTo>
                    <a:pt x="2140127" y="2175141"/>
                  </a:lnTo>
                  <a:lnTo>
                    <a:pt x="2144217" y="2179231"/>
                  </a:lnTo>
                  <a:lnTo>
                    <a:pt x="2154529" y="2179231"/>
                  </a:lnTo>
                  <a:lnTo>
                    <a:pt x="2158606" y="2175141"/>
                  </a:lnTo>
                  <a:lnTo>
                    <a:pt x="2158606" y="2165007"/>
                  </a:lnTo>
                  <a:close/>
                </a:path>
                <a:path w="7509509" h="5725795">
                  <a:moveTo>
                    <a:pt x="2158606" y="2109559"/>
                  </a:moveTo>
                  <a:lnTo>
                    <a:pt x="2154529" y="2105469"/>
                  </a:lnTo>
                  <a:lnTo>
                    <a:pt x="2144217" y="2105469"/>
                  </a:lnTo>
                  <a:lnTo>
                    <a:pt x="2140127" y="2109559"/>
                  </a:lnTo>
                  <a:lnTo>
                    <a:pt x="2140127" y="2119680"/>
                  </a:lnTo>
                  <a:lnTo>
                    <a:pt x="2144217" y="2123783"/>
                  </a:lnTo>
                  <a:lnTo>
                    <a:pt x="2154529" y="2123783"/>
                  </a:lnTo>
                  <a:lnTo>
                    <a:pt x="2158606" y="2119680"/>
                  </a:lnTo>
                  <a:lnTo>
                    <a:pt x="2158606" y="2109559"/>
                  </a:lnTo>
                  <a:close/>
                </a:path>
                <a:path w="7509509" h="5725795">
                  <a:moveTo>
                    <a:pt x="2158606" y="2054098"/>
                  </a:moveTo>
                  <a:lnTo>
                    <a:pt x="2154529" y="2050008"/>
                  </a:lnTo>
                  <a:lnTo>
                    <a:pt x="2144217" y="2050008"/>
                  </a:lnTo>
                  <a:lnTo>
                    <a:pt x="2140127" y="2054098"/>
                  </a:lnTo>
                  <a:lnTo>
                    <a:pt x="2140127" y="2064232"/>
                  </a:lnTo>
                  <a:lnTo>
                    <a:pt x="2144217" y="2068309"/>
                  </a:lnTo>
                  <a:lnTo>
                    <a:pt x="2154529" y="2068309"/>
                  </a:lnTo>
                  <a:lnTo>
                    <a:pt x="2158606" y="2064232"/>
                  </a:lnTo>
                  <a:lnTo>
                    <a:pt x="2158606" y="2054098"/>
                  </a:lnTo>
                  <a:close/>
                </a:path>
                <a:path w="7509509" h="5725795">
                  <a:moveTo>
                    <a:pt x="2158606" y="1998637"/>
                  </a:moveTo>
                  <a:lnTo>
                    <a:pt x="2154529" y="1994547"/>
                  </a:lnTo>
                  <a:lnTo>
                    <a:pt x="2144217" y="1994547"/>
                  </a:lnTo>
                  <a:lnTo>
                    <a:pt x="2140127" y="1998637"/>
                  </a:lnTo>
                  <a:lnTo>
                    <a:pt x="2140127" y="2008949"/>
                  </a:lnTo>
                  <a:lnTo>
                    <a:pt x="2144217" y="2013038"/>
                  </a:lnTo>
                  <a:lnTo>
                    <a:pt x="2154529" y="2013038"/>
                  </a:lnTo>
                  <a:lnTo>
                    <a:pt x="2158606" y="2008949"/>
                  </a:lnTo>
                  <a:lnTo>
                    <a:pt x="2158606" y="1998637"/>
                  </a:lnTo>
                  <a:close/>
                </a:path>
                <a:path w="7509509" h="5725795">
                  <a:moveTo>
                    <a:pt x="2158606" y="1943354"/>
                  </a:moveTo>
                  <a:lnTo>
                    <a:pt x="2154529" y="1939086"/>
                  </a:lnTo>
                  <a:lnTo>
                    <a:pt x="2144217" y="1939086"/>
                  </a:lnTo>
                  <a:lnTo>
                    <a:pt x="2140127" y="1943354"/>
                  </a:lnTo>
                  <a:lnTo>
                    <a:pt x="2140127" y="1953488"/>
                  </a:lnTo>
                  <a:lnTo>
                    <a:pt x="2144217" y="1957578"/>
                  </a:lnTo>
                  <a:lnTo>
                    <a:pt x="2154529" y="1957578"/>
                  </a:lnTo>
                  <a:lnTo>
                    <a:pt x="2158606" y="1953488"/>
                  </a:lnTo>
                  <a:lnTo>
                    <a:pt x="2158606" y="1943354"/>
                  </a:lnTo>
                  <a:close/>
                </a:path>
                <a:path w="7509509" h="5725795">
                  <a:moveTo>
                    <a:pt x="2158606" y="1887905"/>
                  </a:moveTo>
                  <a:lnTo>
                    <a:pt x="2154529" y="1883803"/>
                  </a:lnTo>
                  <a:lnTo>
                    <a:pt x="2144217" y="1883803"/>
                  </a:lnTo>
                  <a:lnTo>
                    <a:pt x="2140127" y="1887905"/>
                  </a:lnTo>
                  <a:lnTo>
                    <a:pt x="2140127" y="1898040"/>
                  </a:lnTo>
                  <a:lnTo>
                    <a:pt x="2144217" y="1902117"/>
                  </a:lnTo>
                  <a:lnTo>
                    <a:pt x="2154529" y="1902117"/>
                  </a:lnTo>
                  <a:lnTo>
                    <a:pt x="2158606" y="1898040"/>
                  </a:lnTo>
                  <a:lnTo>
                    <a:pt x="2158606" y="1887905"/>
                  </a:lnTo>
                  <a:close/>
                </a:path>
                <a:path w="7509509" h="5725795">
                  <a:moveTo>
                    <a:pt x="2158606" y="1832432"/>
                  </a:moveTo>
                  <a:lnTo>
                    <a:pt x="2154529" y="1828355"/>
                  </a:lnTo>
                  <a:lnTo>
                    <a:pt x="2144217" y="1828355"/>
                  </a:lnTo>
                  <a:lnTo>
                    <a:pt x="2140127" y="1832432"/>
                  </a:lnTo>
                  <a:lnTo>
                    <a:pt x="2140127" y="1842566"/>
                  </a:lnTo>
                  <a:lnTo>
                    <a:pt x="2144217" y="1846834"/>
                  </a:lnTo>
                  <a:lnTo>
                    <a:pt x="2154529" y="1846834"/>
                  </a:lnTo>
                  <a:lnTo>
                    <a:pt x="2158606" y="1842566"/>
                  </a:lnTo>
                  <a:lnTo>
                    <a:pt x="2158606" y="1832432"/>
                  </a:lnTo>
                  <a:close/>
                </a:path>
                <a:path w="7509509" h="5725795">
                  <a:moveTo>
                    <a:pt x="2158606" y="1777161"/>
                  </a:moveTo>
                  <a:lnTo>
                    <a:pt x="2154529" y="1772894"/>
                  </a:lnTo>
                  <a:lnTo>
                    <a:pt x="2144217" y="1772894"/>
                  </a:lnTo>
                  <a:lnTo>
                    <a:pt x="2140127" y="1777161"/>
                  </a:lnTo>
                  <a:lnTo>
                    <a:pt x="2140127" y="1787296"/>
                  </a:lnTo>
                  <a:lnTo>
                    <a:pt x="2144217" y="1791385"/>
                  </a:lnTo>
                  <a:lnTo>
                    <a:pt x="2154529" y="1791385"/>
                  </a:lnTo>
                  <a:lnTo>
                    <a:pt x="2158606" y="1787296"/>
                  </a:lnTo>
                  <a:lnTo>
                    <a:pt x="2158606" y="1777161"/>
                  </a:lnTo>
                  <a:close/>
                </a:path>
                <a:path w="7509509" h="5725795">
                  <a:moveTo>
                    <a:pt x="2158606" y="1721700"/>
                  </a:moveTo>
                  <a:lnTo>
                    <a:pt x="2154529" y="1717611"/>
                  </a:lnTo>
                  <a:lnTo>
                    <a:pt x="2144217" y="1717611"/>
                  </a:lnTo>
                  <a:lnTo>
                    <a:pt x="2140127" y="1721700"/>
                  </a:lnTo>
                  <a:lnTo>
                    <a:pt x="2140127" y="1731835"/>
                  </a:lnTo>
                  <a:lnTo>
                    <a:pt x="2144217" y="1735924"/>
                  </a:lnTo>
                  <a:lnTo>
                    <a:pt x="2154529" y="1735924"/>
                  </a:lnTo>
                  <a:lnTo>
                    <a:pt x="2158606" y="1731835"/>
                  </a:lnTo>
                  <a:lnTo>
                    <a:pt x="2158606" y="1721700"/>
                  </a:lnTo>
                  <a:close/>
                </a:path>
                <a:path w="7509509" h="5725795">
                  <a:moveTo>
                    <a:pt x="2158606" y="1666240"/>
                  </a:moveTo>
                  <a:lnTo>
                    <a:pt x="2154529" y="1662163"/>
                  </a:lnTo>
                  <a:lnTo>
                    <a:pt x="2144217" y="1662163"/>
                  </a:lnTo>
                  <a:lnTo>
                    <a:pt x="2140127" y="1666240"/>
                  </a:lnTo>
                  <a:lnTo>
                    <a:pt x="2140127" y="1676374"/>
                  </a:lnTo>
                  <a:lnTo>
                    <a:pt x="2144217" y="1680641"/>
                  </a:lnTo>
                  <a:lnTo>
                    <a:pt x="2154529" y="1680641"/>
                  </a:lnTo>
                  <a:lnTo>
                    <a:pt x="2158606" y="1676374"/>
                  </a:lnTo>
                  <a:lnTo>
                    <a:pt x="2158606" y="1666240"/>
                  </a:lnTo>
                  <a:close/>
                </a:path>
                <a:path w="7509509" h="5725795">
                  <a:moveTo>
                    <a:pt x="2158606" y="1610791"/>
                  </a:moveTo>
                  <a:lnTo>
                    <a:pt x="2154529" y="1606689"/>
                  </a:lnTo>
                  <a:lnTo>
                    <a:pt x="2144217" y="1606689"/>
                  </a:lnTo>
                  <a:lnTo>
                    <a:pt x="2140127" y="1610791"/>
                  </a:lnTo>
                  <a:lnTo>
                    <a:pt x="2140127" y="1621091"/>
                  </a:lnTo>
                  <a:lnTo>
                    <a:pt x="2144217" y="1625180"/>
                  </a:lnTo>
                  <a:lnTo>
                    <a:pt x="2154529" y="1625180"/>
                  </a:lnTo>
                  <a:lnTo>
                    <a:pt x="2158606" y="1621091"/>
                  </a:lnTo>
                  <a:lnTo>
                    <a:pt x="2158606" y="1610791"/>
                  </a:lnTo>
                  <a:close/>
                </a:path>
                <a:path w="7509509" h="5725795">
                  <a:moveTo>
                    <a:pt x="2158606" y="1555496"/>
                  </a:moveTo>
                  <a:lnTo>
                    <a:pt x="2154529" y="1551241"/>
                  </a:lnTo>
                  <a:lnTo>
                    <a:pt x="2144217" y="1551241"/>
                  </a:lnTo>
                  <a:lnTo>
                    <a:pt x="2140127" y="1555496"/>
                  </a:lnTo>
                  <a:lnTo>
                    <a:pt x="2140127" y="1565643"/>
                  </a:lnTo>
                  <a:lnTo>
                    <a:pt x="2144217" y="1569720"/>
                  </a:lnTo>
                  <a:lnTo>
                    <a:pt x="2154529" y="1569720"/>
                  </a:lnTo>
                  <a:lnTo>
                    <a:pt x="2158606" y="1565643"/>
                  </a:lnTo>
                  <a:lnTo>
                    <a:pt x="2158606" y="1555496"/>
                  </a:lnTo>
                  <a:close/>
                </a:path>
                <a:path w="7509509" h="5725795">
                  <a:moveTo>
                    <a:pt x="2158606" y="1500047"/>
                  </a:moveTo>
                  <a:lnTo>
                    <a:pt x="2154529" y="1495958"/>
                  </a:lnTo>
                  <a:lnTo>
                    <a:pt x="2144217" y="1495958"/>
                  </a:lnTo>
                  <a:lnTo>
                    <a:pt x="2140127" y="1500047"/>
                  </a:lnTo>
                  <a:lnTo>
                    <a:pt x="2140127" y="1510169"/>
                  </a:lnTo>
                  <a:lnTo>
                    <a:pt x="2144217" y="1514271"/>
                  </a:lnTo>
                  <a:lnTo>
                    <a:pt x="2154529" y="1514271"/>
                  </a:lnTo>
                  <a:lnTo>
                    <a:pt x="2158606" y="1510169"/>
                  </a:lnTo>
                  <a:lnTo>
                    <a:pt x="2158606" y="1500047"/>
                  </a:lnTo>
                  <a:close/>
                </a:path>
                <a:path w="7509509" h="5725795">
                  <a:moveTo>
                    <a:pt x="2158606" y="1444586"/>
                  </a:moveTo>
                  <a:lnTo>
                    <a:pt x="2154529" y="1440497"/>
                  </a:lnTo>
                  <a:lnTo>
                    <a:pt x="2144217" y="1440497"/>
                  </a:lnTo>
                  <a:lnTo>
                    <a:pt x="2140127" y="1444586"/>
                  </a:lnTo>
                  <a:lnTo>
                    <a:pt x="2140127" y="1454721"/>
                  </a:lnTo>
                  <a:lnTo>
                    <a:pt x="2144217" y="1458976"/>
                  </a:lnTo>
                  <a:lnTo>
                    <a:pt x="2154529" y="1458976"/>
                  </a:lnTo>
                  <a:lnTo>
                    <a:pt x="2158606" y="1454721"/>
                  </a:lnTo>
                  <a:lnTo>
                    <a:pt x="2158606" y="1444586"/>
                  </a:lnTo>
                  <a:close/>
                </a:path>
                <a:path w="7509509" h="5725795">
                  <a:moveTo>
                    <a:pt x="2158606" y="1389303"/>
                  </a:moveTo>
                  <a:lnTo>
                    <a:pt x="2154529" y="1385036"/>
                  </a:lnTo>
                  <a:lnTo>
                    <a:pt x="2144217" y="1385036"/>
                  </a:lnTo>
                  <a:lnTo>
                    <a:pt x="2140127" y="1389303"/>
                  </a:lnTo>
                  <a:lnTo>
                    <a:pt x="2140127" y="1399438"/>
                  </a:lnTo>
                  <a:lnTo>
                    <a:pt x="2144217" y="1403527"/>
                  </a:lnTo>
                  <a:lnTo>
                    <a:pt x="2154529" y="1403527"/>
                  </a:lnTo>
                  <a:lnTo>
                    <a:pt x="2158606" y="1399438"/>
                  </a:lnTo>
                  <a:lnTo>
                    <a:pt x="2158606" y="1389303"/>
                  </a:lnTo>
                  <a:close/>
                </a:path>
                <a:path w="7509509" h="5725795">
                  <a:moveTo>
                    <a:pt x="2158606" y="1333842"/>
                  </a:moveTo>
                  <a:lnTo>
                    <a:pt x="2154529" y="1329766"/>
                  </a:lnTo>
                  <a:lnTo>
                    <a:pt x="2144217" y="1329766"/>
                  </a:lnTo>
                  <a:lnTo>
                    <a:pt x="2140127" y="1333842"/>
                  </a:lnTo>
                  <a:lnTo>
                    <a:pt x="2140127" y="1343977"/>
                  </a:lnTo>
                  <a:lnTo>
                    <a:pt x="2144217" y="1348066"/>
                  </a:lnTo>
                  <a:lnTo>
                    <a:pt x="2154529" y="1348066"/>
                  </a:lnTo>
                  <a:lnTo>
                    <a:pt x="2158606" y="1343977"/>
                  </a:lnTo>
                  <a:lnTo>
                    <a:pt x="2158606" y="1333842"/>
                  </a:lnTo>
                  <a:close/>
                </a:path>
                <a:path w="7509509" h="5725795">
                  <a:moveTo>
                    <a:pt x="2158606" y="1278394"/>
                  </a:moveTo>
                  <a:lnTo>
                    <a:pt x="2154529" y="1274292"/>
                  </a:lnTo>
                  <a:lnTo>
                    <a:pt x="2144217" y="1274292"/>
                  </a:lnTo>
                  <a:lnTo>
                    <a:pt x="2140127" y="1278394"/>
                  </a:lnTo>
                  <a:lnTo>
                    <a:pt x="2140127" y="1288529"/>
                  </a:lnTo>
                  <a:lnTo>
                    <a:pt x="2144217" y="1292783"/>
                  </a:lnTo>
                  <a:lnTo>
                    <a:pt x="2154529" y="1292783"/>
                  </a:lnTo>
                  <a:lnTo>
                    <a:pt x="2158606" y="1288529"/>
                  </a:lnTo>
                  <a:lnTo>
                    <a:pt x="2158606" y="1278394"/>
                  </a:lnTo>
                  <a:close/>
                </a:path>
                <a:path w="7509509" h="5725795">
                  <a:moveTo>
                    <a:pt x="2158606" y="1223098"/>
                  </a:moveTo>
                  <a:lnTo>
                    <a:pt x="2154529" y="1219022"/>
                  </a:lnTo>
                  <a:lnTo>
                    <a:pt x="2144217" y="1219022"/>
                  </a:lnTo>
                  <a:lnTo>
                    <a:pt x="2140127" y="1223098"/>
                  </a:lnTo>
                  <a:lnTo>
                    <a:pt x="2140127" y="1233233"/>
                  </a:lnTo>
                  <a:lnTo>
                    <a:pt x="2144217" y="1237335"/>
                  </a:lnTo>
                  <a:lnTo>
                    <a:pt x="2154529" y="1237335"/>
                  </a:lnTo>
                  <a:lnTo>
                    <a:pt x="2158606" y="1233233"/>
                  </a:lnTo>
                  <a:lnTo>
                    <a:pt x="2158606" y="1223098"/>
                  </a:lnTo>
                  <a:close/>
                </a:path>
                <a:path w="7509509" h="5725795">
                  <a:moveTo>
                    <a:pt x="2158606" y="1167650"/>
                  </a:moveTo>
                  <a:lnTo>
                    <a:pt x="2154529" y="1163561"/>
                  </a:lnTo>
                  <a:lnTo>
                    <a:pt x="2144217" y="1163561"/>
                  </a:lnTo>
                  <a:lnTo>
                    <a:pt x="2140127" y="1167650"/>
                  </a:lnTo>
                  <a:lnTo>
                    <a:pt x="2140127" y="1177785"/>
                  </a:lnTo>
                  <a:lnTo>
                    <a:pt x="2144217" y="1181874"/>
                  </a:lnTo>
                  <a:lnTo>
                    <a:pt x="2154529" y="1181874"/>
                  </a:lnTo>
                  <a:lnTo>
                    <a:pt x="2158606" y="1177785"/>
                  </a:lnTo>
                  <a:lnTo>
                    <a:pt x="2158606" y="1167650"/>
                  </a:lnTo>
                  <a:close/>
                </a:path>
                <a:path w="7509509" h="5725795">
                  <a:moveTo>
                    <a:pt x="2158606" y="1112189"/>
                  </a:moveTo>
                  <a:lnTo>
                    <a:pt x="2154529" y="1108100"/>
                  </a:lnTo>
                  <a:lnTo>
                    <a:pt x="2144217" y="1108100"/>
                  </a:lnTo>
                  <a:lnTo>
                    <a:pt x="2140127" y="1112189"/>
                  </a:lnTo>
                  <a:lnTo>
                    <a:pt x="2140127" y="1122324"/>
                  </a:lnTo>
                  <a:lnTo>
                    <a:pt x="2144217" y="1126591"/>
                  </a:lnTo>
                  <a:lnTo>
                    <a:pt x="2154529" y="1126591"/>
                  </a:lnTo>
                  <a:lnTo>
                    <a:pt x="2158606" y="1122324"/>
                  </a:lnTo>
                  <a:lnTo>
                    <a:pt x="2158606" y="1112189"/>
                  </a:lnTo>
                  <a:close/>
                </a:path>
                <a:path w="7509509" h="5725795">
                  <a:moveTo>
                    <a:pt x="2158606" y="1056728"/>
                  </a:moveTo>
                  <a:lnTo>
                    <a:pt x="2154529" y="1052652"/>
                  </a:lnTo>
                  <a:lnTo>
                    <a:pt x="2144217" y="1052652"/>
                  </a:lnTo>
                  <a:lnTo>
                    <a:pt x="2140127" y="1056728"/>
                  </a:lnTo>
                  <a:lnTo>
                    <a:pt x="2140127" y="1067041"/>
                  </a:lnTo>
                  <a:lnTo>
                    <a:pt x="2144217" y="1071130"/>
                  </a:lnTo>
                  <a:lnTo>
                    <a:pt x="2154529" y="1071130"/>
                  </a:lnTo>
                  <a:lnTo>
                    <a:pt x="2158606" y="1067041"/>
                  </a:lnTo>
                  <a:lnTo>
                    <a:pt x="2158606" y="1056728"/>
                  </a:lnTo>
                  <a:close/>
                </a:path>
                <a:path w="7509509" h="5725795">
                  <a:moveTo>
                    <a:pt x="2158606" y="1001458"/>
                  </a:moveTo>
                  <a:lnTo>
                    <a:pt x="2154529" y="997178"/>
                  </a:lnTo>
                  <a:lnTo>
                    <a:pt x="2144217" y="997178"/>
                  </a:lnTo>
                  <a:lnTo>
                    <a:pt x="2140127" y="1001458"/>
                  </a:lnTo>
                  <a:lnTo>
                    <a:pt x="2140127" y="1011580"/>
                  </a:lnTo>
                  <a:lnTo>
                    <a:pt x="2144217" y="1015669"/>
                  </a:lnTo>
                  <a:lnTo>
                    <a:pt x="2154529" y="1015669"/>
                  </a:lnTo>
                  <a:lnTo>
                    <a:pt x="2158606" y="1011580"/>
                  </a:lnTo>
                  <a:lnTo>
                    <a:pt x="2158606" y="1001458"/>
                  </a:lnTo>
                  <a:close/>
                </a:path>
                <a:path w="7509509" h="5725795">
                  <a:moveTo>
                    <a:pt x="2158606" y="945997"/>
                  </a:moveTo>
                  <a:lnTo>
                    <a:pt x="2154529" y="941908"/>
                  </a:lnTo>
                  <a:lnTo>
                    <a:pt x="2144217" y="941908"/>
                  </a:lnTo>
                  <a:lnTo>
                    <a:pt x="2140127" y="945997"/>
                  </a:lnTo>
                  <a:lnTo>
                    <a:pt x="2140127" y="956132"/>
                  </a:lnTo>
                  <a:lnTo>
                    <a:pt x="2144217" y="960208"/>
                  </a:lnTo>
                  <a:lnTo>
                    <a:pt x="2154529" y="960208"/>
                  </a:lnTo>
                  <a:lnTo>
                    <a:pt x="2158606" y="956132"/>
                  </a:lnTo>
                  <a:lnTo>
                    <a:pt x="2158606" y="945997"/>
                  </a:lnTo>
                  <a:close/>
                </a:path>
                <a:path w="7509509" h="5725795">
                  <a:moveTo>
                    <a:pt x="2158606" y="890536"/>
                  </a:moveTo>
                  <a:lnTo>
                    <a:pt x="2154529" y="886447"/>
                  </a:lnTo>
                  <a:lnTo>
                    <a:pt x="2144217" y="886447"/>
                  </a:lnTo>
                  <a:lnTo>
                    <a:pt x="2140127" y="890536"/>
                  </a:lnTo>
                  <a:lnTo>
                    <a:pt x="2140127" y="900658"/>
                  </a:lnTo>
                  <a:lnTo>
                    <a:pt x="2144217" y="904938"/>
                  </a:lnTo>
                  <a:lnTo>
                    <a:pt x="2154529" y="904938"/>
                  </a:lnTo>
                  <a:lnTo>
                    <a:pt x="2158606" y="900658"/>
                  </a:lnTo>
                  <a:lnTo>
                    <a:pt x="2158606" y="890536"/>
                  </a:lnTo>
                  <a:close/>
                </a:path>
                <a:path w="7509509" h="5725795">
                  <a:moveTo>
                    <a:pt x="2158606" y="835253"/>
                  </a:moveTo>
                  <a:lnTo>
                    <a:pt x="2154529" y="831164"/>
                  </a:lnTo>
                  <a:lnTo>
                    <a:pt x="2144217" y="831164"/>
                  </a:lnTo>
                  <a:lnTo>
                    <a:pt x="2140127" y="835253"/>
                  </a:lnTo>
                  <a:lnTo>
                    <a:pt x="2140127" y="845388"/>
                  </a:lnTo>
                  <a:lnTo>
                    <a:pt x="2144217" y="849464"/>
                  </a:lnTo>
                  <a:lnTo>
                    <a:pt x="2154529" y="849464"/>
                  </a:lnTo>
                  <a:lnTo>
                    <a:pt x="2158606" y="845388"/>
                  </a:lnTo>
                  <a:lnTo>
                    <a:pt x="2158606" y="835253"/>
                  </a:lnTo>
                  <a:close/>
                </a:path>
                <a:path w="7509509" h="5725795">
                  <a:moveTo>
                    <a:pt x="2158606" y="779792"/>
                  </a:moveTo>
                  <a:lnTo>
                    <a:pt x="2154529" y="775703"/>
                  </a:lnTo>
                  <a:lnTo>
                    <a:pt x="2144217" y="775703"/>
                  </a:lnTo>
                  <a:lnTo>
                    <a:pt x="2140127" y="779792"/>
                  </a:lnTo>
                  <a:lnTo>
                    <a:pt x="2140127" y="789927"/>
                  </a:lnTo>
                  <a:lnTo>
                    <a:pt x="2144217" y="794016"/>
                  </a:lnTo>
                  <a:lnTo>
                    <a:pt x="2154529" y="794016"/>
                  </a:lnTo>
                  <a:lnTo>
                    <a:pt x="2158606" y="789927"/>
                  </a:lnTo>
                  <a:lnTo>
                    <a:pt x="2158606" y="779792"/>
                  </a:lnTo>
                  <a:close/>
                </a:path>
                <a:path w="7509509" h="5725795">
                  <a:moveTo>
                    <a:pt x="2158606" y="724344"/>
                  </a:moveTo>
                  <a:lnTo>
                    <a:pt x="2154529" y="720255"/>
                  </a:lnTo>
                  <a:lnTo>
                    <a:pt x="2144217" y="720255"/>
                  </a:lnTo>
                  <a:lnTo>
                    <a:pt x="2140127" y="724344"/>
                  </a:lnTo>
                  <a:lnTo>
                    <a:pt x="2140127" y="734466"/>
                  </a:lnTo>
                  <a:lnTo>
                    <a:pt x="2144217" y="738746"/>
                  </a:lnTo>
                  <a:lnTo>
                    <a:pt x="2154529" y="738746"/>
                  </a:lnTo>
                  <a:lnTo>
                    <a:pt x="2158606" y="734466"/>
                  </a:lnTo>
                  <a:lnTo>
                    <a:pt x="2158606" y="724344"/>
                  </a:lnTo>
                  <a:close/>
                </a:path>
                <a:path w="7509509" h="5725795">
                  <a:moveTo>
                    <a:pt x="2158606" y="669061"/>
                  </a:moveTo>
                  <a:lnTo>
                    <a:pt x="2154529" y="664794"/>
                  </a:lnTo>
                  <a:lnTo>
                    <a:pt x="2144217" y="664794"/>
                  </a:lnTo>
                  <a:lnTo>
                    <a:pt x="2140127" y="669061"/>
                  </a:lnTo>
                  <a:lnTo>
                    <a:pt x="2140127" y="679196"/>
                  </a:lnTo>
                  <a:lnTo>
                    <a:pt x="2144217" y="683272"/>
                  </a:lnTo>
                  <a:lnTo>
                    <a:pt x="2154529" y="683272"/>
                  </a:lnTo>
                  <a:lnTo>
                    <a:pt x="2158606" y="679196"/>
                  </a:lnTo>
                  <a:lnTo>
                    <a:pt x="2158606" y="669061"/>
                  </a:lnTo>
                  <a:close/>
                </a:path>
                <a:path w="7509509" h="5725795">
                  <a:moveTo>
                    <a:pt x="2158606" y="613600"/>
                  </a:moveTo>
                  <a:lnTo>
                    <a:pt x="2154529" y="609511"/>
                  </a:lnTo>
                  <a:lnTo>
                    <a:pt x="2144217" y="609511"/>
                  </a:lnTo>
                  <a:lnTo>
                    <a:pt x="2140127" y="613600"/>
                  </a:lnTo>
                  <a:lnTo>
                    <a:pt x="2140127" y="623735"/>
                  </a:lnTo>
                  <a:lnTo>
                    <a:pt x="2144217" y="627824"/>
                  </a:lnTo>
                  <a:lnTo>
                    <a:pt x="2154529" y="627824"/>
                  </a:lnTo>
                  <a:lnTo>
                    <a:pt x="2158606" y="623735"/>
                  </a:lnTo>
                  <a:lnTo>
                    <a:pt x="2158606" y="613600"/>
                  </a:lnTo>
                  <a:close/>
                </a:path>
                <a:path w="7509509" h="5725795">
                  <a:moveTo>
                    <a:pt x="2158606" y="558139"/>
                  </a:moveTo>
                  <a:lnTo>
                    <a:pt x="2154529" y="554050"/>
                  </a:lnTo>
                  <a:lnTo>
                    <a:pt x="2144217" y="554050"/>
                  </a:lnTo>
                  <a:lnTo>
                    <a:pt x="2140127" y="558139"/>
                  </a:lnTo>
                  <a:lnTo>
                    <a:pt x="2140127" y="568274"/>
                  </a:lnTo>
                  <a:lnTo>
                    <a:pt x="2144217" y="572541"/>
                  </a:lnTo>
                  <a:lnTo>
                    <a:pt x="2154529" y="572541"/>
                  </a:lnTo>
                  <a:lnTo>
                    <a:pt x="2158606" y="568274"/>
                  </a:lnTo>
                  <a:lnTo>
                    <a:pt x="2158606" y="558139"/>
                  </a:lnTo>
                  <a:close/>
                </a:path>
                <a:path w="7509509" h="5725795">
                  <a:moveTo>
                    <a:pt x="2158606" y="502691"/>
                  </a:moveTo>
                  <a:lnTo>
                    <a:pt x="2154529" y="498589"/>
                  </a:lnTo>
                  <a:lnTo>
                    <a:pt x="2144217" y="498589"/>
                  </a:lnTo>
                  <a:lnTo>
                    <a:pt x="2140127" y="502691"/>
                  </a:lnTo>
                  <a:lnTo>
                    <a:pt x="2140127" y="512991"/>
                  </a:lnTo>
                  <a:lnTo>
                    <a:pt x="2144217" y="517080"/>
                  </a:lnTo>
                  <a:lnTo>
                    <a:pt x="2154529" y="517080"/>
                  </a:lnTo>
                  <a:lnTo>
                    <a:pt x="2158606" y="512991"/>
                  </a:lnTo>
                  <a:lnTo>
                    <a:pt x="2158606" y="502691"/>
                  </a:lnTo>
                  <a:close/>
                </a:path>
                <a:path w="7509509" h="5725795">
                  <a:moveTo>
                    <a:pt x="2158606" y="447395"/>
                  </a:moveTo>
                  <a:lnTo>
                    <a:pt x="2154529" y="443318"/>
                  </a:lnTo>
                  <a:lnTo>
                    <a:pt x="2144217" y="443318"/>
                  </a:lnTo>
                  <a:lnTo>
                    <a:pt x="2140127" y="447395"/>
                  </a:lnTo>
                  <a:lnTo>
                    <a:pt x="2140127" y="457530"/>
                  </a:lnTo>
                  <a:lnTo>
                    <a:pt x="2144217" y="461619"/>
                  </a:lnTo>
                  <a:lnTo>
                    <a:pt x="2154529" y="461619"/>
                  </a:lnTo>
                  <a:lnTo>
                    <a:pt x="2158606" y="457530"/>
                  </a:lnTo>
                  <a:lnTo>
                    <a:pt x="2158606" y="447395"/>
                  </a:lnTo>
                  <a:close/>
                </a:path>
                <a:path w="7509509" h="5725795">
                  <a:moveTo>
                    <a:pt x="2158606" y="391947"/>
                  </a:moveTo>
                  <a:lnTo>
                    <a:pt x="2154529" y="387845"/>
                  </a:lnTo>
                  <a:lnTo>
                    <a:pt x="2144217" y="387845"/>
                  </a:lnTo>
                  <a:lnTo>
                    <a:pt x="2140127" y="391947"/>
                  </a:lnTo>
                  <a:lnTo>
                    <a:pt x="2140127" y="402069"/>
                  </a:lnTo>
                  <a:lnTo>
                    <a:pt x="2144217" y="406171"/>
                  </a:lnTo>
                  <a:lnTo>
                    <a:pt x="2154529" y="406171"/>
                  </a:lnTo>
                  <a:lnTo>
                    <a:pt x="2158606" y="402069"/>
                  </a:lnTo>
                  <a:lnTo>
                    <a:pt x="2158606" y="391947"/>
                  </a:lnTo>
                  <a:close/>
                </a:path>
                <a:path w="7509509" h="5725795">
                  <a:moveTo>
                    <a:pt x="2158606" y="336486"/>
                  </a:moveTo>
                  <a:lnTo>
                    <a:pt x="2154529" y="332397"/>
                  </a:lnTo>
                  <a:lnTo>
                    <a:pt x="2144217" y="332397"/>
                  </a:lnTo>
                  <a:lnTo>
                    <a:pt x="2140127" y="336486"/>
                  </a:lnTo>
                  <a:lnTo>
                    <a:pt x="2140127" y="346621"/>
                  </a:lnTo>
                  <a:lnTo>
                    <a:pt x="2144217" y="350875"/>
                  </a:lnTo>
                  <a:lnTo>
                    <a:pt x="2154529" y="350875"/>
                  </a:lnTo>
                  <a:lnTo>
                    <a:pt x="2158606" y="346621"/>
                  </a:lnTo>
                  <a:lnTo>
                    <a:pt x="2158606" y="336486"/>
                  </a:lnTo>
                  <a:close/>
                </a:path>
                <a:path w="7509509" h="5725795">
                  <a:moveTo>
                    <a:pt x="2158606" y="281203"/>
                  </a:moveTo>
                  <a:lnTo>
                    <a:pt x="2154529" y="277114"/>
                  </a:lnTo>
                  <a:lnTo>
                    <a:pt x="2144217" y="277114"/>
                  </a:lnTo>
                  <a:lnTo>
                    <a:pt x="2140127" y="281203"/>
                  </a:lnTo>
                  <a:lnTo>
                    <a:pt x="2140127" y="291338"/>
                  </a:lnTo>
                  <a:lnTo>
                    <a:pt x="2144217" y="295427"/>
                  </a:lnTo>
                  <a:lnTo>
                    <a:pt x="2154529" y="295427"/>
                  </a:lnTo>
                  <a:lnTo>
                    <a:pt x="2158606" y="291338"/>
                  </a:lnTo>
                  <a:lnTo>
                    <a:pt x="2158606" y="281203"/>
                  </a:lnTo>
                  <a:close/>
                </a:path>
                <a:path w="7509509" h="5725795">
                  <a:moveTo>
                    <a:pt x="2158606" y="225742"/>
                  </a:moveTo>
                  <a:lnTo>
                    <a:pt x="2154529" y="221653"/>
                  </a:lnTo>
                  <a:lnTo>
                    <a:pt x="2144217" y="221653"/>
                  </a:lnTo>
                  <a:lnTo>
                    <a:pt x="2140127" y="225742"/>
                  </a:lnTo>
                  <a:lnTo>
                    <a:pt x="2140127" y="235877"/>
                  </a:lnTo>
                  <a:lnTo>
                    <a:pt x="2144217" y="239966"/>
                  </a:lnTo>
                  <a:lnTo>
                    <a:pt x="2154529" y="239966"/>
                  </a:lnTo>
                  <a:lnTo>
                    <a:pt x="2158606" y="235877"/>
                  </a:lnTo>
                  <a:lnTo>
                    <a:pt x="2158606" y="225742"/>
                  </a:lnTo>
                  <a:close/>
                </a:path>
                <a:path w="7509509" h="5725795">
                  <a:moveTo>
                    <a:pt x="2158606" y="170281"/>
                  </a:moveTo>
                  <a:lnTo>
                    <a:pt x="2154529" y="166204"/>
                  </a:lnTo>
                  <a:lnTo>
                    <a:pt x="2144217" y="166204"/>
                  </a:lnTo>
                  <a:lnTo>
                    <a:pt x="2140127" y="170281"/>
                  </a:lnTo>
                  <a:lnTo>
                    <a:pt x="2140127" y="180428"/>
                  </a:lnTo>
                  <a:lnTo>
                    <a:pt x="2144217" y="184683"/>
                  </a:lnTo>
                  <a:lnTo>
                    <a:pt x="2154529" y="184683"/>
                  </a:lnTo>
                  <a:lnTo>
                    <a:pt x="2158606" y="180428"/>
                  </a:lnTo>
                  <a:lnTo>
                    <a:pt x="2158606" y="170281"/>
                  </a:lnTo>
                  <a:close/>
                </a:path>
                <a:path w="7509509" h="5725795">
                  <a:moveTo>
                    <a:pt x="2158606" y="115011"/>
                  </a:moveTo>
                  <a:lnTo>
                    <a:pt x="2154529" y="110744"/>
                  </a:lnTo>
                  <a:lnTo>
                    <a:pt x="2144217" y="110744"/>
                  </a:lnTo>
                  <a:lnTo>
                    <a:pt x="2140127" y="115011"/>
                  </a:lnTo>
                  <a:lnTo>
                    <a:pt x="2140127" y="125133"/>
                  </a:lnTo>
                  <a:lnTo>
                    <a:pt x="2144217" y="129235"/>
                  </a:lnTo>
                  <a:lnTo>
                    <a:pt x="2154529" y="129235"/>
                  </a:lnTo>
                  <a:lnTo>
                    <a:pt x="2158606" y="125133"/>
                  </a:lnTo>
                  <a:lnTo>
                    <a:pt x="2158606" y="115011"/>
                  </a:lnTo>
                  <a:close/>
                </a:path>
                <a:path w="7509509" h="5725795">
                  <a:moveTo>
                    <a:pt x="2158606" y="59550"/>
                  </a:moveTo>
                  <a:lnTo>
                    <a:pt x="2154529" y="55460"/>
                  </a:lnTo>
                  <a:lnTo>
                    <a:pt x="2144217" y="55460"/>
                  </a:lnTo>
                  <a:lnTo>
                    <a:pt x="2140127" y="59550"/>
                  </a:lnTo>
                  <a:lnTo>
                    <a:pt x="2140127" y="69684"/>
                  </a:lnTo>
                  <a:lnTo>
                    <a:pt x="2144217" y="73761"/>
                  </a:lnTo>
                  <a:lnTo>
                    <a:pt x="2154529" y="73761"/>
                  </a:lnTo>
                  <a:lnTo>
                    <a:pt x="2158606" y="69684"/>
                  </a:lnTo>
                  <a:lnTo>
                    <a:pt x="2158606" y="59550"/>
                  </a:lnTo>
                  <a:close/>
                </a:path>
                <a:path w="7509509" h="5725795">
                  <a:moveTo>
                    <a:pt x="2158606" y="4089"/>
                  </a:moveTo>
                  <a:lnTo>
                    <a:pt x="2154529" y="0"/>
                  </a:lnTo>
                  <a:lnTo>
                    <a:pt x="2144217" y="0"/>
                  </a:lnTo>
                  <a:lnTo>
                    <a:pt x="2140127" y="4089"/>
                  </a:lnTo>
                  <a:lnTo>
                    <a:pt x="2140127" y="14224"/>
                  </a:lnTo>
                  <a:lnTo>
                    <a:pt x="2144217" y="18313"/>
                  </a:lnTo>
                  <a:lnTo>
                    <a:pt x="2154529" y="18313"/>
                  </a:lnTo>
                  <a:lnTo>
                    <a:pt x="2158606" y="14224"/>
                  </a:lnTo>
                  <a:lnTo>
                    <a:pt x="2158606" y="4089"/>
                  </a:lnTo>
                  <a:close/>
                </a:path>
                <a:path w="7509509" h="5725795">
                  <a:moveTo>
                    <a:pt x="3228670" y="5710796"/>
                  </a:moveTo>
                  <a:lnTo>
                    <a:pt x="3224580" y="5706707"/>
                  </a:lnTo>
                  <a:lnTo>
                    <a:pt x="3214459" y="5706707"/>
                  </a:lnTo>
                  <a:lnTo>
                    <a:pt x="3210369" y="5710796"/>
                  </a:lnTo>
                  <a:lnTo>
                    <a:pt x="3210369" y="5720931"/>
                  </a:lnTo>
                  <a:lnTo>
                    <a:pt x="3214459" y="5725198"/>
                  </a:lnTo>
                  <a:lnTo>
                    <a:pt x="3224580" y="5725198"/>
                  </a:lnTo>
                  <a:lnTo>
                    <a:pt x="3228670" y="5720931"/>
                  </a:lnTo>
                  <a:lnTo>
                    <a:pt x="3228670" y="5710796"/>
                  </a:lnTo>
                  <a:close/>
                </a:path>
                <a:path w="7509509" h="5725795">
                  <a:moveTo>
                    <a:pt x="3228670" y="5655513"/>
                  </a:moveTo>
                  <a:lnTo>
                    <a:pt x="3224580" y="5651246"/>
                  </a:lnTo>
                  <a:lnTo>
                    <a:pt x="3214459" y="5651246"/>
                  </a:lnTo>
                  <a:lnTo>
                    <a:pt x="3210369" y="5655513"/>
                  </a:lnTo>
                  <a:lnTo>
                    <a:pt x="3210369" y="5665648"/>
                  </a:lnTo>
                  <a:lnTo>
                    <a:pt x="3214459" y="5669737"/>
                  </a:lnTo>
                  <a:lnTo>
                    <a:pt x="3224580" y="5669737"/>
                  </a:lnTo>
                  <a:lnTo>
                    <a:pt x="3228670" y="5665648"/>
                  </a:lnTo>
                  <a:lnTo>
                    <a:pt x="3228670" y="5655513"/>
                  </a:lnTo>
                  <a:close/>
                </a:path>
                <a:path w="7509509" h="5725795">
                  <a:moveTo>
                    <a:pt x="3228670" y="5600065"/>
                  </a:moveTo>
                  <a:lnTo>
                    <a:pt x="3224580" y="5595963"/>
                  </a:lnTo>
                  <a:lnTo>
                    <a:pt x="3214459" y="5595963"/>
                  </a:lnTo>
                  <a:lnTo>
                    <a:pt x="3210369" y="5600065"/>
                  </a:lnTo>
                  <a:lnTo>
                    <a:pt x="3210369" y="5610187"/>
                  </a:lnTo>
                  <a:lnTo>
                    <a:pt x="3214459" y="5614276"/>
                  </a:lnTo>
                  <a:lnTo>
                    <a:pt x="3224580" y="5614276"/>
                  </a:lnTo>
                  <a:lnTo>
                    <a:pt x="3228670" y="5610187"/>
                  </a:lnTo>
                  <a:lnTo>
                    <a:pt x="3228670" y="5600065"/>
                  </a:lnTo>
                  <a:close/>
                </a:path>
                <a:path w="7509509" h="5725795">
                  <a:moveTo>
                    <a:pt x="3228670" y="5544591"/>
                  </a:moveTo>
                  <a:lnTo>
                    <a:pt x="3224580" y="5540514"/>
                  </a:lnTo>
                  <a:lnTo>
                    <a:pt x="3214459" y="5540514"/>
                  </a:lnTo>
                  <a:lnTo>
                    <a:pt x="3210369" y="5544591"/>
                  </a:lnTo>
                  <a:lnTo>
                    <a:pt x="3210369" y="5554726"/>
                  </a:lnTo>
                  <a:lnTo>
                    <a:pt x="3214459" y="5558993"/>
                  </a:lnTo>
                  <a:lnTo>
                    <a:pt x="3224580" y="5558993"/>
                  </a:lnTo>
                  <a:lnTo>
                    <a:pt x="3228670" y="5554726"/>
                  </a:lnTo>
                  <a:lnTo>
                    <a:pt x="3228670" y="5544591"/>
                  </a:lnTo>
                  <a:close/>
                </a:path>
                <a:path w="7509509" h="5725795">
                  <a:moveTo>
                    <a:pt x="3228670" y="5489143"/>
                  </a:moveTo>
                  <a:lnTo>
                    <a:pt x="3224580" y="5485041"/>
                  </a:lnTo>
                  <a:lnTo>
                    <a:pt x="3214459" y="5485041"/>
                  </a:lnTo>
                  <a:lnTo>
                    <a:pt x="3210369" y="5489143"/>
                  </a:lnTo>
                  <a:lnTo>
                    <a:pt x="3210369" y="5499443"/>
                  </a:lnTo>
                  <a:lnTo>
                    <a:pt x="3214459" y="5503545"/>
                  </a:lnTo>
                  <a:lnTo>
                    <a:pt x="3224580" y="5503545"/>
                  </a:lnTo>
                  <a:lnTo>
                    <a:pt x="3228670" y="5499443"/>
                  </a:lnTo>
                  <a:lnTo>
                    <a:pt x="3228670" y="5489143"/>
                  </a:lnTo>
                  <a:close/>
                </a:path>
                <a:path w="7509509" h="5725795">
                  <a:moveTo>
                    <a:pt x="3228670" y="5433860"/>
                  </a:moveTo>
                  <a:lnTo>
                    <a:pt x="3224580" y="5429770"/>
                  </a:lnTo>
                  <a:lnTo>
                    <a:pt x="3214459" y="5429770"/>
                  </a:lnTo>
                  <a:lnTo>
                    <a:pt x="3210369" y="5433860"/>
                  </a:lnTo>
                  <a:lnTo>
                    <a:pt x="3210369" y="5443994"/>
                  </a:lnTo>
                  <a:lnTo>
                    <a:pt x="3214459" y="5448071"/>
                  </a:lnTo>
                  <a:lnTo>
                    <a:pt x="3224580" y="5448071"/>
                  </a:lnTo>
                  <a:lnTo>
                    <a:pt x="3228670" y="5443994"/>
                  </a:lnTo>
                  <a:lnTo>
                    <a:pt x="3228670" y="5433860"/>
                  </a:lnTo>
                  <a:close/>
                </a:path>
                <a:path w="7509509" h="5725795">
                  <a:moveTo>
                    <a:pt x="3228670" y="5378399"/>
                  </a:moveTo>
                  <a:lnTo>
                    <a:pt x="3224580" y="5374322"/>
                  </a:lnTo>
                  <a:lnTo>
                    <a:pt x="3214459" y="5374322"/>
                  </a:lnTo>
                  <a:lnTo>
                    <a:pt x="3210369" y="5378399"/>
                  </a:lnTo>
                  <a:lnTo>
                    <a:pt x="3210369" y="5388534"/>
                  </a:lnTo>
                  <a:lnTo>
                    <a:pt x="3214459" y="5392623"/>
                  </a:lnTo>
                  <a:lnTo>
                    <a:pt x="3224580" y="5392623"/>
                  </a:lnTo>
                  <a:lnTo>
                    <a:pt x="3228670" y="5388534"/>
                  </a:lnTo>
                  <a:lnTo>
                    <a:pt x="3228670" y="5378399"/>
                  </a:lnTo>
                  <a:close/>
                </a:path>
                <a:path w="7509509" h="5725795">
                  <a:moveTo>
                    <a:pt x="3228670" y="5322951"/>
                  </a:moveTo>
                  <a:lnTo>
                    <a:pt x="3224580" y="5318849"/>
                  </a:lnTo>
                  <a:lnTo>
                    <a:pt x="3214459" y="5318849"/>
                  </a:lnTo>
                  <a:lnTo>
                    <a:pt x="3210369" y="5322951"/>
                  </a:lnTo>
                  <a:lnTo>
                    <a:pt x="3210369" y="5333250"/>
                  </a:lnTo>
                  <a:lnTo>
                    <a:pt x="3214459" y="5337340"/>
                  </a:lnTo>
                  <a:lnTo>
                    <a:pt x="3224580" y="5337340"/>
                  </a:lnTo>
                  <a:lnTo>
                    <a:pt x="3228670" y="5333250"/>
                  </a:lnTo>
                  <a:lnTo>
                    <a:pt x="3228670" y="5322951"/>
                  </a:lnTo>
                  <a:close/>
                </a:path>
                <a:path w="7509509" h="5725795">
                  <a:moveTo>
                    <a:pt x="3228670" y="5267655"/>
                  </a:moveTo>
                  <a:lnTo>
                    <a:pt x="3224580" y="5263578"/>
                  </a:lnTo>
                  <a:lnTo>
                    <a:pt x="3214459" y="5263578"/>
                  </a:lnTo>
                  <a:lnTo>
                    <a:pt x="3210369" y="5267655"/>
                  </a:lnTo>
                  <a:lnTo>
                    <a:pt x="3210369" y="5277802"/>
                  </a:lnTo>
                  <a:lnTo>
                    <a:pt x="3214459" y="5281879"/>
                  </a:lnTo>
                  <a:lnTo>
                    <a:pt x="3224580" y="5281879"/>
                  </a:lnTo>
                  <a:lnTo>
                    <a:pt x="3228670" y="5277802"/>
                  </a:lnTo>
                  <a:lnTo>
                    <a:pt x="3228670" y="5267655"/>
                  </a:lnTo>
                  <a:close/>
                </a:path>
                <a:path w="7509509" h="5725795">
                  <a:moveTo>
                    <a:pt x="3228670" y="5212207"/>
                  </a:moveTo>
                  <a:lnTo>
                    <a:pt x="3224580" y="5208117"/>
                  </a:lnTo>
                  <a:lnTo>
                    <a:pt x="3214459" y="5208117"/>
                  </a:lnTo>
                  <a:lnTo>
                    <a:pt x="3210369" y="5212207"/>
                  </a:lnTo>
                  <a:lnTo>
                    <a:pt x="3210369" y="5222329"/>
                  </a:lnTo>
                  <a:lnTo>
                    <a:pt x="3214459" y="5226431"/>
                  </a:lnTo>
                  <a:lnTo>
                    <a:pt x="3224580" y="5226431"/>
                  </a:lnTo>
                  <a:lnTo>
                    <a:pt x="3228670" y="5222329"/>
                  </a:lnTo>
                  <a:lnTo>
                    <a:pt x="3228670" y="5212207"/>
                  </a:lnTo>
                  <a:close/>
                </a:path>
                <a:path w="7509509" h="5725795">
                  <a:moveTo>
                    <a:pt x="3228670" y="5156746"/>
                  </a:moveTo>
                  <a:lnTo>
                    <a:pt x="3224580" y="5152656"/>
                  </a:lnTo>
                  <a:lnTo>
                    <a:pt x="3214459" y="5152656"/>
                  </a:lnTo>
                  <a:lnTo>
                    <a:pt x="3210369" y="5156746"/>
                  </a:lnTo>
                  <a:lnTo>
                    <a:pt x="3210369" y="5166880"/>
                  </a:lnTo>
                  <a:lnTo>
                    <a:pt x="3214459" y="5171135"/>
                  </a:lnTo>
                  <a:lnTo>
                    <a:pt x="3224580" y="5171135"/>
                  </a:lnTo>
                  <a:lnTo>
                    <a:pt x="3228670" y="5166880"/>
                  </a:lnTo>
                  <a:lnTo>
                    <a:pt x="3228670" y="5156746"/>
                  </a:lnTo>
                  <a:close/>
                </a:path>
                <a:path w="7509509" h="5725795">
                  <a:moveTo>
                    <a:pt x="3228670" y="5101463"/>
                  </a:moveTo>
                  <a:lnTo>
                    <a:pt x="3224580" y="5097373"/>
                  </a:lnTo>
                  <a:lnTo>
                    <a:pt x="3214459" y="5097373"/>
                  </a:lnTo>
                  <a:lnTo>
                    <a:pt x="3210369" y="5101463"/>
                  </a:lnTo>
                  <a:lnTo>
                    <a:pt x="3210369" y="5111597"/>
                  </a:lnTo>
                  <a:lnTo>
                    <a:pt x="3214459" y="5115687"/>
                  </a:lnTo>
                  <a:lnTo>
                    <a:pt x="3224580" y="5115687"/>
                  </a:lnTo>
                  <a:lnTo>
                    <a:pt x="3228670" y="5111597"/>
                  </a:lnTo>
                  <a:lnTo>
                    <a:pt x="3228670" y="5101463"/>
                  </a:lnTo>
                  <a:close/>
                </a:path>
                <a:path w="7509509" h="5725795">
                  <a:moveTo>
                    <a:pt x="3228670" y="5046002"/>
                  </a:moveTo>
                  <a:lnTo>
                    <a:pt x="3224580" y="5041925"/>
                  </a:lnTo>
                  <a:lnTo>
                    <a:pt x="3214459" y="5041925"/>
                  </a:lnTo>
                  <a:lnTo>
                    <a:pt x="3210369" y="5046002"/>
                  </a:lnTo>
                  <a:lnTo>
                    <a:pt x="3210369" y="5056136"/>
                  </a:lnTo>
                  <a:lnTo>
                    <a:pt x="3214459" y="5060226"/>
                  </a:lnTo>
                  <a:lnTo>
                    <a:pt x="3224580" y="5060226"/>
                  </a:lnTo>
                  <a:lnTo>
                    <a:pt x="3228670" y="5056136"/>
                  </a:lnTo>
                  <a:lnTo>
                    <a:pt x="3228670" y="5046002"/>
                  </a:lnTo>
                  <a:close/>
                </a:path>
                <a:path w="7509509" h="5725795">
                  <a:moveTo>
                    <a:pt x="3228670" y="4990554"/>
                  </a:moveTo>
                  <a:lnTo>
                    <a:pt x="3224580" y="4986452"/>
                  </a:lnTo>
                  <a:lnTo>
                    <a:pt x="3214459" y="4986452"/>
                  </a:lnTo>
                  <a:lnTo>
                    <a:pt x="3210369" y="4990554"/>
                  </a:lnTo>
                  <a:lnTo>
                    <a:pt x="3210369" y="5000676"/>
                  </a:lnTo>
                  <a:lnTo>
                    <a:pt x="3214459" y="5004765"/>
                  </a:lnTo>
                  <a:lnTo>
                    <a:pt x="3224580" y="5004765"/>
                  </a:lnTo>
                  <a:lnTo>
                    <a:pt x="3228670" y="5000676"/>
                  </a:lnTo>
                  <a:lnTo>
                    <a:pt x="3228670" y="4990554"/>
                  </a:lnTo>
                  <a:close/>
                </a:path>
                <a:path w="7509509" h="5725795">
                  <a:moveTo>
                    <a:pt x="3228670" y="4935258"/>
                  </a:moveTo>
                  <a:lnTo>
                    <a:pt x="3224580" y="4931003"/>
                  </a:lnTo>
                  <a:lnTo>
                    <a:pt x="3214459" y="4931003"/>
                  </a:lnTo>
                  <a:lnTo>
                    <a:pt x="3210369" y="4935258"/>
                  </a:lnTo>
                  <a:lnTo>
                    <a:pt x="3210369" y="4945392"/>
                  </a:lnTo>
                  <a:lnTo>
                    <a:pt x="3214459" y="4949482"/>
                  </a:lnTo>
                  <a:lnTo>
                    <a:pt x="3224580" y="4949482"/>
                  </a:lnTo>
                  <a:lnTo>
                    <a:pt x="3228670" y="4945392"/>
                  </a:lnTo>
                  <a:lnTo>
                    <a:pt x="3228670" y="4935258"/>
                  </a:lnTo>
                  <a:close/>
                </a:path>
                <a:path w="7509509" h="5725795">
                  <a:moveTo>
                    <a:pt x="3228670" y="4879810"/>
                  </a:moveTo>
                  <a:lnTo>
                    <a:pt x="3224580" y="4875542"/>
                  </a:lnTo>
                  <a:lnTo>
                    <a:pt x="3214459" y="4875542"/>
                  </a:lnTo>
                  <a:lnTo>
                    <a:pt x="3210369" y="4879810"/>
                  </a:lnTo>
                  <a:lnTo>
                    <a:pt x="3210369" y="4889944"/>
                  </a:lnTo>
                  <a:lnTo>
                    <a:pt x="3214459" y="4894034"/>
                  </a:lnTo>
                  <a:lnTo>
                    <a:pt x="3224580" y="4894034"/>
                  </a:lnTo>
                  <a:lnTo>
                    <a:pt x="3228670" y="4889944"/>
                  </a:lnTo>
                  <a:lnTo>
                    <a:pt x="3228670" y="4879810"/>
                  </a:lnTo>
                  <a:close/>
                </a:path>
                <a:path w="7509509" h="5725795">
                  <a:moveTo>
                    <a:pt x="3228670" y="4824349"/>
                  </a:moveTo>
                  <a:lnTo>
                    <a:pt x="3224580" y="4820259"/>
                  </a:lnTo>
                  <a:lnTo>
                    <a:pt x="3214459" y="4820259"/>
                  </a:lnTo>
                  <a:lnTo>
                    <a:pt x="3210369" y="4824349"/>
                  </a:lnTo>
                  <a:lnTo>
                    <a:pt x="3210369" y="4834483"/>
                  </a:lnTo>
                  <a:lnTo>
                    <a:pt x="3214459" y="4838573"/>
                  </a:lnTo>
                  <a:lnTo>
                    <a:pt x="3224580" y="4838573"/>
                  </a:lnTo>
                  <a:lnTo>
                    <a:pt x="3228670" y="4834483"/>
                  </a:lnTo>
                  <a:lnTo>
                    <a:pt x="3228670" y="4824349"/>
                  </a:lnTo>
                  <a:close/>
                </a:path>
                <a:path w="7509509" h="5725795">
                  <a:moveTo>
                    <a:pt x="3228670" y="4768888"/>
                  </a:moveTo>
                  <a:lnTo>
                    <a:pt x="3224580" y="4764811"/>
                  </a:lnTo>
                  <a:lnTo>
                    <a:pt x="3214459" y="4764811"/>
                  </a:lnTo>
                  <a:lnTo>
                    <a:pt x="3210369" y="4768888"/>
                  </a:lnTo>
                  <a:lnTo>
                    <a:pt x="3210369" y="4779200"/>
                  </a:lnTo>
                  <a:lnTo>
                    <a:pt x="3214459" y="4783290"/>
                  </a:lnTo>
                  <a:lnTo>
                    <a:pt x="3224580" y="4783290"/>
                  </a:lnTo>
                  <a:lnTo>
                    <a:pt x="3228670" y="4779200"/>
                  </a:lnTo>
                  <a:lnTo>
                    <a:pt x="3228670" y="4768888"/>
                  </a:lnTo>
                  <a:close/>
                </a:path>
                <a:path w="7509509" h="5725795">
                  <a:moveTo>
                    <a:pt x="3228670" y="4713617"/>
                  </a:moveTo>
                  <a:lnTo>
                    <a:pt x="3224580" y="4709338"/>
                  </a:lnTo>
                  <a:lnTo>
                    <a:pt x="3214459" y="4709338"/>
                  </a:lnTo>
                  <a:lnTo>
                    <a:pt x="3210369" y="4713617"/>
                  </a:lnTo>
                  <a:lnTo>
                    <a:pt x="3210369" y="4723739"/>
                  </a:lnTo>
                  <a:lnTo>
                    <a:pt x="3214459" y="4727829"/>
                  </a:lnTo>
                  <a:lnTo>
                    <a:pt x="3224580" y="4727829"/>
                  </a:lnTo>
                  <a:lnTo>
                    <a:pt x="3228670" y="4723739"/>
                  </a:lnTo>
                  <a:lnTo>
                    <a:pt x="3228670" y="4713617"/>
                  </a:lnTo>
                  <a:close/>
                </a:path>
                <a:path w="7509509" h="5725795">
                  <a:moveTo>
                    <a:pt x="3228670" y="4658157"/>
                  </a:moveTo>
                  <a:lnTo>
                    <a:pt x="3224580" y="4654067"/>
                  </a:lnTo>
                  <a:lnTo>
                    <a:pt x="3214459" y="4654067"/>
                  </a:lnTo>
                  <a:lnTo>
                    <a:pt x="3210369" y="4658157"/>
                  </a:lnTo>
                  <a:lnTo>
                    <a:pt x="3210369" y="4668291"/>
                  </a:lnTo>
                  <a:lnTo>
                    <a:pt x="3214459" y="4672368"/>
                  </a:lnTo>
                  <a:lnTo>
                    <a:pt x="3224580" y="4672368"/>
                  </a:lnTo>
                  <a:lnTo>
                    <a:pt x="3228670" y="4668291"/>
                  </a:lnTo>
                  <a:lnTo>
                    <a:pt x="3228670" y="4658157"/>
                  </a:lnTo>
                  <a:close/>
                </a:path>
                <a:path w="7509509" h="5725795">
                  <a:moveTo>
                    <a:pt x="3228670" y="4602696"/>
                  </a:moveTo>
                  <a:lnTo>
                    <a:pt x="3224580" y="4598606"/>
                  </a:lnTo>
                  <a:lnTo>
                    <a:pt x="3214459" y="4598606"/>
                  </a:lnTo>
                  <a:lnTo>
                    <a:pt x="3210369" y="4602696"/>
                  </a:lnTo>
                  <a:lnTo>
                    <a:pt x="3210369" y="4612995"/>
                  </a:lnTo>
                  <a:lnTo>
                    <a:pt x="3214459" y="4617097"/>
                  </a:lnTo>
                  <a:lnTo>
                    <a:pt x="3224580" y="4617097"/>
                  </a:lnTo>
                  <a:lnTo>
                    <a:pt x="3228670" y="4612995"/>
                  </a:lnTo>
                  <a:lnTo>
                    <a:pt x="3228670" y="4602696"/>
                  </a:lnTo>
                  <a:close/>
                </a:path>
                <a:path w="7509509" h="5725795">
                  <a:moveTo>
                    <a:pt x="3228670" y="4547413"/>
                  </a:moveTo>
                  <a:lnTo>
                    <a:pt x="3224580" y="4543145"/>
                  </a:lnTo>
                  <a:lnTo>
                    <a:pt x="3214459" y="4543145"/>
                  </a:lnTo>
                  <a:lnTo>
                    <a:pt x="3210369" y="4547413"/>
                  </a:lnTo>
                  <a:lnTo>
                    <a:pt x="3210369" y="4557547"/>
                  </a:lnTo>
                  <a:lnTo>
                    <a:pt x="3214459" y="4561624"/>
                  </a:lnTo>
                  <a:lnTo>
                    <a:pt x="3224580" y="4561624"/>
                  </a:lnTo>
                  <a:lnTo>
                    <a:pt x="3228670" y="4557547"/>
                  </a:lnTo>
                  <a:lnTo>
                    <a:pt x="3228670" y="4547413"/>
                  </a:lnTo>
                  <a:close/>
                </a:path>
                <a:path w="7509509" h="5725795">
                  <a:moveTo>
                    <a:pt x="3228670" y="4491952"/>
                  </a:moveTo>
                  <a:lnTo>
                    <a:pt x="3224580" y="4487862"/>
                  </a:lnTo>
                  <a:lnTo>
                    <a:pt x="3214459" y="4487862"/>
                  </a:lnTo>
                  <a:lnTo>
                    <a:pt x="3210369" y="4491952"/>
                  </a:lnTo>
                  <a:lnTo>
                    <a:pt x="3210369" y="4502086"/>
                  </a:lnTo>
                  <a:lnTo>
                    <a:pt x="3214459" y="4506176"/>
                  </a:lnTo>
                  <a:lnTo>
                    <a:pt x="3224580" y="4506176"/>
                  </a:lnTo>
                  <a:lnTo>
                    <a:pt x="3228670" y="4502086"/>
                  </a:lnTo>
                  <a:lnTo>
                    <a:pt x="3228670" y="4491952"/>
                  </a:lnTo>
                  <a:close/>
                </a:path>
                <a:path w="7509509" h="5725795">
                  <a:moveTo>
                    <a:pt x="3228670" y="4436491"/>
                  </a:moveTo>
                  <a:lnTo>
                    <a:pt x="3224580" y="4432414"/>
                  </a:lnTo>
                  <a:lnTo>
                    <a:pt x="3214459" y="4432414"/>
                  </a:lnTo>
                  <a:lnTo>
                    <a:pt x="3210369" y="4436491"/>
                  </a:lnTo>
                  <a:lnTo>
                    <a:pt x="3210369" y="4446625"/>
                  </a:lnTo>
                  <a:lnTo>
                    <a:pt x="3214459" y="4450893"/>
                  </a:lnTo>
                  <a:lnTo>
                    <a:pt x="3224580" y="4450893"/>
                  </a:lnTo>
                  <a:lnTo>
                    <a:pt x="3228670" y="4446625"/>
                  </a:lnTo>
                  <a:lnTo>
                    <a:pt x="3228670" y="4436491"/>
                  </a:lnTo>
                  <a:close/>
                </a:path>
                <a:path w="7509509" h="5725795">
                  <a:moveTo>
                    <a:pt x="3228670" y="4381043"/>
                  </a:moveTo>
                  <a:lnTo>
                    <a:pt x="3224580" y="4376953"/>
                  </a:lnTo>
                  <a:lnTo>
                    <a:pt x="3214459" y="4376953"/>
                  </a:lnTo>
                  <a:lnTo>
                    <a:pt x="3210369" y="4381043"/>
                  </a:lnTo>
                  <a:lnTo>
                    <a:pt x="3210369" y="4391355"/>
                  </a:lnTo>
                  <a:lnTo>
                    <a:pt x="3214459" y="4395432"/>
                  </a:lnTo>
                  <a:lnTo>
                    <a:pt x="3224580" y="4395432"/>
                  </a:lnTo>
                  <a:lnTo>
                    <a:pt x="3228670" y="4391355"/>
                  </a:lnTo>
                  <a:lnTo>
                    <a:pt x="3228670" y="4381043"/>
                  </a:lnTo>
                  <a:close/>
                </a:path>
                <a:path w="7509509" h="5725795">
                  <a:moveTo>
                    <a:pt x="3228670" y="4325759"/>
                  </a:moveTo>
                  <a:lnTo>
                    <a:pt x="3224580" y="4321670"/>
                  </a:lnTo>
                  <a:lnTo>
                    <a:pt x="3214459" y="4321670"/>
                  </a:lnTo>
                  <a:lnTo>
                    <a:pt x="3210369" y="4325759"/>
                  </a:lnTo>
                  <a:lnTo>
                    <a:pt x="3210369" y="4335894"/>
                  </a:lnTo>
                  <a:lnTo>
                    <a:pt x="3214459" y="4339983"/>
                  </a:lnTo>
                  <a:lnTo>
                    <a:pt x="3224580" y="4339983"/>
                  </a:lnTo>
                  <a:lnTo>
                    <a:pt x="3228670" y="4335894"/>
                  </a:lnTo>
                  <a:lnTo>
                    <a:pt x="3228670" y="4325759"/>
                  </a:lnTo>
                  <a:close/>
                </a:path>
                <a:path w="7509509" h="5725795">
                  <a:moveTo>
                    <a:pt x="3228670" y="4270299"/>
                  </a:moveTo>
                  <a:lnTo>
                    <a:pt x="3224580" y="4266209"/>
                  </a:lnTo>
                  <a:lnTo>
                    <a:pt x="3214459" y="4266209"/>
                  </a:lnTo>
                  <a:lnTo>
                    <a:pt x="3210369" y="4270299"/>
                  </a:lnTo>
                  <a:lnTo>
                    <a:pt x="3210369" y="4280433"/>
                  </a:lnTo>
                  <a:lnTo>
                    <a:pt x="3214459" y="4284523"/>
                  </a:lnTo>
                  <a:lnTo>
                    <a:pt x="3224580" y="4284523"/>
                  </a:lnTo>
                  <a:lnTo>
                    <a:pt x="3228670" y="4280433"/>
                  </a:lnTo>
                  <a:lnTo>
                    <a:pt x="3228670" y="4270299"/>
                  </a:lnTo>
                  <a:close/>
                </a:path>
                <a:path w="7509509" h="5725795">
                  <a:moveTo>
                    <a:pt x="3228670" y="4214850"/>
                  </a:moveTo>
                  <a:lnTo>
                    <a:pt x="3224580" y="4210748"/>
                  </a:lnTo>
                  <a:lnTo>
                    <a:pt x="3214459" y="4210748"/>
                  </a:lnTo>
                  <a:lnTo>
                    <a:pt x="3210369" y="4214850"/>
                  </a:lnTo>
                  <a:lnTo>
                    <a:pt x="3210369" y="4224972"/>
                  </a:lnTo>
                  <a:lnTo>
                    <a:pt x="3214459" y="4229239"/>
                  </a:lnTo>
                  <a:lnTo>
                    <a:pt x="3224580" y="4229239"/>
                  </a:lnTo>
                  <a:lnTo>
                    <a:pt x="3228670" y="4224972"/>
                  </a:lnTo>
                  <a:lnTo>
                    <a:pt x="3228670" y="4214850"/>
                  </a:lnTo>
                  <a:close/>
                </a:path>
                <a:path w="7509509" h="5725795">
                  <a:moveTo>
                    <a:pt x="3228670" y="4159554"/>
                  </a:moveTo>
                  <a:lnTo>
                    <a:pt x="3224580" y="4155478"/>
                  </a:lnTo>
                  <a:lnTo>
                    <a:pt x="3214459" y="4155478"/>
                  </a:lnTo>
                  <a:lnTo>
                    <a:pt x="3210369" y="4159554"/>
                  </a:lnTo>
                  <a:lnTo>
                    <a:pt x="3210369" y="4169689"/>
                  </a:lnTo>
                  <a:lnTo>
                    <a:pt x="3214459" y="4173778"/>
                  </a:lnTo>
                  <a:lnTo>
                    <a:pt x="3224580" y="4173778"/>
                  </a:lnTo>
                  <a:lnTo>
                    <a:pt x="3228670" y="4169689"/>
                  </a:lnTo>
                  <a:lnTo>
                    <a:pt x="3228670" y="4159554"/>
                  </a:lnTo>
                  <a:close/>
                </a:path>
                <a:path w="7509509" h="5725795">
                  <a:moveTo>
                    <a:pt x="3228670" y="4104106"/>
                  </a:moveTo>
                  <a:lnTo>
                    <a:pt x="3224580" y="4100004"/>
                  </a:lnTo>
                  <a:lnTo>
                    <a:pt x="3214459" y="4100004"/>
                  </a:lnTo>
                  <a:lnTo>
                    <a:pt x="3210369" y="4104106"/>
                  </a:lnTo>
                  <a:lnTo>
                    <a:pt x="3210369" y="4114228"/>
                  </a:lnTo>
                  <a:lnTo>
                    <a:pt x="3214459" y="4118330"/>
                  </a:lnTo>
                  <a:lnTo>
                    <a:pt x="3224580" y="4118330"/>
                  </a:lnTo>
                  <a:lnTo>
                    <a:pt x="3228670" y="4114228"/>
                  </a:lnTo>
                  <a:lnTo>
                    <a:pt x="3228670" y="4104106"/>
                  </a:lnTo>
                  <a:close/>
                </a:path>
                <a:path w="7509509" h="5725795">
                  <a:moveTo>
                    <a:pt x="3228670" y="4048645"/>
                  </a:moveTo>
                  <a:lnTo>
                    <a:pt x="3224580" y="4044556"/>
                  </a:lnTo>
                  <a:lnTo>
                    <a:pt x="3214459" y="4044556"/>
                  </a:lnTo>
                  <a:lnTo>
                    <a:pt x="3210369" y="4048645"/>
                  </a:lnTo>
                  <a:lnTo>
                    <a:pt x="3210369" y="4058780"/>
                  </a:lnTo>
                  <a:lnTo>
                    <a:pt x="3214459" y="4063034"/>
                  </a:lnTo>
                  <a:lnTo>
                    <a:pt x="3224580" y="4063034"/>
                  </a:lnTo>
                  <a:lnTo>
                    <a:pt x="3228670" y="4058780"/>
                  </a:lnTo>
                  <a:lnTo>
                    <a:pt x="3228670" y="4048645"/>
                  </a:lnTo>
                  <a:close/>
                </a:path>
                <a:path w="7509509" h="5725795">
                  <a:moveTo>
                    <a:pt x="3228670" y="3993362"/>
                  </a:moveTo>
                  <a:lnTo>
                    <a:pt x="3224580" y="3989095"/>
                  </a:lnTo>
                  <a:lnTo>
                    <a:pt x="3214459" y="3989095"/>
                  </a:lnTo>
                  <a:lnTo>
                    <a:pt x="3210369" y="3993362"/>
                  </a:lnTo>
                  <a:lnTo>
                    <a:pt x="3210369" y="4003484"/>
                  </a:lnTo>
                  <a:lnTo>
                    <a:pt x="3214459" y="4007586"/>
                  </a:lnTo>
                  <a:lnTo>
                    <a:pt x="3224580" y="4007586"/>
                  </a:lnTo>
                  <a:lnTo>
                    <a:pt x="3228670" y="4003484"/>
                  </a:lnTo>
                  <a:lnTo>
                    <a:pt x="3228670" y="3993362"/>
                  </a:lnTo>
                  <a:close/>
                </a:path>
                <a:path w="7509509" h="5725795">
                  <a:moveTo>
                    <a:pt x="3228670" y="3937901"/>
                  </a:moveTo>
                  <a:lnTo>
                    <a:pt x="3224580" y="3933812"/>
                  </a:lnTo>
                  <a:lnTo>
                    <a:pt x="3214459" y="3933812"/>
                  </a:lnTo>
                  <a:lnTo>
                    <a:pt x="3210369" y="3937901"/>
                  </a:lnTo>
                  <a:lnTo>
                    <a:pt x="3210369" y="3948036"/>
                  </a:lnTo>
                  <a:lnTo>
                    <a:pt x="3214459" y="3952125"/>
                  </a:lnTo>
                  <a:lnTo>
                    <a:pt x="3224580" y="3952125"/>
                  </a:lnTo>
                  <a:lnTo>
                    <a:pt x="3228670" y="3948036"/>
                  </a:lnTo>
                  <a:lnTo>
                    <a:pt x="3228670" y="3937901"/>
                  </a:lnTo>
                  <a:close/>
                </a:path>
                <a:path w="7509509" h="5725795">
                  <a:moveTo>
                    <a:pt x="3228670" y="3882440"/>
                  </a:moveTo>
                  <a:lnTo>
                    <a:pt x="3224580" y="3878364"/>
                  </a:lnTo>
                  <a:lnTo>
                    <a:pt x="3214459" y="3878364"/>
                  </a:lnTo>
                  <a:lnTo>
                    <a:pt x="3210369" y="3882440"/>
                  </a:lnTo>
                  <a:lnTo>
                    <a:pt x="3210369" y="3892588"/>
                  </a:lnTo>
                  <a:lnTo>
                    <a:pt x="3214459" y="3896664"/>
                  </a:lnTo>
                  <a:lnTo>
                    <a:pt x="3224580" y="3896664"/>
                  </a:lnTo>
                  <a:lnTo>
                    <a:pt x="3228670" y="3892588"/>
                  </a:lnTo>
                  <a:lnTo>
                    <a:pt x="3228670" y="3882440"/>
                  </a:lnTo>
                  <a:close/>
                </a:path>
                <a:path w="7509509" h="5725795">
                  <a:moveTo>
                    <a:pt x="3228670" y="3827157"/>
                  </a:moveTo>
                  <a:lnTo>
                    <a:pt x="3224580" y="3822903"/>
                  </a:lnTo>
                  <a:lnTo>
                    <a:pt x="3214459" y="3822903"/>
                  </a:lnTo>
                  <a:lnTo>
                    <a:pt x="3210369" y="3827157"/>
                  </a:lnTo>
                  <a:lnTo>
                    <a:pt x="3210369" y="3837292"/>
                  </a:lnTo>
                  <a:lnTo>
                    <a:pt x="3214459" y="3841394"/>
                  </a:lnTo>
                  <a:lnTo>
                    <a:pt x="3224580" y="3841394"/>
                  </a:lnTo>
                  <a:lnTo>
                    <a:pt x="3228670" y="3837292"/>
                  </a:lnTo>
                  <a:lnTo>
                    <a:pt x="3228670" y="3827157"/>
                  </a:lnTo>
                  <a:close/>
                </a:path>
                <a:path w="7509509" h="5725795">
                  <a:moveTo>
                    <a:pt x="3228670" y="3771709"/>
                  </a:moveTo>
                  <a:lnTo>
                    <a:pt x="3224580" y="3767442"/>
                  </a:lnTo>
                  <a:lnTo>
                    <a:pt x="3214459" y="3767442"/>
                  </a:lnTo>
                  <a:lnTo>
                    <a:pt x="3210369" y="3771709"/>
                  </a:lnTo>
                  <a:lnTo>
                    <a:pt x="3210369" y="3781844"/>
                  </a:lnTo>
                  <a:lnTo>
                    <a:pt x="3214459" y="3785920"/>
                  </a:lnTo>
                  <a:lnTo>
                    <a:pt x="3224580" y="3785920"/>
                  </a:lnTo>
                  <a:lnTo>
                    <a:pt x="3228670" y="3781844"/>
                  </a:lnTo>
                  <a:lnTo>
                    <a:pt x="3228670" y="3771709"/>
                  </a:lnTo>
                  <a:close/>
                </a:path>
                <a:path w="7509509" h="5725795">
                  <a:moveTo>
                    <a:pt x="3228670" y="3716248"/>
                  </a:moveTo>
                  <a:lnTo>
                    <a:pt x="3224580" y="3712159"/>
                  </a:lnTo>
                  <a:lnTo>
                    <a:pt x="3214459" y="3712159"/>
                  </a:lnTo>
                  <a:lnTo>
                    <a:pt x="3210369" y="3716248"/>
                  </a:lnTo>
                  <a:lnTo>
                    <a:pt x="3210369" y="3726383"/>
                  </a:lnTo>
                  <a:lnTo>
                    <a:pt x="3214459" y="3730472"/>
                  </a:lnTo>
                  <a:lnTo>
                    <a:pt x="3224580" y="3730472"/>
                  </a:lnTo>
                  <a:lnTo>
                    <a:pt x="3228670" y="3726383"/>
                  </a:lnTo>
                  <a:lnTo>
                    <a:pt x="3228670" y="3716248"/>
                  </a:lnTo>
                  <a:close/>
                </a:path>
                <a:path w="7509509" h="5725795">
                  <a:moveTo>
                    <a:pt x="3228670" y="3660787"/>
                  </a:moveTo>
                  <a:lnTo>
                    <a:pt x="3224580" y="3656711"/>
                  </a:lnTo>
                  <a:lnTo>
                    <a:pt x="3214459" y="3656711"/>
                  </a:lnTo>
                  <a:lnTo>
                    <a:pt x="3210369" y="3660787"/>
                  </a:lnTo>
                  <a:lnTo>
                    <a:pt x="3210369" y="3671100"/>
                  </a:lnTo>
                  <a:lnTo>
                    <a:pt x="3214459" y="3675189"/>
                  </a:lnTo>
                  <a:lnTo>
                    <a:pt x="3224580" y="3675189"/>
                  </a:lnTo>
                  <a:lnTo>
                    <a:pt x="3228670" y="3671100"/>
                  </a:lnTo>
                  <a:lnTo>
                    <a:pt x="3228670" y="3660787"/>
                  </a:lnTo>
                  <a:close/>
                </a:path>
                <a:path w="7509509" h="5725795">
                  <a:moveTo>
                    <a:pt x="3228670" y="3605517"/>
                  </a:moveTo>
                  <a:lnTo>
                    <a:pt x="3224580" y="3601237"/>
                  </a:lnTo>
                  <a:lnTo>
                    <a:pt x="3214459" y="3601237"/>
                  </a:lnTo>
                  <a:lnTo>
                    <a:pt x="3210369" y="3605517"/>
                  </a:lnTo>
                  <a:lnTo>
                    <a:pt x="3210369" y="3615639"/>
                  </a:lnTo>
                  <a:lnTo>
                    <a:pt x="3214459" y="3619728"/>
                  </a:lnTo>
                  <a:lnTo>
                    <a:pt x="3224580" y="3619728"/>
                  </a:lnTo>
                  <a:lnTo>
                    <a:pt x="3228670" y="3615639"/>
                  </a:lnTo>
                  <a:lnTo>
                    <a:pt x="3228670" y="3605517"/>
                  </a:lnTo>
                  <a:close/>
                </a:path>
                <a:path w="7509509" h="5725795">
                  <a:moveTo>
                    <a:pt x="3228670" y="3550043"/>
                  </a:moveTo>
                  <a:lnTo>
                    <a:pt x="3224580" y="3545967"/>
                  </a:lnTo>
                  <a:lnTo>
                    <a:pt x="3214459" y="3545967"/>
                  </a:lnTo>
                  <a:lnTo>
                    <a:pt x="3210369" y="3550043"/>
                  </a:lnTo>
                  <a:lnTo>
                    <a:pt x="3210369" y="3560178"/>
                  </a:lnTo>
                  <a:lnTo>
                    <a:pt x="3214459" y="3564267"/>
                  </a:lnTo>
                  <a:lnTo>
                    <a:pt x="3224580" y="3564267"/>
                  </a:lnTo>
                  <a:lnTo>
                    <a:pt x="3228670" y="3560178"/>
                  </a:lnTo>
                  <a:lnTo>
                    <a:pt x="3228670" y="3550043"/>
                  </a:lnTo>
                  <a:close/>
                </a:path>
                <a:path w="7509509" h="5725795">
                  <a:moveTo>
                    <a:pt x="3228670" y="3494595"/>
                  </a:moveTo>
                  <a:lnTo>
                    <a:pt x="3224580" y="3490506"/>
                  </a:lnTo>
                  <a:lnTo>
                    <a:pt x="3214459" y="3490506"/>
                  </a:lnTo>
                  <a:lnTo>
                    <a:pt x="3210369" y="3494595"/>
                  </a:lnTo>
                  <a:lnTo>
                    <a:pt x="3210369" y="3504895"/>
                  </a:lnTo>
                  <a:lnTo>
                    <a:pt x="3214459" y="3508997"/>
                  </a:lnTo>
                  <a:lnTo>
                    <a:pt x="3224580" y="3508997"/>
                  </a:lnTo>
                  <a:lnTo>
                    <a:pt x="3228670" y="3504895"/>
                  </a:lnTo>
                  <a:lnTo>
                    <a:pt x="3228670" y="3494595"/>
                  </a:lnTo>
                  <a:close/>
                </a:path>
                <a:path w="7509509" h="5725795">
                  <a:moveTo>
                    <a:pt x="3228670" y="3439312"/>
                  </a:moveTo>
                  <a:lnTo>
                    <a:pt x="3224580" y="3435045"/>
                  </a:lnTo>
                  <a:lnTo>
                    <a:pt x="3214459" y="3435045"/>
                  </a:lnTo>
                  <a:lnTo>
                    <a:pt x="3210369" y="3439312"/>
                  </a:lnTo>
                  <a:lnTo>
                    <a:pt x="3210369" y="3449447"/>
                  </a:lnTo>
                  <a:lnTo>
                    <a:pt x="3214459" y="3453523"/>
                  </a:lnTo>
                  <a:lnTo>
                    <a:pt x="3224580" y="3453523"/>
                  </a:lnTo>
                  <a:lnTo>
                    <a:pt x="3228670" y="3449447"/>
                  </a:lnTo>
                  <a:lnTo>
                    <a:pt x="3228670" y="3439312"/>
                  </a:lnTo>
                  <a:close/>
                </a:path>
                <a:path w="7509509" h="5725795">
                  <a:moveTo>
                    <a:pt x="3228670" y="3383851"/>
                  </a:moveTo>
                  <a:lnTo>
                    <a:pt x="3224580" y="3379762"/>
                  </a:lnTo>
                  <a:lnTo>
                    <a:pt x="3214459" y="3379762"/>
                  </a:lnTo>
                  <a:lnTo>
                    <a:pt x="3210369" y="3383851"/>
                  </a:lnTo>
                  <a:lnTo>
                    <a:pt x="3210369" y="3393986"/>
                  </a:lnTo>
                  <a:lnTo>
                    <a:pt x="3214459" y="3398075"/>
                  </a:lnTo>
                  <a:lnTo>
                    <a:pt x="3224580" y="3398075"/>
                  </a:lnTo>
                  <a:lnTo>
                    <a:pt x="3228670" y="3393986"/>
                  </a:lnTo>
                  <a:lnTo>
                    <a:pt x="3228670" y="3383851"/>
                  </a:lnTo>
                  <a:close/>
                </a:path>
                <a:path w="7509509" h="5725795">
                  <a:moveTo>
                    <a:pt x="3228670" y="3328390"/>
                  </a:moveTo>
                  <a:lnTo>
                    <a:pt x="3224580" y="3324301"/>
                  </a:lnTo>
                  <a:lnTo>
                    <a:pt x="3214459" y="3324301"/>
                  </a:lnTo>
                  <a:lnTo>
                    <a:pt x="3210369" y="3328390"/>
                  </a:lnTo>
                  <a:lnTo>
                    <a:pt x="3210369" y="3338525"/>
                  </a:lnTo>
                  <a:lnTo>
                    <a:pt x="3214459" y="3342792"/>
                  </a:lnTo>
                  <a:lnTo>
                    <a:pt x="3224580" y="3342792"/>
                  </a:lnTo>
                  <a:lnTo>
                    <a:pt x="3228670" y="3338525"/>
                  </a:lnTo>
                  <a:lnTo>
                    <a:pt x="3228670" y="3328390"/>
                  </a:lnTo>
                  <a:close/>
                </a:path>
                <a:path w="7509509" h="5725795">
                  <a:moveTo>
                    <a:pt x="3228670" y="3272942"/>
                  </a:moveTo>
                  <a:lnTo>
                    <a:pt x="3224580" y="3268853"/>
                  </a:lnTo>
                  <a:lnTo>
                    <a:pt x="3214459" y="3268853"/>
                  </a:lnTo>
                  <a:lnTo>
                    <a:pt x="3210369" y="3272942"/>
                  </a:lnTo>
                  <a:lnTo>
                    <a:pt x="3210369" y="3283077"/>
                  </a:lnTo>
                  <a:lnTo>
                    <a:pt x="3214459" y="3287331"/>
                  </a:lnTo>
                  <a:lnTo>
                    <a:pt x="3224580" y="3287331"/>
                  </a:lnTo>
                  <a:lnTo>
                    <a:pt x="3228670" y="3283077"/>
                  </a:lnTo>
                  <a:lnTo>
                    <a:pt x="3228670" y="3272942"/>
                  </a:lnTo>
                  <a:close/>
                </a:path>
                <a:path w="7509509" h="5725795">
                  <a:moveTo>
                    <a:pt x="3228670" y="3217659"/>
                  </a:moveTo>
                  <a:lnTo>
                    <a:pt x="3224580" y="3213570"/>
                  </a:lnTo>
                  <a:lnTo>
                    <a:pt x="3214459" y="3213570"/>
                  </a:lnTo>
                  <a:lnTo>
                    <a:pt x="3210369" y="3217659"/>
                  </a:lnTo>
                  <a:lnTo>
                    <a:pt x="3210369" y="3227781"/>
                  </a:lnTo>
                  <a:lnTo>
                    <a:pt x="3214459" y="3231883"/>
                  </a:lnTo>
                  <a:lnTo>
                    <a:pt x="3224580" y="3231883"/>
                  </a:lnTo>
                  <a:lnTo>
                    <a:pt x="3228670" y="3227781"/>
                  </a:lnTo>
                  <a:lnTo>
                    <a:pt x="3228670" y="3217659"/>
                  </a:lnTo>
                  <a:close/>
                </a:path>
                <a:path w="7509509" h="5725795">
                  <a:moveTo>
                    <a:pt x="3228670" y="3162198"/>
                  </a:moveTo>
                  <a:lnTo>
                    <a:pt x="3224580" y="3158109"/>
                  </a:lnTo>
                  <a:lnTo>
                    <a:pt x="3214459" y="3158109"/>
                  </a:lnTo>
                  <a:lnTo>
                    <a:pt x="3210369" y="3162198"/>
                  </a:lnTo>
                  <a:lnTo>
                    <a:pt x="3210369" y="3172333"/>
                  </a:lnTo>
                  <a:lnTo>
                    <a:pt x="3214459" y="3176409"/>
                  </a:lnTo>
                  <a:lnTo>
                    <a:pt x="3224580" y="3176409"/>
                  </a:lnTo>
                  <a:lnTo>
                    <a:pt x="3228670" y="3172333"/>
                  </a:lnTo>
                  <a:lnTo>
                    <a:pt x="3228670" y="3162198"/>
                  </a:lnTo>
                  <a:close/>
                </a:path>
                <a:path w="7509509" h="5725795">
                  <a:moveTo>
                    <a:pt x="3228670" y="3106737"/>
                  </a:moveTo>
                  <a:lnTo>
                    <a:pt x="3224580" y="3102648"/>
                  </a:lnTo>
                  <a:lnTo>
                    <a:pt x="3214459" y="3102648"/>
                  </a:lnTo>
                  <a:lnTo>
                    <a:pt x="3210369" y="3106737"/>
                  </a:lnTo>
                  <a:lnTo>
                    <a:pt x="3210369" y="3116872"/>
                  </a:lnTo>
                  <a:lnTo>
                    <a:pt x="3214459" y="3121139"/>
                  </a:lnTo>
                  <a:lnTo>
                    <a:pt x="3224580" y="3121139"/>
                  </a:lnTo>
                  <a:lnTo>
                    <a:pt x="3228670" y="3116872"/>
                  </a:lnTo>
                  <a:lnTo>
                    <a:pt x="3228670" y="3106737"/>
                  </a:lnTo>
                  <a:close/>
                </a:path>
                <a:path w="7509509" h="5725795">
                  <a:moveTo>
                    <a:pt x="3228670" y="3051454"/>
                  </a:moveTo>
                  <a:lnTo>
                    <a:pt x="3224580" y="3047377"/>
                  </a:lnTo>
                  <a:lnTo>
                    <a:pt x="3214459" y="3047377"/>
                  </a:lnTo>
                  <a:lnTo>
                    <a:pt x="3210369" y="3051454"/>
                  </a:lnTo>
                  <a:lnTo>
                    <a:pt x="3210369" y="3061589"/>
                  </a:lnTo>
                  <a:lnTo>
                    <a:pt x="3214459" y="3065678"/>
                  </a:lnTo>
                  <a:lnTo>
                    <a:pt x="3224580" y="3065678"/>
                  </a:lnTo>
                  <a:lnTo>
                    <a:pt x="3228670" y="3061589"/>
                  </a:lnTo>
                  <a:lnTo>
                    <a:pt x="3228670" y="3051454"/>
                  </a:lnTo>
                  <a:close/>
                </a:path>
                <a:path w="7509509" h="5725795">
                  <a:moveTo>
                    <a:pt x="3228670" y="2996006"/>
                  </a:moveTo>
                  <a:lnTo>
                    <a:pt x="3224580" y="2991904"/>
                  </a:lnTo>
                  <a:lnTo>
                    <a:pt x="3214459" y="2991904"/>
                  </a:lnTo>
                  <a:lnTo>
                    <a:pt x="3210369" y="2996006"/>
                  </a:lnTo>
                  <a:lnTo>
                    <a:pt x="3210369" y="3006128"/>
                  </a:lnTo>
                  <a:lnTo>
                    <a:pt x="3214459" y="3010217"/>
                  </a:lnTo>
                  <a:lnTo>
                    <a:pt x="3224580" y="3010217"/>
                  </a:lnTo>
                  <a:lnTo>
                    <a:pt x="3228670" y="3006128"/>
                  </a:lnTo>
                  <a:lnTo>
                    <a:pt x="3228670" y="2996006"/>
                  </a:lnTo>
                  <a:close/>
                </a:path>
                <a:path w="7509509" h="5725795">
                  <a:moveTo>
                    <a:pt x="3228670" y="2940532"/>
                  </a:moveTo>
                  <a:lnTo>
                    <a:pt x="3224580" y="2936456"/>
                  </a:lnTo>
                  <a:lnTo>
                    <a:pt x="3214459" y="2936456"/>
                  </a:lnTo>
                  <a:lnTo>
                    <a:pt x="3210369" y="2940532"/>
                  </a:lnTo>
                  <a:lnTo>
                    <a:pt x="3210369" y="2950680"/>
                  </a:lnTo>
                  <a:lnTo>
                    <a:pt x="3214459" y="2954934"/>
                  </a:lnTo>
                  <a:lnTo>
                    <a:pt x="3224580" y="2954934"/>
                  </a:lnTo>
                  <a:lnTo>
                    <a:pt x="3228670" y="2950680"/>
                  </a:lnTo>
                  <a:lnTo>
                    <a:pt x="3228670" y="2940532"/>
                  </a:lnTo>
                  <a:close/>
                </a:path>
                <a:path w="7509509" h="5725795">
                  <a:moveTo>
                    <a:pt x="3228670" y="2885262"/>
                  </a:moveTo>
                  <a:lnTo>
                    <a:pt x="3224580" y="2880995"/>
                  </a:lnTo>
                  <a:lnTo>
                    <a:pt x="3214459" y="2880995"/>
                  </a:lnTo>
                  <a:lnTo>
                    <a:pt x="3210369" y="2885262"/>
                  </a:lnTo>
                  <a:lnTo>
                    <a:pt x="3210369" y="2895384"/>
                  </a:lnTo>
                  <a:lnTo>
                    <a:pt x="3214459" y="2899486"/>
                  </a:lnTo>
                  <a:lnTo>
                    <a:pt x="3224580" y="2899486"/>
                  </a:lnTo>
                  <a:lnTo>
                    <a:pt x="3228670" y="2895384"/>
                  </a:lnTo>
                  <a:lnTo>
                    <a:pt x="3228670" y="2885262"/>
                  </a:lnTo>
                  <a:close/>
                </a:path>
                <a:path w="7509509" h="5725795">
                  <a:moveTo>
                    <a:pt x="3228670" y="2829801"/>
                  </a:moveTo>
                  <a:lnTo>
                    <a:pt x="3224580" y="2825712"/>
                  </a:lnTo>
                  <a:lnTo>
                    <a:pt x="3214459" y="2825712"/>
                  </a:lnTo>
                  <a:lnTo>
                    <a:pt x="3210369" y="2829801"/>
                  </a:lnTo>
                  <a:lnTo>
                    <a:pt x="3210369" y="2839936"/>
                  </a:lnTo>
                  <a:lnTo>
                    <a:pt x="3214459" y="2844012"/>
                  </a:lnTo>
                  <a:lnTo>
                    <a:pt x="3224580" y="2844012"/>
                  </a:lnTo>
                  <a:lnTo>
                    <a:pt x="3228670" y="2839936"/>
                  </a:lnTo>
                  <a:lnTo>
                    <a:pt x="3228670" y="2829801"/>
                  </a:lnTo>
                  <a:close/>
                </a:path>
                <a:path w="7509509" h="5725795">
                  <a:moveTo>
                    <a:pt x="3228670" y="2774340"/>
                  </a:moveTo>
                  <a:lnTo>
                    <a:pt x="3224580" y="2770263"/>
                  </a:lnTo>
                  <a:lnTo>
                    <a:pt x="3214459" y="2770263"/>
                  </a:lnTo>
                  <a:lnTo>
                    <a:pt x="3210369" y="2774340"/>
                  </a:lnTo>
                  <a:lnTo>
                    <a:pt x="3210369" y="2784475"/>
                  </a:lnTo>
                  <a:lnTo>
                    <a:pt x="3214459" y="2788564"/>
                  </a:lnTo>
                  <a:lnTo>
                    <a:pt x="3224580" y="2788564"/>
                  </a:lnTo>
                  <a:lnTo>
                    <a:pt x="3228670" y="2784475"/>
                  </a:lnTo>
                  <a:lnTo>
                    <a:pt x="3228670" y="2774340"/>
                  </a:lnTo>
                  <a:close/>
                </a:path>
                <a:path w="7509509" h="5725795">
                  <a:moveTo>
                    <a:pt x="3228670" y="2719070"/>
                  </a:moveTo>
                  <a:lnTo>
                    <a:pt x="3224580" y="2714790"/>
                  </a:lnTo>
                  <a:lnTo>
                    <a:pt x="3214459" y="2714790"/>
                  </a:lnTo>
                  <a:lnTo>
                    <a:pt x="3210369" y="2719070"/>
                  </a:lnTo>
                  <a:lnTo>
                    <a:pt x="3210369" y="2729192"/>
                  </a:lnTo>
                  <a:lnTo>
                    <a:pt x="3214459" y="2733294"/>
                  </a:lnTo>
                  <a:lnTo>
                    <a:pt x="3224580" y="2733294"/>
                  </a:lnTo>
                  <a:lnTo>
                    <a:pt x="3228670" y="2729192"/>
                  </a:lnTo>
                  <a:lnTo>
                    <a:pt x="3228670" y="2719070"/>
                  </a:lnTo>
                  <a:close/>
                </a:path>
                <a:path w="7509509" h="5725795">
                  <a:moveTo>
                    <a:pt x="3228670" y="2663609"/>
                  </a:moveTo>
                  <a:lnTo>
                    <a:pt x="3224580" y="2659519"/>
                  </a:lnTo>
                  <a:lnTo>
                    <a:pt x="3214459" y="2659519"/>
                  </a:lnTo>
                  <a:lnTo>
                    <a:pt x="3210369" y="2663609"/>
                  </a:lnTo>
                  <a:lnTo>
                    <a:pt x="3210369" y="2673743"/>
                  </a:lnTo>
                  <a:lnTo>
                    <a:pt x="3214459" y="2677820"/>
                  </a:lnTo>
                  <a:lnTo>
                    <a:pt x="3224580" y="2677820"/>
                  </a:lnTo>
                  <a:lnTo>
                    <a:pt x="3228670" y="2673743"/>
                  </a:lnTo>
                  <a:lnTo>
                    <a:pt x="3228670" y="2663609"/>
                  </a:lnTo>
                  <a:close/>
                </a:path>
                <a:path w="7509509" h="5725795">
                  <a:moveTo>
                    <a:pt x="3228670" y="2608148"/>
                  </a:moveTo>
                  <a:lnTo>
                    <a:pt x="3224580" y="2604058"/>
                  </a:lnTo>
                  <a:lnTo>
                    <a:pt x="3214459" y="2604058"/>
                  </a:lnTo>
                  <a:lnTo>
                    <a:pt x="3210369" y="2608148"/>
                  </a:lnTo>
                  <a:lnTo>
                    <a:pt x="3210369" y="2618270"/>
                  </a:lnTo>
                  <a:lnTo>
                    <a:pt x="3214459" y="2622372"/>
                  </a:lnTo>
                  <a:lnTo>
                    <a:pt x="3224580" y="2622372"/>
                  </a:lnTo>
                  <a:lnTo>
                    <a:pt x="3228670" y="2618270"/>
                  </a:lnTo>
                  <a:lnTo>
                    <a:pt x="3228670" y="2608148"/>
                  </a:lnTo>
                  <a:close/>
                </a:path>
                <a:path w="7509509" h="5725795">
                  <a:moveTo>
                    <a:pt x="3228670" y="2552687"/>
                  </a:moveTo>
                  <a:lnTo>
                    <a:pt x="3224580" y="2548598"/>
                  </a:lnTo>
                  <a:lnTo>
                    <a:pt x="3214459" y="2548598"/>
                  </a:lnTo>
                  <a:lnTo>
                    <a:pt x="3210369" y="2552687"/>
                  </a:lnTo>
                  <a:lnTo>
                    <a:pt x="3210369" y="2562999"/>
                  </a:lnTo>
                  <a:lnTo>
                    <a:pt x="3214459" y="2567089"/>
                  </a:lnTo>
                  <a:lnTo>
                    <a:pt x="3224580" y="2567089"/>
                  </a:lnTo>
                  <a:lnTo>
                    <a:pt x="3228670" y="2562999"/>
                  </a:lnTo>
                  <a:lnTo>
                    <a:pt x="3228670" y="2552687"/>
                  </a:lnTo>
                  <a:close/>
                </a:path>
                <a:path w="7509509" h="5725795">
                  <a:moveTo>
                    <a:pt x="3228670" y="2497404"/>
                  </a:moveTo>
                  <a:lnTo>
                    <a:pt x="3224580" y="2493137"/>
                  </a:lnTo>
                  <a:lnTo>
                    <a:pt x="3214459" y="2493137"/>
                  </a:lnTo>
                  <a:lnTo>
                    <a:pt x="3210369" y="2497404"/>
                  </a:lnTo>
                  <a:lnTo>
                    <a:pt x="3210369" y="2507538"/>
                  </a:lnTo>
                  <a:lnTo>
                    <a:pt x="3214459" y="2511628"/>
                  </a:lnTo>
                  <a:lnTo>
                    <a:pt x="3224580" y="2511628"/>
                  </a:lnTo>
                  <a:lnTo>
                    <a:pt x="3228670" y="2507538"/>
                  </a:lnTo>
                  <a:lnTo>
                    <a:pt x="3228670" y="2497404"/>
                  </a:lnTo>
                  <a:close/>
                </a:path>
                <a:path w="7509509" h="5725795">
                  <a:moveTo>
                    <a:pt x="3228670" y="2441943"/>
                  </a:moveTo>
                  <a:lnTo>
                    <a:pt x="3224580" y="2437866"/>
                  </a:lnTo>
                  <a:lnTo>
                    <a:pt x="3214459" y="2437866"/>
                  </a:lnTo>
                  <a:lnTo>
                    <a:pt x="3210369" y="2441943"/>
                  </a:lnTo>
                  <a:lnTo>
                    <a:pt x="3210369" y="2452078"/>
                  </a:lnTo>
                  <a:lnTo>
                    <a:pt x="3214459" y="2456167"/>
                  </a:lnTo>
                  <a:lnTo>
                    <a:pt x="3224580" y="2456167"/>
                  </a:lnTo>
                  <a:lnTo>
                    <a:pt x="3228670" y="2452078"/>
                  </a:lnTo>
                  <a:lnTo>
                    <a:pt x="3228670" y="2441943"/>
                  </a:lnTo>
                  <a:close/>
                </a:path>
                <a:path w="7509509" h="5725795">
                  <a:moveTo>
                    <a:pt x="3228670" y="2386495"/>
                  </a:moveTo>
                  <a:lnTo>
                    <a:pt x="3224580" y="2382393"/>
                  </a:lnTo>
                  <a:lnTo>
                    <a:pt x="3214459" y="2382393"/>
                  </a:lnTo>
                  <a:lnTo>
                    <a:pt x="3210369" y="2386495"/>
                  </a:lnTo>
                  <a:lnTo>
                    <a:pt x="3210369" y="2396617"/>
                  </a:lnTo>
                  <a:lnTo>
                    <a:pt x="3214459" y="2400884"/>
                  </a:lnTo>
                  <a:lnTo>
                    <a:pt x="3224580" y="2400884"/>
                  </a:lnTo>
                  <a:lnTo>
                    <a:pt x="3228670" y="2396617"/>
                  </a:lnTo>
                  <a:lnTo>
                    <a:pt x="3228670" y="2386495"/>
                  </a:lnTo>
                  <a:close/>
                </a:path>
                <a:path w="7509509" h="5725795">
                  <a:moveTo>
                    <a:pt x="3228670" y="2331034"/>
                  </a:moveTo>
                  <a:lnTo>
                    <a:pt x="3224580" y="2326944"/>
                  </a:lnTo>
                  <a:lnTo>
                    <a:pt x="3214459" y="2326944"/>
                  </a:lnTo>
                  <a:lnTo>
                    <a:pt x="3210369" y="2331034"/>
                  </a:lnTo>
                  <a:lnTo>
                    <a:pt x="3210369" y="2341346"/>
                  </a:lnTo>
                  <a:lnTo>
                    <a:pt x="3214459" y="2345423"/>
                  </a:lnTo>
                  <a:lnTo>
                    <a:pt x="3224580" y="2345423"/>
                  </a:lnTo>
                  <a:lnTo>
                    <a:pt x="3228670" y="2341346"/>
                  </a:lnTo>
                  <a:lnTo>
                    <a:pt x="3228670" y="2331034"/>
                  </a:lnTo>
                  <a:close/>
                </a:path>
                <a:path w="7509509" h="5725795">
                  <a:moveTo>
                    <a:pt x="3228670" y="2275751"/>
                  </a:moveTo>
                  <a:lnTo>
                    <a:pt x="3224580" y="2271674"/>
                  </a:lnTo>
                  <a:lnTo>
                    <a:pt x="3214459" y="2271674"/>
                  </a:lnTo>
                  <a:lnTo>
                    <a:pt x="3210369" y="2275751"/>
                  </a:lnTo>
                  <a:lnTo>
                    <a:pt x="3210369" y="2285885"/>
                  </a:lnTo>
                  <a:lnTo>
                    <a:pt x="3214459" y="2289975"/>
                  </a:lnTo>
                  <a:lnTo>
                    <a:pt x="3224580" y="2289975"/>
                  </a:lnTo>
                  <a:lnTo>
                    <a:pt x="3228670" y="2285885"/>
                  </a:lnTo>
                  <a:lnTo>
                    <a:pt x="3228670" y="2275751"/>
                  </a:lnTo>
                  <a:close/>
                </a:path>
                <a:path w="7509509" h="5725795">
                  <a:moveTo>
                    <a:pt x="3228670" y="2220303"/>
                  </a:moveTo>
                  <a:lnTo>
                    <a:pt x="3224580" y="2216200"/>
                  </a:lnTo>
                  <a:lnTo>
                    <a:pt x="3214459" y="2216200"/>
                  </a:lnTo>
                  <a:lnTo>
                    <a:pt x="3210369" y="2220303"/>
                  </a:lnTo>
                  <a:lnTo>
                    <a:pt x="3210369" y="2230424"/>
                  </a:lnTo>
                  <a:lnTo>
                    <a:pt x="3214459" y="2234692"/>
                  </a:lnTo>
                  <a:lnTo>
                    <a:pt x="3224580" y="2234692"/>
                  </a:lnTo>
                  <a:lnTo>
                    <a:pt x="3228670" y="2230424"/>
                  </a:lnTo>
                  <a:lnTo>
                    <a:pt x="3228670" y="2220303"/>
                  </a:lnTo>
                  <a:close/>
                </a:path>
                <a:path w="7509509" h="5725795">
                  <a:moveTo>
                    <a:pt x="3228670" y="2164829"/>
                  </a:moveTo>
                  <a:lnTo>
                    <a:pt x="3224580" y="2160752"/>
                  </a:lnTo>
                  <a:lnTo>
                    <a:pt x="3214459" y="2160752"/>
                  </a:lnTo>
                  <a:lnTo>
                    <a:pt x="3210369" y="2164829"/>
                  </a:lnTo>
                  <a:lnTo>
                    <a:pt x="3210369" y="2175141"/>
                  </a:lnTo>
                  <a:lnTo>
                    <a:pt x="3214459" y="2179231"/>
                  </a:lnTo>
                  <a:lnTo>
                    <a:pt x="3224580" y="2179231"/>
                  </a:lnTo>
                  <a:lnTo>
                    <a:pt x="3228670" y="2175141"/>
                  </a:lnTo>
                  <a:lnTo>
                    <a:pt x="3228670" y="2164829"/>
                  </a:lnTo>
                  <a:close/>
                </a:path>
                <a:path w="7509509" h="5725795">
                  <a:moveTo>
                    <a:pt x="3228670" y="2109559"/>
                  </a:moveTo>
                  <a:lnTo>
                    <a:pt x="3224580" y="2105469"/>
                  </a:lnTo>
                  <a:lnTo>
                    <a:pt x="3214459" y="2105469"/>
                  </a:lnTo>
                  <a:lnTo>
                    <a:pt x="3210369" y="2109559"/>
                  </a:lnTo>
                  <a:lnTo>
                    <a:pt x="3210369" y="2119680"/>
                  </a:lnTo>
                  <a:lnTo>
                    <a:pt x="3214459" y="2123783"/>
                  </a:lnTo>
                  <a:lnTo>
                    <a:pt x="3224580" y="2123783"/>
                  </a:lnTo>
                  <a:lnTo>
                    <a:pt x="3228670" y="2119680"/>
                  </a:lnTo>
                  <a:lnTo>
                    <a:pt x="3228670" y="2109559"/>
                  </a:lnTo>
                  <a:close/>
                </a:path>
                <a:path w="7509509" h="5725795">
                  <a:moveTo>
                    <a:pt x="3228670" y="2054098"/>
                  </a:moveTo>
                  <a:lnTo>
                    <a:pt x="3224580" y="2050008"/>
                  </a:lnTo>
                  <a:lnTo>
                    <a:pt x="3214459" y="2050008"/>
                  </a:lnTo>
                  <a:lnTo>
                    <a:pt x="3210369" y="2054098"/>
                  </a:lnTo>
                  <a:lnTo>
                    <a:pt x="3210369" y="2064232"/>
                  </a:lnTo>
                  <a:lnTo>
                    <a:pt x="3214459" y="2068487"/>
                  </a:lnTo>
                  <a:lnTo>
                    <a:pt x="3224580" y="2068487"/>
                  </a:lnTo>
                  <a:lnTo>
                    <a:pt x="3228670" y="2064232"/>
                  </a:lnTo>
                  <a:lnTo>
                    <a:pt x="3228670" y="2054098"/>
                  </a:lnTo>
                  <a:close/>
                </a:path>
                <a:path w="7509509" h="5725795">
                  <a:moveTo>
                    <a:pt x="3228670" y="1998637"/>
                  </a:moveTo>
                  <a:lnTo>
                    <a:pt x="3224580" y="1994547"/>
                  </a:lnTo>
                  <a:lnTo>
                    <a:pt x="3214459" y="1994547"/>
                  </a:lnTo>
                  <a:lnTo>
                    <a:pt x="3210369" y="1998637"/>
                  </a:lnTo>
                  <a:lnTo>
                    <a:pt x="3210369" y="2008771"/>
                  </a:lnTo>
                  <a:lnTo>
                    <a:pt x="3214459" y="2013038"/>
                  </a:lnTo>
                  <a:lnTo>
                    <a:pt x="3224580" y="2013038"/>
                  </a:lnTo>
                  <a:lnTo>
                    <a:pt x="3228670" y="2008771"/>
                  </a:lnTo>
                  <a:lnTo>
                    <a:pt x="3228670" y="1998637"/>
                  </a:lnTo>
                  <a:close/>
                </a:path>
                <a:path w="7509509" h="5725795">
                  <a:moveTo>
                    <a:pt x="3228670" y="1943354"/>
                  </a:moveTo>
                  <a:lnTo>
                    <a:pt x="3224580" y="1939086"/>
                  </a:lnTo>
                  <a:lnTo>
                    <a:pt x="3214459" y="1939086"/>
                  </a:lnTo>
                  <a:lnTo>
                    <a:pt x="3210369" y="1943354"/>
                  </a:lnTo>
                  <a:lnTo>
                    <a:pt x="3210369" y="1953488"/>
                  </a:lnTo>
                  <a:lnTo>
                    <a:pt x="3214459" y="1957578"/>
                  </a:lnTo>
                  <a:lnTo>
                    <a:pt x="3224580" y="1957578"/>
                  </a:lnTo>
                  <a:lnTo>
                    <a:pt x="3228670" y="1953488"/>
                  </a:lnTo>
                  <a:lnTo>
                    <a:pt x="3228670" y="1943354"/>
                  </a:lnTo>
                  <a:close/>
                </a:path>
                <a:path w="7509509" h="5725795">
                  <a:moveTo>
                    <a:pt x="3228670" y="1887905"/>
                  </a:moveTo>
                  <a:lnTo>
                    <a:pt x="3224580" y="1883803"/>
                  </a:lnTo>
                  <a:lnTo>
                    <a:pt x="3214459" y="1883803"/>
                  </a:lnTo>
                  <a:lnTo>
                    <a:pt x="3210369" y="1887905"/>
                  </a:lnTo>
                  <a:lnTo>
                    <a:pt x="3210369" y="1898040"/>
                  </a:lnTo>
                  <a:lnTo>
                    <a:pt x="3214459" y="1902117"/>
                  </a:lnTo>
                  <a:lnTo>
                    <a:pt x="3224580" y="1902117"/>
                  </a:lnTo>
                  <a:lnTo>
                    <a:pt x="3228670" y="1898040"/>
                  </a:lnTo>
                  <a:lnTo>
                    <a:pt x="3228670" y="1887905"/>
                  </a:lnTo>
                  <a:close/>
                </a:path>
                <a:path w="7509509" h="5725795">
                  <a:moveTo>
                    <a:pt x="3228670" y="1832432"/>
                  </a:moveTo>
                  <a:lnTo>
                    <a:pt x="3224580" y="1828355"/>
                  </a:lnTo>
                  <a:lnTo>
                    <a:pt x="3214459" y="1828355"/>
                  </a:lnTo>
                  <a:lnTo>
                    <a:pt x="3210369" y="1832432"/>
                  </a:lnTo>
                  <a:lnTo>
                    <a:pt x="3210369" y="1842566"/>
                  </a:lnTo>
                  <a:lnTo>
                    <a:pt x="3214459" y="1846656"/>
                  </a:lnTo>
                  <a:lnTo>
                    <a:pt x="3224580" y="1846656"/>
                  </a:lnTo>
                  <a:lnTo>
                    <a:pt x="3228670" y="1842566"/>
                  </a:lnTo>
                  <a:lnTo>
                    <a:pt x="3228670" y="1832432"/>
                  </a:lnTo>
                  <a:close/>
                </a:path>
                <a:path w="7509509" h="5725795">
                  <a:moveTo>
                    <a:pt x="3228670" y="1777161"/>
                  </a:moveTo>
                  <a:lnTo>
                    <a:pt x="3224580" y="1772894"/>
                  </a:lnTo>
                  <a:lnTo>
                    <a:pt x="3214459" y="1772894"/>
                  </a:lnTo>
                  <a:lnTo>
                    <a:pt x="3210369" y="1777161"/>
                  </a:lnTo>
                  <a:lnTo>
                    <a:pt x="3210369" y="1787296"/>
                  </a:lnTo>
                  <a:lnTo>
                    <a:pt x="3214459" y="1791385"/>
                  </a:lnTo>
                  <a:lnTo>
                    <a:pt x="3224580" y="1791385"/>
                  </a:lnTo>
                  <a:lnTo>
                    <a:pt x="3228670" y="1787296"/>
                  </a:lnTo>
                  <a:lnTo>
                    <a:pt x="3228670" y="1777161"/>
                  </a:lnTo>
                  <a:close/>
                </a:path>
                <a:path w="7509509" h="5725795">
                  <a:moveTo>
                    <a:pt x="3228670" y="1721700"/>
                  </a:moveTo>
                  <a:lnTo>
                    <a:pt x="3224580" y="1717611"/>
                  </a:lnTo>
                  <a:lnTo>
                    <a:pt x="3214459" y="1717611"/>
                  </a:lnTo>
                  <a:lnTo>
                    <a:pt x="3210369" y="1721700"/>
                  </a:lnTo>
                  <a:lnTo>
                    <a:pt x="3210369" y="1731835"/>
                  </a:lnTo>
                  <a:lnTo>
                    <a:pt x="3214459" y="1735924"/>
                  </a:lnTo>
                  <a:lnTo>
                    <a:pt x="3224580" y="1735924"/>
                  </a:lnTo>
                  <a:lnTo>
                    <a:pt x="3228670" y="1731835"/>
                  </a:lnTo>
                  <a:lnTo>
                    <a:pt x="3228670" y="1721700"/>
                  </a:lnTo>
                  <a:close/>
                </a:path>
                <a:path w="7509509" h="5725795">
                  <a:moveTo>
                    <a:pt x="3228670" y="1666240"/>
                  </a:moveTo>
                  <a:lnTo>
                    <a:pt x="3224580" y="1662163"/>
                  </a:lnTo>
                  <a:lnTo>
                    <a:pt x="3214459" y="1662163"/>
                  </a:lnTo>
                  <a:lnTo>
                    <a:pt x="3210369" y="1666240"/>
                  </a:lnTo>
                  <a:lnTo>
                    <a:pt x="3210369" y="1676374"/>
                  </a:lnTo>
                  <a:lnTo>
                    <a:pt x="3214459" y="1680464"/>
                  </a:lnTo>
                  <a:lnTo>
                    <a:pt x="3224580" y="1680464"/>
                  </a:lnTo>
                  <a:lnTo>
                    <a:pt x="3228670" y="1676374"/>
                  </a:lnTo>
                  <a:lnTo>
                    <a:pt x="3228670" y="1666240"/>
                  </a:lnTo>
                  <a:close/>
                </a:path>
                <a:path w="7509509" h="5725795">
                  <a:moveTo>
                    <a:pt x="3228670" y="1610969"/>
                  </a:moveTo>
                  <a:lnTo>
                    <a:pt x="3224580" y="1606689"/>
                  </a:lnTo>
                  <a:lnTo>
                    <a:pt x="3214459" y="1606689"/>
                  </a:lnTo>
                  <a:lnTo>
                    <a:pt x="3210369" y="1610969"/>
                  </a:lnTo>
                  <a:lnTo>
                    <a:pt x="3210369" y="1621091"/>
                  </a:lnTo>
                  <a:lnTo>
                    <a:pt x="3214459" y="1625180"/>
                  </a:lnTo>
                  <a:lnTo>
                    <a:pt x="3224580" y="1625180"/>
                  </a:lnTo>
                  <a:lnTo>
                    <a:pt x="3228670" y="1621091"/>
                  </a:lnTo>
                  <a:lnTo>
                    <a:pt x="3228670" y="1610969"/>
                  </a:lnTo>
                  <a:close/>
                </a:path>
                <a:path w="7509509" h="5725795">
                  <a:moveTo>
                    <a:pt x="3228670" y="1555496"/>
                  </a:moveTo>
                  <a:lnTo>
                    <a:pt x="3224580" y="1551419"/>
                  </a:lnTo>
                  <a:lnTo>
                    <a:pt x="3214459" y="1551419"/>
                  </a:lnTo>
                  <a:lnTo>
                    <a:pt x="3210369" y="1555496"/>
                  </a:lnTo>
                  <a:lnTo>
                    <a:pt x="3210369" y="1565643"/>
                  </a:lnTo>
                  <a:lnTo>
                    <a:pt x="3214459" y="1569720"/>
                  </a:lnTo>
                  <a:lnTo>
                    <a:pt x="3224580" y="1569720"/>
                  </a:lnTo>
                  <a:lnTo>
                    <a:pt x="3228670" y="1565643"/>
                  </a:lnTo>
                  <a:lnTo>
                    <a:pt x="3228670" y="1555496"/>
                  </a:lnTo>
                  <a:close/>
                </a:path>
                <a:path w="7509509" h="5725795">
                  <a:moveTo>
                    <a:pt x="3228670" y="1500047"/>
                  </a:moveTo>
                  <a:lnTo>
                    <a:pt x="3224580" y="1495958"/>
                  </a:lnTo>
                  <a:lnTo>
                    <a:pt x="3214459" y="1495958"/>
                  </a:lnTo>
                  <a:lnTo>
                    <a:pt x="3210369" y="1500047"/>
                  </a:lnTo>
                  <a:lnTo>
                    <a:pt x="3210369" y="1510169"/>
                  </a:lnTo>
                  <a:lnTo>
                    <a:pt x="3214459" y="1514271"/>
                  </a:lnTo>
                  <a:lnTo>
                    <a:pt x="3224580" y="1514271"/>
                  </a:lnTo>
                  <a:lnTo>
                    <a:pt x="3228670" y="1510169"/>
                  </a:lnTo>
                  <a:lnTo>
                    <a:pt x="3228670" y="1500047"/>
                  </a:lnTo>
                  <a:close/>
                </a:path>
                <a:path w="7509509" h="5725795">
                  <a:moveTo>
                    <a:pt x="3228670" y="1444586"/>
                  </a:moveTo>
                  <a:lnTo>
                    <a:pt x="3224580" y="1440497"/>
                  </a:lnTo>
                  <a:lnTo>
                    <a:pt x="3214459" y="1440497"/>
                  </a:lnTo>
                  <a:lnTo>
                    <a:pt x="3210369" y="1444586"/>
                  </a:lnTo>
                  <a:lnTo>
                    <a:pt x="3210369" y="1454899"/>
                  </a:lnTo>
                  <a:lnTo>
                    <a:pt x="3214459" y="1458976"/>
                  </a:lnTo>
                  <a:lnTo>
                    <a:pt x="3224580" y="1458976"/>
                  </a:lnTo>
                  <a:lnTo>
                    <a:pt x="3228670" y="1454899"/>
                  </a:lnTo>
                  <a:lnTo>
                    <a:pt x="3228670" y="1444586"/>
                  </a:lnTo>
                  <a:close/>
                </a:path>
                <a:path w="7509509" h="5725795">
                  <a:moveTo>
                    <a:pt x="3228670" y="1389303"/>
                  </a:moveTo>
                  <a:lnTo>
                    <a:pt x="3224580" y="1385036"/>
                  </a:lnTo>
                  <a:lnTo>
                    <a:pt x="3214459" y="1385036"/>
                  </a:lnTo>
                  <a:lnTo>
                    <a:pt x="3210369" y="1389303"/>
                  </a:lnTo>
                  <a:lnTo>
                    <a:pt x="3210369" y="1399438"/>
                  </a:lnTo>
                  <a:lnTo>
                    <a:pt x="3214459" y="1403527"/>
                  </a:lnTo>
                  <a:lnTo>
                    <a:pt x="3224580" y="1403527"/>
                  </a:lnTo>
                  <a:lnTo>
                    <a:pt x="3228670" y="1399438"/>
                  </a:lnTo>
                  <a:lnTo>
                    <a:pt x="3228670" y="1389303"/>
                  </a:lnTo>
                  <a:close/>
                </a:path>
                <a:path w="7509509" h="5725795">
                  <a:moveTo>
                    <a:pt x="3228670" y="1333842"/>
                  </a:moveTo>
                  <a:lnTo>
                    <a:pt x="3224580" y="1329766"/>
                  </a:lnTo>
                  <a:lnTo>
                    <a:pt x="3214459" y="1329766"/>
                  </a:lnTo>
                  <a:lnTo>
                    <a:pt x="3210369" y="1333842"/>
                  </a:lnTo>
                  <a:lnTo>
                    <a:pt x="3210369" y="1343977"/>
                  </a:lnTo>
                  <a:lnTo>
                    <a:pt x="3214459" y="1348066"/>
                  </a:lnTo>
                  <a:lnTo>
                    <a:pt x="3224580" y="1348066"/>
                  </a:lnTo>
                  <a:lnTo>
                    <a:pt x="3228670" y="1343977"/>
                  </a:lnTo>
                  <a:lnTo>
                    <a:pt x="3228670" y="1333842"/>
                  </a:lnTo>
                  <a:close/>
                </a:path>
                <a:path w="7509509" h="5725795">
                  <a:moveTo>
                    <a:pt x="3228670" y="1278394"/>
                  </a:moveTo>
                  <a:lnTo>
                    <a:pt x="3224580" y="1274292"/>
                  </a:lnTo>
                  <a:lnTo>
                    <a:pt x="3214459" y="1274292"/>
                  </a:lnTo>
                  <a:lnTo>
                    <a:pt x="3210369" y="1278394"/>
                  </a:lnTo>
                  <a:lnTo>
                    <a:pt x="3210369" y="1288529"/>
                  </a:lnTo>
                  <a:lnTo>
                    <a:pt x="3214459" y="1292783"/>
                  </a:lnTo>
                  <a:lnTo>
                    <a:pt x="3224580" y="1292783"/>
                  </a:lnTo>
                  <a:lnTo>
                    <a:pt x="3228670" y="1288529"/>
                  </a:lnTo>
                  <a:lnTo>
                    <a:pt x="3228670" y="1278394"/>
                  </a:lnTo>
                  <a:close/>
                </a:path>
                <a:path w="7509509" h="5725795">
                  <a:moveTo>
                    <a:pt x="3228670" y="1223098"/>
                  </a:moveTo>
                  <a:lnTo>
                    <a:pt x="3224580" y="1218844"/>
                  </a:lnTo>
                  <a:lnTo>
                    <a:pt x="3214459" y="1218844"/>
                  </a:lnTo>
                  <a:lnTo>
                    <a:pt x="3210369" y="1223098"/>
                  </a:lnTo>
                  <a:lnTo>
                    <a:pt x="3210369" y="1233233"/>
                  </a:lnTo>
                  <a:lnTo>
                    <a:pt x="3214459" y="1237335"/>
                  </a:lnTo>
                  <a:lnTo>
                    <a:pt x="3224580" y="1237335"/>
                  </a:lnTo>
                  <a:lnTo>
                    <a:pt x="3228670" y="1233233"/>
                  </a:lnTo>
                  <a:lnTo>
                    <a:pt x="3228670" y="1223098"/>
                  </a:lnTo>
                  <a:close/>
                </a:path>
                <a:path w="7509509" h="5725795">
                  <a:moveTo>
                    <a:pt x="3228670" y="1167650"/>
                  </a:moveTo>
                  <a:lnTo>
                    <a:pt x="3224580" y="1163561"/>
                  </a:lnTo>
                  <a:lnTo>
                    <a:pt x="3214459" y="1163561"/>
                  </a:lnTo>
                  <a:lnTo>
                    <a:pt x="3210369" y="1167650"/>
                  </a:lnTo>
                  <a:lnTo>
                    <a:pt x="3210369" y="1177785"/>
                  </a:lnTo>
                  <a:lnTo>
                    <a:pt x="3214459" y="1181874"/>
                  </a:lnTo>
                  <a:lnTo>
                    <a:pt x="3224580" y="1181874"/>
                  </a:lnTo>
                  <a:lnTo>
                    <a:pt x="3228670" y="1177785"/>
                  </a:lnTo>
                  <a:lnTo>
                    <a:pt x="3228670" y="1167650"/>
                  </a:lnTo>
                  <a:close/>
                </a:path>
                <a:path w="7509509" h="5725795">
                  <a:moveTo>
                    <a:pt x="3228670" y="1112189"/>
                  </a:moveTo>
                  <a:lnTo>
                    <a:pt x="3224580" y="1108100"/>
                  </a:lnTo>
                  <a:lnTo>
                    <a:pt x="3214459" y="1108100"/>
                  </a:lnTo>
                  <a:lnTo>
                    <a:pt x="3210369" y="1112189"/>
                  </a:lnTo>
                  <a:lnTo>
                    <a:pt x="3210369" y="1122324"/>
                  </a:lnTo>
                  <a:lnTo>
                    <a:pt x="3214459" y="1126591"/>
                  </a:lnTo>
                  <a:lnTo>
                    <a:pt x="3224580" y="1126591"/>
                  </a:lnTo>
                  <a:lnTo>
                    <a:pt x="3228670" y="1122324"/>
                  </a:lnTo>
                  <a:lnTo>
                    <a:pt x="3228670" y="1112189"/>
                  </a:lnTo>
                  <a:close/>
                </a:path>
                <a:path w="7509509" h="5725795">
                  <a:moveTo>
                    <a:pt x="3228670" y="1056728"/>
                  </a:moveTo>
                  <a:lnTo>
                    <a:pt x="3224580" y="1052652"/>
                  </a:lnTo>
                  <a:lnTo>
                    <a:pt x="3214459" y="1052652"/>
                  </a:lnTo>
                  <a:lnTo>
                    <a:pt x="3210369" y="1056728"/>
                  </a:lnTo>
                  <a:lnTo>
                    <a:pt x="3210369" y="1067041"/>
                  </a:lnTo>
                  <a:lnTo>
                    <a:pt x="3214459" y="1071130"/>
                  </a:lnTo>
                  <a:lnTo>
                    <a:pt x="3224580" y="1071130"/>
                  </a:lnTo>
                  <a:lnTo>
                    <a:pt x="3228670" y="1067041"/>
                  </a:lnTo>
                  <a:lnTo>
                    <a:pt x="3228670" y="1056728"/>
                  </a:lnTo>
                  <a:close/>
                </a:path>
                <a:path w="7509509" h="5725795">
                  <a:moveTo>
                    <a:pt x="3228670" y="1001458"/>
                  </a:moveTo>
                  <a:lnTo>
                    <a:pt x="3224580" y="997356"/>
                  </a:lnTo>
                  <a:lnTo>
                    <a:pt x="3214459" y="997356"/>
                  </a:lnTo>
                  <a:lnTo>
                    <a:pt x="3210369" y="1001458"/>
                  </a:lnTo>
                  <a:lnTo>
                    <a:pt x="3210369" y="1011580"/>
                  </a:lnTo>
                  <a:lnTo>
                    <a:pt x="3214459" y="1015669"/>
                  </a:lnTo>
                  <a:lnTo>
                    <a:pt x="3224580" y="1015669"/>
                  </a:lnTo>
                  <a:lnTo>
                    <a:pt x="3228670" y="1011580"/>
                  </a:lnTo>
                  <a:lnTo>
                    <a:pt x="3228670" y="1001458"/>
                  </a:lnTo>
                  <a:close/>
                </a:path>
                <a:path w="7509509" h="5725795">
                  <a:moveTo>
                    <a:pt x="3228670" y="945997"/>
                  </a:moveTo>
                  <a:lnTo>
                    <a:pt x="3224580" y="941908"/>
                  </a:lnTo>
                  <a:lnTo>
                    <a:pt x="3214459" y="941908"/>
                  </a:lnTo>
                  <a:lnTo>
                    <a:pt x="3210369" y="945997"/>
                  </a:lnTo>
                  <a:lnTo>
                    <a:pt x="3210369" y="956132"/>
                  </a:lnTo>
                  <a:lnTo>
                    <a:pt x="3214459" y="960208"/>
                  </a:lnTo>
                  <a:lnTo>
                    <a:pt x="3224580" y="960208"/>
                  </a:lnTo>
                  <a:lnTo>
                    <a:pt x="3228670" y="956132"/>
                  </a:lnTo>
                  <a:lnTo>
                    <a:pt x="3228670" y="945997"/>
                  </a:lnTo>
                  <a:close/>
                </a:path>
                <a:path w="7509509" h="5725795">
                  <a:moveTo>
                    <a:pt x="3228670" y="890536"/>
                  </a:moveTo>
                  <a:lnTo>
                    <a:pt x="3224580" y="886447"/>
                  </a:lnTo>
                  <a:lnTo>
                    <a:pt x="3214459" y="886447"/>
                  </a:lnTo>
                  <a:lnTo>
                    <a:pt x="3210369" y="890536"/>
                  </a:lnTo>
                  <a:lnTo>
                    <a:pt x="3210369" y="900658"/>
                  </a:lnTo>
                  <a:lnTo>
                    <a:pt x="3214459" y="904938"/>
                  </a:lnTo>
                  <a:lnTo>
                    <a:pt x="3224580" y="904938"/>
                  </a:lnTo>
                  <a:lnTo>
                    <a:pt x="3228670" y="900658"/>
                  </a:lnTo>
                  <a:lnTo>
                    <a:pt x="3228670" y="890536"/>
                  </a:lnTo>
                  <a:close/>
                </a:path>
                <a:path w="7509509" h="5725795">
                  <a:moveTo>
                    <a:pt x="3228670" y="835253"/>
                  </a:moveTo>
                  <a:lnTo>
                    <a:pt x="3224580" y="831164"/>
                  </a:lnTo>
                  <a:lnTo>
                    <a:pt x="3214459" y="831164"/>
                  </a:lnTo>
                  <a:lnTo>
                    <a:pt x="3210369" y="835253"/>
                  </a:lnTo>
                  <a:lnTo>
                    <a:pt x="3210369" y="845388"/>
                  </a:lnTo>
                  <a:lnTo>
                    <a:pt x="3214459" y="849464"/>
                  </a:lnTo>
                  <a:lnTo>
                    <a:pt x="3224580" y="849464"/>
                  </a:lnTo>
                  <a:lnTo>
                    <a:pt x="3228670" y="845388"/>
                  </a:lnTo>
                  <a:lnTo>
                    <a:pt x="3228670" y="835253"/>
                  </a:lnTo>
                  <a:close/>
                </a:path>
                <a:path w="7509509" h="5725795">
                  <a:moveTo>
                    <a:pt x="3228670" y="779792"/>
                  </a:moveTo>
                  <a:lnTo>
                    <a:pt x="3224580" y="775703"/>
                  </a:lnTo>
                  <a:lnTo>
                    <a:pt x="3214459" y="775703"/>
                  </a:lnTo>
                  <a:lnTo>
                    <a:pt x="3210369" y="779792"/>
                  </a:lnTo>
                  <a:lnTo>
                    <a:pt x="3210369" y="789927"/>
                  </a:lnTo>
                  <a:lnTo>
                    <a:pt x="3214459" y="794016"/>
                  </a:lnTo>
                  <a:lnTo>
                    <a:pt x="3224580" y="794016"/>
                  </a:lnTo>
                  <a:lnTo>
                    <a:pt x="3228670" y="789927"/>
                  </a:lnTo>
                  <a:lnTo>
                    <a:pt x="3228670" y="779792"/>
                  </a:lnTo>
                  <a:close/>
                </a:path>
                <a:path w="7509509" h="5725795">
                  <a:moveTo>
                    <a:pt x="3228670" y="724344"/>
                  </a:moveTo>
                  <a:lnTo>
                    <a:pt x="3224580" y="720255"/>
                  </a:lnTo>
                  <a:lnTo>
                    <a:pt x="3214459" y="720255"/>
                  </a:lnTo>
                  <a:lnTo>
                    <a:pt x="3210369" y="724344"/>
                  </a:lnTo>
                  <a:lnTo>
                    <a:pt x="3210369" y="734466"/>
                  </a:lnTo>
                  <a:lnTo>
                    <a:pt x="3214459" y="738746"/>
                  </a:lnTo>
                  <a:lnTo>
                    <a:pt x="3224580" y="738746"/>
                  </a:lnTo>
                  <a:lnTo>
                    <a:pt x="3228670" y="734466"/>
                  </a:lnTo>
                  <a:lnTo>
                    <a:pt x="3228670" y="724344"/>
                  </a:lnTo>
                  <a:close/>
                </a:path>
                <a:path w="7509509" h="5725795">
                  <a:moveTo>
                    <a:pt x="3228670" y="669061"/>
                  </a:moveTo>
                  <a:lnTo>
                    <a:pt x="3224580" y="664794"/>
                  </a:lnTo>
                  <a:lnTo>
                    <a:pt x="3214459" y="664794"/>
                  </a:lnTo>
                  <a:lnTo>
                    <a:pt x="3210369" y="669061"/>
                  </a:lnTo>
                  <a:lnTo>
                    <a:pt x="3210369" y="679196"/>
                  </a:lnTo>
                  <a:lnTo>
                    <a:pt x="3214459" y="683272"/>
                  </a:lnTo>
                  <a:lnTo>
                    <a:pt x="3224580" y="683272"/>
                  </a:lnTo>
                  <a:lnTo>
                    <a:pt x="3228670" y="679196"/>
                  </a:lnTo>
                  <a:lnTo>
                    <a:pt x="3228670" y="669061"/>
                  </a:lnTo>
                  <a:close/>
                </a:path>
                <a:path w="7509509" h="5725795">
                  <a:moveTo>
                    <a:pt x="3228670" y="613600"/>
                  </a:moveTo>
                  <a:lnTo>
                    <a:pt x="3224580" y="609511"/>
                  </a:lnTo>
                  <a:lnTo>
                    <a:pt x="3214459" y="609511"/>
                  </a:lnTo>
                  <a:lnTo>
                    <a:pt x="3210369" y="613600"/>
                  </a:lnTo>
                  <a:lnTo>
                    <a:pt x="3210369" y="623735"/>
                  </a:lnTo>
                  <a:lnTo>
                    <a:pt x="3214459" y="627824"/>
                  </a:lnTo>
                  <a:lnTo>
                    <a:pt x="3224580" y="627824"/>
                  </a:lnTo>
                  <a:lnTo>
                    <a:pt x="3228670" y="623735"/>
                  </a:lnTo>
                  <a:lnTo>
                    <a:pt x="3228670" y="613600"/>
                  </a:lnTo>
                  <a:close/>
                </a:path>
                <a:path w="7509509" h="5725795">
                  <a:moveTo>
                    <a:pt x="3228670" y="558139"/>
                  </a:moveTo>
                  <a:lnTo>
                    <a:pt x="3224580" y="554050"/>
                  </a:lnTo>
                  <a:lnTo>
                    <a:pt x="3214459" y="554050"/>
                  </a:lnTo>
                  <a:lnTo>
                    <a:pt x="3210369" y="558139"/>
                  </a:lnTo>
                  <a:lnTo>
                    <a:pt x="3210369" y="568274"/>
                  </a:lnTo>
                  <a:lnTo>
                    <a:pt x="3214459" y="572363"/>
                  </a:lnTo>
                  <a:lnTo>
                    <a:pt x="3224580" y="572363"/>
                  </a:lnTo>
                  <a:lnTo>
                    <a:pt x="3228670" y="568274"/>
                  </a:lnTo>
                  <a:lnTo>
                    <a:pt x="3228670" y="558139"/>
                  </a:lnTo>
                  <a:close/>
                </a:path>
                <a:path w="7509509" h="5725795">
                  <a:moveTo>
                    <a:pt x="3228670" y="502869"/>
                  </a:moveTo>
                  <a:lnTo>
                    <a:pt x="3224580" y="498589"/>
                  </a:lnTo>
                  <a:lnTo>
                    <a:pt x="3214459" y="498589"/>
                  </a:lnTo>
                  <a:lnTo>
                    <a:pt x="3210369" y="502869"/>
                  </a:lnTo>
                  <a:lnTo>
                    <a:pt x="3210369" y="512991"/>
                  </a:lnTo>
                  <a:lnTo>
                    <a:pt x="3214459" y="517080"/>
                  </a:lnTo>
                  <a:lnTo>
                    <a:pt x="3224580" y="517080"/>
                  </a:lnTo>
                  <a:lnTo>
                    <a:pt x="3228670" y="512991"/>
                  </a:lnTo>
                  <a:lnTo>
                    <a:pt x="3228670" y="502869"/>
                  </a:lnTo>
                  <a:close/>
                </a:path>
                <a:path w="7509509" h="5725795">
                  <a:moveTo>
                    <a:pt x="3228670" y="447395"/>
                  </a:moveTo>
                  <a:lnTo>
                    <a:pt x="3224580" y="443318"/>
                  </a:lnTo>
                  <a:lnTo>
                    <a:pt x="3214459" y="443318"/>
                  </a:lnTo>
                  <a:lnTo>
                    <a:pt x="3210369" y="447395"/>
                  </a:lnTo>
                  <a:lnTo>
                    <a:pt x="3210369" y="457530"/>
                  </a:lnTo>
                  <a:lnTo>
                    <a:pt x="3214459" y="461619"/>
                  </a:lnTo>
                  <a:lnTo>
                    <a:pt x="3224580" y="461619"/>
                  </a:lnTo>
                  <a:lnTo>
                    <a:pt x="3228670" y="457530"/>
                  </a:lnTo>
                  <a:lnTo>
                    <a:pt x="3228670" y="447395"/>
                  </a:lnTo>
                  <a:close/>
                </a:path>
                <a:path w="7509509" h="5725795">
                  <a:moveTo>
                    <a:pt x="3228670" y="391947"/>
                  </a:moveTo>
                  <a:lnTo>
                    <a:pt x="3224580" y="387845"/>
                  </a:lnTo>
                  <a:lnTo>
                    <a:pt x="3214459" y="387845"/>
                  </a:lnTo>
                  <a:lnTo>
                    <a:pt x="3210369" y="391947"/>
                  </a:lnTo>
                  <a:lnTo>
                    <a:pt x="3210369" y="402069"/>
                  </a:lnTo>
                  <a:lnTo>
                    <a:pt x="3214459" y="406171"/>
                  </a:lnTo>
                  <a:lnTo>
                    <a:pt x="3224580" y="406171"/>
                  </a:lnTo>
                  <a:lnTo>
                    <a:pt x="3228670" y="402069"/>
                  </a:lnTo>
                  <a:lnTo>
                    <a:pt x="3228670" y="391947"/>
                  </a:lnTo>
                  <a:close/>
                </a:path>
                <a:path w="7509509" h="5725795">
                  <a:moveTo>
                    <a:pt x="3228670" y="336486"/>
                  </a:moveTo>
                  <a:lnTo>
                    <a:pt x="3224580" y="332397"/>
                  </a:lnTo>
                  <a:lnTo>
                    <a:pt x="3214459" y="332397"/>
                  </a:lnTo>
                  <a:lnTo>
                    <a:pt x="3210369" y="336486"/>
                  </a:lnTo>
                  <a:lnTo>
                    <a:pt x="3210369" y="346798"/>
                  </a:lnTo>
                  <a:lnTo>
                    <a:pt x="3214459" y="350875"/>
                  </a:lnTo>
                  <a:lnTo>
                    <a:pt x="3224580" y="350875"/>
                  </a:lnTo>
                  <a:lnTo>
                    <a:pt x="3228670" y="346798"/>
                  </a:lnTo>
                  <a:lnTo>
                    <a:pt x="3228670" y="336486"/>
                  </a:lnTo>
                  <a:close/>
                </a:path>
                <a:path w="7509509" h="5725795">
                  <a:moveTo>
                    <a:pt x="3228670" y="281203"/>
                  </a:moveTo>
                  <a:lnTo>
                    <a:pt x="3224580" y="276936"/>
                  </a:lnTo>
                  <a:lnTo>
                    <a:pt x="3214459" y="276936"/>
                  </a:lnTo>
                  <a:lnTo>
                    <a:pt x="3210369" y="281203"/>
                  </a:lnTo>
                  <a:lnTo>
                    <a:pt x="3210369" y="291338"/>
                  </a:lnTo>
                  <a:lnTo>
                    <a:pt x="3214459" y="295427"/>
                  </a:lnTo>
                  <a:lnTo>
                    <a:pt x="3224580" y="295427"/>
                  </a:lnTo>
                  <a:lnTo>
                    <a:pt x="3228670" y="291338"/>
                  </a:lnTo>
                  <a:lnTo>
                    <a:pt x="3228670" y="281203"/>
                  </a:lnTo>
                  <a:close/>
                </a:path>
                <a:path w="7509509" h="5725795">
                  <a:moveTo>
                    <a:pt x="3228670" y="225742"/>
                  </a:moveTo>
                  <a:lnTo>
                    <a:pt x="3224580" y="221653"/>
                  </a:lnTo>
                  <a:lnTo>
                    <a:pt x="3214459" y="221653"/>
                  </a:lnTo>
                  <a:lnTo>
                    <a:pt x="3210369" y="225742"/>
                  </a:lnTo>
                  <a:lnTo>
                    <a:pt x="3210369" y="235877"/>
                  </a:lnTo>
                  <a:lnTo>
                    <a:pt x="3214459" y="239966"/>
                  </a:lnTo>
                  <a:lnTo>
                    <a:pt x="3224580" y="239966"/>
                  </a:lnTo>
                  <a:lnTo>
                    <a:pt x="3228670" y="235877"/>
                  </a:lnTo>
                  <a:lnTo>
                    <a:pt x="3228670" y="225742"/>
                  </a:lnTo>
                  <a:close/>
                </a:path>
                <a:path w="7509509" h="5725795">
                  <a:moveTo>
                    <a:pt x="3228670" y="170281"/>
                  </a:moveTo>
                  <a:lnTo>
                    <a:pt x="3224580" y="166204"/>
                  </a:lnTo>
                  <a:lnTo>
                    <a:pt x="3214459" y="166204"/>
                  </a:lnTo>
                  <a:lnTo>
                    <a:pt x="3210369" y="170281"/>
                  </a:lnTo>
                  <a:lnTo>
                    <a:pt x="3210369" y="180428"/>
                  </a:lnTo>
                  <a:lnTo>
                    <a:pt x="3214459" y="184683"/>
                  </a:lnTo>
                  <a:lnTo>
                    <a:pt x="3224580" y="184683"/>
                  </a:lnTo>
                  <a:lnTo>
                    <a:pt x="3228670" y="180428"/>
                  </a:lnTo>
                  <a:lnTo>
                    <a:pt x="3228670" y="170281"/>
                  </a:lnTo>
                  <a:close/>
                </a:path>
                <a:path w="7509509" h="5725795">
                  <a:moveTo>
                    <a:pt x="3228670" y="115011"/>
                  </a:moveTo>
                  <a:lnTo>
                    <a:pt x="3224580" y="110744"/>
                  </a:lnTo>
                  <a:lnTo>
                    <a:pt x="3214459" y="110744"/>
                  </a:lnTo>
                  <a:lnTo>
                    <a:pt x="3210369" y="115011"/>
                  </a:lnTo>
                  <a:lnTo>
                    <a:pt x="3210369" y="125133"/>
                  </a:lnTo>
                  <a:lnTo>
                    <a:pt x="3214459" y="129235"/>
                  </a:lnTo>
                  <a:lnTo>
                    <a:pt x="3224580" y="129235"/>
                  </a:lnTo>
                  <a:lnTo>
                    <a:pt x="3228670" y="125133"/>
                  </a:lnTo>
                  <a:lnTo>
                    <a:pt x="3228670" y="115011"/>
                  </a:lnTo>
                  <a:close/>
                </a:path>
                <a:path w="7509509" h="5725795">
                  <a:moveTo>
                    <a:pt x="3228670" y="59550"/>
                  </a:moveTo>
                  <a:lnTo>
                    <a:pt x="3224580" y="55460"/>
                  </a:lnTo>
                  <a:lnTo>
                    <a:pt x="3214459" y="55460"/>
                  </a:lnTo>
                  <a:lnTo>
                    <a:pt x="3210369" y="59550"/>
                  </a:lnTo>
                  <a:lnTo>
                    <a:pt x="3210369" y="69684"/>
                  </a:lnTo>
                  <a:lnTo>
                    <a:pt x="3214459" y="73761"/>
                  </a:lnTo>
                  <a:lnTo>
                    <a:pt x="3224580" y="73761"/>
                  </a:lnTo>
                  <a:lnTo>
                    <a:pt x="3228670" y="69684"/>
                  </a:lnTo>
                  <a:lnTo>
                    <a:pt x="3228670" y="59550"/>
                  </a:lnTo>
                  <a:close/>
                </a:path>
                <a:path w="7509509" h="5725795">
                  <a:moveTo>
                    <a:pt x="3228670" y="4089"/>
                  </a:moveTo>
                  <a:lnTo>
                    <a:pt x="3224580" y="0"/>
                  </a:lnTo>
                  <a:lnTo>
                    <a:pt x="3214459" y="0"/>
                  </a:lnTo>
                  <a:lnTo>
                    <a:pt x="3210369" y="4089"/>
                  </a:lnTo>
                  <a:lnTo>
                    <a:pt x="3210369" y="14224"/>
                  </a:lnTo>
                  <a:lnTo>
                    <a:pt x="3214459" y="18491"/>
                  </a:lnTo>
                  <a:lnTo>
                    <a:pt x="3224580" y="18491"/>
                  </a:lnTo>
                  <a:lnTo>
                    <a:pt x="3228670" y="14224"/>
                  </a:lnTo>
                  <a:lnTo>
                    <a:pt x="3228670" y="4089"/>
                  </a:lnTo>
                  <a:close/>
                </a:path>
                <a:path w="7509509" h="5725795">
                  <a:moveTo>
                    <a:pt x="4298924" y="5710796"/>
                  </a:moveTo>
                  <a:lnTo>
                    <a:pt x="4294657" y="5706707"/>
                  </a:lnTo>
                  <a:lnTo>
                    <a:pt x="4284523" y="5706707"/>
                  </a:lnTo>
                  <a:lnTo>
                    <a:pt x="4280433" y="5710796"/>
                  </a:lnTo>
                  <a:lnTo>
                    <a:pt x="4280433" y="5720931"/>
                  </a:lnTo>
                  <a:lnTo>
                    <a:pt x="4284523" y="5725198"/>
                  </a:lnTo>
                  <a:lnTo>
                    <a:pt x="4294657" y="5725198"/>
                  </a:lnTo>
                  <a:lnTo>
                    <a:pt x="4298924" y="5720931"/>
                  </a:lnTo>
                  <a:lnTo>
                    <a:pt x="4298924" y="5710796"/>
                  </a:lnTo>
                  <a:close/>
                </a:path>
                <a:path w="7509509" h="5725795">
                  <a:moveTo>
                    <a:pt x="4298924" y="5655513"/>
                  </a:moveTo>
                  <a:lnTo>
                    <a:pt x="4294657" y="5651246"/>
                  </a:lnTo>
                  <a:lnTo>
                    <a:pt x="4284523" y="5651246"/>
                  </a:lnTo>
                  <a:lnTo>
                    <a:pt x="4280433" y="5655513"/>
                  </a:lnTo>
                  <a:lnTo>
                    <a:pt x="4280433" y="5665648"/>
                  </a:lnTo>
                  <a:lnTo>
                    <a:pt x="4284523" y="5669737"/>
                  </a:lnTo>
                  <a:lnTo>
                    <a:pt x="4294657" y="5669737"/>
                  </a:lnTo>
                  <a:lnTo>
                    <a:pt x="4298924" y="5665648"/>
                  </a:lnTo>
                  <a:lnTo>
                    <a:pt x="4298924" y="5655513"/>
                  </a:lnTo>
                  <a:close/>
                </a:path>
                <a:path w="7509509" h="5725795">
                  <a:moveTo>
                    <a:pt x="4298924" y="5600065"/>
                  </a:moveTo>
                  <a:lnTo>
                    <a:pt x="4294657" y="5595963"/>
                  </a:lnTo>
                  <a:lnTo>
                    <a:pt x="4284523" y="5595963"/>
                  </a:lnTo>
                  <a:lnTo>
                    <a:pt x="4280433" y="5600065"/>
                  </a:lnTo>
                  <a:lnTo>
                    <a:pt x="4280433" y="5610187"/>
                  </a:lnTo>
                  <a:lnTo>
                    <a:pt x="4284523" y="5614276"/>
                  </a:lnTo>
                  <a:lnTo>
                    <a:pt x="4294657" y="5614276"/>
                  </a:lnTo>
                  <a:lnTo>
                    <a:pt x="4298924" y="5610187"/>
                  </a:lnTo>
                  <a:lnTo>
                    <a:pt x="4298924" y="5600065"/>
                  </a:lnTo>
                  <a:close/>
                </a:path>
                <a:path w="7509509" h="5725795">
                  <a:moveTo>
                    <a:pt x="4298924" y="5544591"/>
                  </a:moveTo>
                  <a:lnTo>
                    <a:pt x="4294657" y="5540514"/>
                  </a:lnTo>
                  <a:lnTo>
                    <a:pt x="4284523" y="5540514"/>
                  </a:lnTo>
                  <a:lnTo>
                    <a:pt x="4280433" y="5544591"/>
                  </a:lnTo>
                  <a:lnTo>
                    <a:pt x="4280433" y="5554726"/>
                  </a:lnTo>
                  <a:lnTo>
                    <a:pt x="4284523" y="5558815"/>
                  </a:lnTo>
                  <a:lnTo>
                    <a:pt x="4294657" y="5558815"/>
                  </a:lnTo>
                  <a:lnTo>
                    <a:pt x="4298924" y="5554726"/>
                  </a:lnTo>
                  <a:lnTo>
                    <a:pt x="4298924" y="5544591"/>
                  </a:lnTo>
                  <a:close/>
                </a:path>
                <a:path w="7509509" h="5725795">
                  <a:moveTo>
                    <a:pt x="4298924" y="5489143"/>
                  </a:moveTo>
                  <a:lnTo>
                    <a:pt x="4294657" y="5485041"/>
                  </a:lnTo>
                  <a:lnTo>
                    <a:pt x="4284523" y="5485041"/>
                  </a:lnTo>
                  <a:lnTo>
                    <a:pt x="4280433" y="5489143"/>
                  </a:lnTo>
                  <a:lnTo>
                    <a:pt x="4280433" y="5499443"/>
                  </a:lnTo>
                  <a:lnTo>
                    <a:pt x="4284523" y="5503545"/>
                  </a:lnTo>
                  <a:lnTo>
                    <a:pt x="4294657" y="5503545"/>
                  </a:lnTo>
                  <a:lnTo>
                    <a:pt x="4298924" y="5499443"/>
                  </a:lnTo>
                  <a:lnTo>
                    <a:pt x="4298924" y="5489143"/>
                  </a:lnTo>
                  <a:close/>
                </a:path>
                <a:path w="7509509" h="5725795">
                  <a:moveTo>
                    <a:pt x="4298924" y="5433860"/>
                  </a:moveTo>
                  <a:lnTo>
                    <a:pt x="4294657" y="5429770"/>
                  </a:lnTo>
                  <a:lnTo>
                    <a:pt x="4284523" y="5429770"/>
                  </a:lnTo>
                  <a:lnTo>
                    <a:pt x="4280433" y="5433860"/>
                  </a:lnTo>
                  <a:lnTo>
                    <a:pt x="4280433" y="5443994"/>
                  </a:lnTo>
                  <a:lnTo>
                    <a:pt x="4284523" y="5448071"/>
                  </a:lnTo>
                  <a:lnTo>
                    <a:pt x="4294657" y="5448071"/>
                  </a:lnTo>
                  <a:lnTo>
                    <a:pt x="4298924" y="5443994"/>
                  </a:lnTo>
                  <a:lnTo>
                    <a:pt x="4298924" y="5433860"/>
                  </a:lnTo>
                  <a:close/>
                </a:path>
                <a:path w="7509509" h="5725795">
                  <a:moveTo>
                    <a:pt x="4298924" y="5378399"/>
                  </a:moveTo>
                  <a:lnTo>
                    <a:pt x="4294657" y="5374322"/>
                  </a:lnTo>
                  <a:lnTo>
                    <a:pt x="4284523" y="5374322"/>
                  </a:lnTo>
                  <a:lnTo>
                    <a:pt x="4280433" y="5378399"/>
                  </a:lnTo>
                  <a:lnTo>
                    <a:pt x="4280433" y="5388534"/>
                  </a:lnTo>
                  <a:lnTo>
                    <a:pt x="4284523" y="5392623"/>
                  </a:lnTo>
                  <a:lnTo>
                    <a:pt x="4294657" y="5392623"/>
                  </a:lnTo>
                  <a:lnTo>
                    <a:pt x="4298924" y="5388534"/>
                  </a:lnTo>
                  <a:lnTo>
                    <a:pt x="4298924" y="5378399"/>
                  </a:lnTo>
                  <a:close/>
                </a:path>
                <a:path w="7509509" h="5725795">
                  <a:moveTo>
                    <a:pt x="4298924" y="5322951"/>
                  </a:moveTo>
                  <a:lnTo>
                    <a:pt x="4294657" y="5318849"/>
                  </a:lnTo>
                  <a:lnTo>
                    <a:pt x="4284523" y="5318849"/>
                  </a:lnTo>
                  <a:lnTo>
                    <a:pt x="4280433" y="5322951"/>
                  </a:lnTo>
                  <a:lnTo>
                    <a:pt x="4280433" y="5333250"/>
                  </a:lnTo>
                  <a:lnTo>
                    <a:pt x="4284523" y="5337340"/>
                  </a:lnTo>
                  <a:lnTo>
                    <a:pt x="4294657" y="5337340"/>
                  </a:lnTo>
                  <a:lnTo>
                    <a:pt x="4298924" y="5333250"/>
                  </a:lnTo>
                  <a:lnTo>
                    <a:pt x="4298924" y="5322951"/>
                  </a:lnTo>
                  <a:close/>
                </a:path>
                <a:path w="7509509" h="5725795">
                  <a:moveTo>
                    <a:pt x="4298924" y="5267655"/>
                  </a:moveTo>
                  <a:lnTo>
                    <a:pt x="4294657" y="5263578"/>
                  </a:lnTo>
                  <a:lnTo>
                    <a:pt x="4284523" y="5263578"/>
                  </a:lnTo>
                  <a:lnTo>
                    <a:pt x="4280433" y="5267655"/>
                  </a:lnTo>
                  <a:lnTo>
                    <a:pt x="4280433" y="5277802"/>
                  </a:lnTo>
                  <a:lnTo>
                    <a:pt x="4284523" y="5281879"/>
                  </a:lnTo>
                  <a:lnTo>
                    <a:pt x="4294657" y="5281879"/>
                  </a:lnTo>
                  <a:lnTo>
                    <a:pt x="4298924" y="5277802"/>
                  </a:lnTo>
                  <a:lnTo>
                    <a:pt x="4298924" y="5267655"/>
                  </a:lnTo>
                  <a:close/>
                </a:path>
                <a:path w="7509509" h="5725795">
                  <a:moveTo>
                    <a:pt x="4298924" y="5212207"/>
                  </a:moveTo>
                  <a:lnTo>
                    <a:pt x="4294657" y="5208117"/>
                  </a:lnTo>
                  <a:lnTo>
                    <a:pt x="4284523" y="5208117"/>
                  </a:lnTo>
                  <a:lnTo>
                    <a:pt x="4280433" y="5212207"/>
                  </a:lnTo>
                  <a:lnTo>
                    <a:pt x="4280433" y="5222329"/>
                  </a:lnTo>
                  <a:lnTo>
                    <a:pt x="4284523" y="5226431"/>
                  </a:lnTo>
                  <a:lnTo>
                    <a:pt x="4294657" y="5226431"/>
                  </a:lnTo>
                  <a:lnTo>
                    <a:pt x="4298924" y="5222329"/>
                  </a:lnTo>
                  <a:lnTo>
                    <a:pt x="4298924" y="5212207"/>
                  </a:lnTo>
                  <a:close/>
                </a:path>
                <a:path w="7509509" h="5725795">
                  <a:moveTo>
                    <a:pt x="4298924" y="5156746"/>
                  </a:moveTo>
                  <a:lnTo>
                    <a:pt x="4294657" y="5152656"/>
                  </a:lnTo>
                  <a:lnTo>
                    <a:pt x="4284523" y="5152656"/>
                  </a:lnTo>
                  <a:lnTo>
                    <a:pt x="4280433" y="5156746"/>
                  </a:lnTo>
                  <a:lnTo>
                    <a:pt x="4280433" y="5167058"/>
                  </a:lnTo>
                  <a:lnTo>
                    <a:pt x="4284523" y="5171135"/>
                  </a:lnTo>
                  <a:lnTo>
                    <a:pt x="4294657" y="5171135"/>
                  </a:lnTo>
                  <a:lnTo>
                    <a:pt x="4298924" y="5167058"/>
                  </a:lnTo>
                  <a:lnTo>
                    <a:pt x="4298924" y="5156746"/>
                  </a:lnTo>
                  <a:close/>
                </a:path>
                <a:path w="7509509" h="5725795">
                  <a:moveTo>
                    <a:pt x="4298924" y="5101463"/>
                  </a:moveTo>
                  <a:lnTo>
                    <a:pt x="4294657" y="5097196"/>
                  </a:lnTo>
                  <a:lnTo>
                    <a:pt x="4284523" y="5097196"/>
                  </a:lnTo>
                  <a:lnTo>
                    <a:pt x="4280433" y="5101463"/>
                  </a:lnTo>
                  <a:lnTo>
                    <a:pt x="4280433" y="5111597"/>
                  </a:lnTo>
                  <a:lnTo>
                    <a:pt x="4284523" y="5115687"/>
                  </a:lnTo>
                  <a:lnTo>
                    <a:pt x="4294657" y="5115687"/>
                  </a:lnTo>
                  <a:lnTo>
                    <a:pt x="4298924" y="5111597"/>
                  </a:lnTo>
                  <a:lnTo>
                    <a:pt x="4298924" y="5101463"/>
                  </a:lnTo>
                  <a:close/>
                </a:path>
                <a:path w="7509509" h="5725795">
                  <a:moveTo>
                    <a:pt x="4298924" y="5046002"/>
                  </a:moveTo>
                  <a:lnTo>
                    <a:pt x="4294657" y="5041925"/>
                  </a:lnTo>
                  <a:lnTo>
                    <a:pt x="4284523" y="5041925"/>
                  </a:lnTo>
                  <a:lnTo>
                    <a:pt x="4280433" y="5046002"/>
                  </a:lnTo>
                  <a:lnTo>
                    <a:pt x="4280433" y="5056136"/>
                  </a:lnTo>
                  <a:lnTo>
                    <a:pt x="4284523" y="5060226"/>
                  </a:lnTo>
                  <a:lnTo>
                    <a:pt x="4294657" y="5060226"/>
                  </a:lnTo>
                  <a:lnTo>
                    <a:pt x="4298924" y="5056136"/>
                  </a:lnTo>
                  <a:lnTo>
                    <a:pt x="4298924" y="5046002"/>
                  </a:lnTo>
                  <a:close/>
                </a:path>
                <a:path w="7509509" h="5725795">
                  <a:moveTo>
                    <a:pt x="4298924" y="4990554"/>
                  </a:moveTo>
                  <a:lnTo>
                    <a:pt x="4294657" y="4986452"/>
                  </a:lnTo>
                  <a:lnTo>
                    <a:pt x="4284523" y="4986452"/>
                  </a:lnTo>
                  <a:lnTo>
                    <a:pt x="4280433" y="4990554"/>
                  </a:lnTo>
                  <a:lnTo>
                    <a:pt x="4280433" y="5000676"/>
                  </a:lnTo>
                  <a:lnTo>
                    <a:pt x="4284523" y="5004943"/>
                  </a:lnTo>
                  <a:lnTo>
                    <a:pt x="4294657" y="5004943"/>
                  </a:lnTo>
                  <a:lnTo>
                    <a:pt x="4298924" y="5000676"/>
                  </a:lnTo>
                  <a:lnTo>
                    <a:pt x="4298924" y="4990554"/>
                  </a:lnTo>
                  <a:close/>
                </a:path>
                <a:path w="7509509" h="5725795">
                  <a:moveTo>
                    <a:pt x="4298924" y="4935080"/>
                  </a:moveTo>
                  <a:lnTo>
                    <a:pt x="4294657" y="4931003"/>
                  </a:lnTo>
                  <a:lnTo>
                    <a:pt x="4284523" y="4931003"/>
                  </a:lnTo>
                  <a:lnTo>
                    <a:pt x="4280433" y="4935080"/>
                  </a:lnTo>
                  <a:lnTo>
                    <a:pt x="4280433" y="4945392"/>
                  </a:lnTo>
                  <a:lnTo>
                    <a:pt x="4284523" y="4949482"/>
                  </a:lnTo>
                  <a:lnTo>
                    <a:pt x="4294657" y="4949482"/>
                  </a:lnTo>
                  <a:lnTo>
                    <a:pt x="4298924" y="4945392"/>
                  </a:lnTo>
                  <a:lnTo>
                    <a:pt x="4298924" y="4935080"/>
                  </a:lnTo>
                  <a:close/>
                </a:path>
                <a:path w="7509509" h="5725795">
                  <a:moveTo>
                    <a:pt x="4298924" y="4879810"/>
                  </a:moveTo>
                  <a:lnTo>
                    <a:pt x="4294657" y="4875720"/>
                  </a:lnTo>
                  <a:lnTo>
                    <a:pt x="4284523" y="4875720"/>
                  </a:lnTo>
                  <a:lnTo>
                    <a:pt x="4280433" y="4879810"/>
                  </a:lnTo>
                  <a:lnTo>
                    <a:pt x="4280433" y="4889944"/>
                  </a:lnTo>
                  <a:lnTo>
                    <a:pt x="4284523" y="4894034"/>
                  </a:lnTo>
                  <a:lnTo>
                    <a:pt x="4294657" y="4894034"/>
                  </a:lnTo>
                  <a:lnTo>
                    <a:pt x="4298924" y="4889944"/>
                  </a:lnTo>
                  <a:lnTo>
                    <a:pt x="4298924" y="4879810"/>
                  </a:lnTo>
                  <a:close/>
                </a:path>
                <a:path w="7509509" h="5725795">
                  <a:moveTo>
                    <a:pt x="4298924" y="4824349"/>
                  </a:moveTo>
                  <a:lnTo>
                    <a:pt x="4294657" y="4820259"/>
                  </a:lnTo>
                  <a:lnTo>
                    <a:pt x="4284523" y="4820259"/>
                  </a:lnTo>
                  <a:lnTo>
                    <a:pt x="4280433" y="4824349"/>
                  </a:lnTo>
                  <a:lnTo>
                    <a:pt x="4280433" y="4834483"/>
                  </a:lnTo>
                  <a:lnTo>
                    <a:pt x="4284523" y="4838573"/>
                  </a:lnTo>
                  <a:lnTo>
                    <a:pt x="4294657" y="4838573"/>
                  </a:lnTo>
                  <a:lnTo>
                    <a:pt x="4298924" y="4834483"/>
                  </a:lnTo>
                  <a:lnTo>
                    <a:pt x="4298924" y="4824349"/>
                  </a:lnTo>
                  <a:close/>
                </a:path>
                <a:path w="7509509" h="5725795">
                  <a:moveTo>
                    <a:pt x="4298924" y="4768888"/>
                  </a:moveTo>
                  <a:lnTo>
                    <a:pt x="4294657" y="4764811"/>
                  </a:lnTo>
                  <a:lnTo>
                    <a:pt x="4284523" y="4764811"/>
                  </a:lnTo>
                  <a:lnTo>
                    <a:pt x="4280433" y="4768888"/>
                  </a:lnTo>
                  <a:lnTo>
                    <a:pt x="4280433" y="4779022"/>
                  </a:lnTo>
                  <a:lnTo>
                    <a:pt x="4284523" y="4783290"/>
                  </a:lnTo>
                  <a:lnTo>
                    <a:pt x="4294657" y="4783290"/>
                  </a:lnTo>
                  <a:lnTo>
                    <a:pt x="4298924" y="4779022"/>
                  </a:lnTo>
                  <a:lnTo>
                    <a:pt x="4298924" y="4768888"/>
                  </a:lnTo>
                  <a:close/>
                </a:path>
                <a:path w="7509509" h="5725795">
                  <a:moveTo>
                    <a:pt x="4298924" y="4713617"/>
                  </a:moveTo>
                  <a:lnTo>
                    <a:pt x="4294657" y="4709338"/>
                  </a:lnTo>
                  <a:lnTo>
                    <a:pt x="4284523" y="4709338"/>
                  </a:lnTo>
                  <a:lnTo>
                    <a:pt x="4280433" y="4713617"/>
                  </a:lnTo>
                  <a:lnTo>
                    <a:pt x="4280433" y="4723739"/>
                  </a:lnTo>
                  <a:lnTo>
                    <a:pt x="4284523" y="4727829"/>
                  </a:lnTo>
                  <a:lnTo>
                    <a:pt x="4294657" y="4727829"/>
                  </a:lnTo>
                  <a:lnTo>
                    <a:pt x="4298924" y="4723739"/>
                  </a:lnTo>
                  <a:lnTo>
                    <a:pt x="4298924" y="4713617"/>
                  </a:lnTo>
                  <a:close/>
                </a:path>
                <a:path w="7509509" h="5725795">
                  <a:moveTo>
                    <a:pt x="4298924" y="4658157"/>
                  </a:moveTo>
                  <a:lnTo>
                    <a:pt x="4294657" y="4654067"/>
                  </a:lnTo>
                  <a:lnTo>
                    <a:pt x="4284523" y="4654067"/>
                  </a:lnTo>
                  <a:lnTo>
                    <a:pt x="4280433" y="4658157"/>
                  </a:lnTo>
                  <a:lnTo>
                    <a:pt x="4280433" y="4668291"/>
                  </a:lnTo>
                  <a:lnTo>
                    <a:pt x="4284523" y="4672368"/>
                  </a:lnTo>
                  <a:lnTo>
                    <a:pt x="4294657" y="4672368"/>
                  </a:lnTo>
                  <a:lnTo>
                    <a:pt x="4298924" y="4668291"/>
                  </a:lnTo>
                  <a:lnTo>
                    <a:pt x="4298924" y="4658157"/>
                  </a:lnTo>
                  <a:close/>
                </a:path>
                <a:path w="7509509" h="5725795">
                  <a:moveTo>
                    <a:pt x="4298924" y="4602696"/>
                  </a:moveTo>
                  <a:lnTo>
                    <a:pt x="4294657" y="4598606"/>
                  </a:lnTo>
                  <a:lnTo>
                    <a:pt x="4284523" y="4598606"/>
                  </a:lnTo>
                  <a:lnTo>
                    <a:pt x="4280433" y="4602696"/>
                  </a:lnTo>
                  <a:lnTo>
                    <a:pt x="4280433" y="4612818"/>
                  </a:lnTo>
                  <a:lnTo>
                    <a:pt x="4284523" y="4617097"/>
                  </a:lnTo>
                  <a:lnTo>
                    <a:pt x="4294657" y="4617097"/>
                  </a:lnTo>
                  <a:lnTo>
                    <a:pt x="4298924" y="4612818"/>
                  </a:lnTo>
                  <a:lnTo>
                    <a:pt x="4298924" y="4602696"/>
                  </a:lnTo>
                  <a:close/>
                </a:path>
                <a:path w="7509509" h="5725795">
                  <a:moveTo>
                    <a:pt x="4298924" y="4547413"/>
                  </a:moveTo>
                  <a:lnTo>
                    <a:pt x="4294657" y="4543145"/>
                  </a:lnTo>
                  <a:lnTo>
                    <a:pt x="4284523" y="4543145"/>
                  </a:lnTo>
                  <a:lnTo>
                    <a:pt x="4280433" y="4547413"/>
                  </a:lnTo>
                  <a:lnTo>
                    <a:pt x="4280433" y="4557547"/>
                  </a:lnTo>
                  <a:lnTo>
                    <a:pt x="4284523" y="4561624"/>
                  </a:lnTo>
                  <a:lnTo>
                    <a:pt x="4294657" y="4561624"/>
                  </a:lnTo>
                  <a:lnTo>
                    <a:pt x="4298924" y="4557547"/>
                  </a:lnTo>
                  <a:lnTo>
                    <a:pt x="4298924" y="4547413"/>
                  </a:lnTo>
                  <a:close/>
                </a:path>
                <a:path w="7509509" h="5725795">
                  <a:moveTo>
                    <a:pt x="4298924" y="4491952"/>
                  </a:moveTo>
                  <a:lnTo>
                    <a:pt x="4294657" y="4487862"/>
                  </a:lnTo>
                  <a:lnTo>
                    <a:pt x="4284523" y="4487862"/>
                  </a:lnTo>
                  <a:lnTo>
                    <a:pt x="4280433" y="4491952"/>
                  </a:lnTo>
                  <a:lnTo>
                    <a:pt x="4280433" y="4502086"/>
                  </a:lnTo>
                  <a:lnTo>
                    <a:pt x="4284523" y="4506176"/>
                  </a:lnTo>
                  <a:lnTo>
                    <a:pt x="4294657" y="4506176"/>
                  </a:lnTo>
                  <a:lnTo>
                    <a:pt x="4298924" y="4502086"/>
                  </a:lnTo>
                  <a:lnTo>
                    <a:pt x="4298924" y="4491952"/>
                  </a:lnTo>
                  <a:close/>
                </a:path>
                <a:path w="7509509" h="5725795">
                  <a:moveTo>
                    <a:pt x="4298924" y="4436491"/>
                  </a:moveTo>
                  <a:lnTo>
                    <a:pt x="4294657" y="4432414"/>
                  </a:lnTo>
                  <a:lnTo>
                    <a:pt x="4284523" y="4432414"/>
                  </a:lnTo>
                  <a:lnTo>
                    <a:pt x="4280433" y="4436491"/>
                  </a:lnTo>
                  <a:lnTo>
                    <a:pt x="4280433" y="4446625"/>
                  </a:lnTo>
                  <a:lnTo>
                    <a:pt x="4284523" y="4450893"/>
                  </a:lnTo>
                  <a:lnTo>
                    <a:pt x="4294657" y="4450893"/>
                  </a:lnTo>
                  <a:lnTo>
                    <a:pt x="4298924" y="4446625"/>
                  </a:lnTo>
                  <a:lnTo>
                    <a:pt x="4298924" y="4436491"/>
                  </a:lnTo>
                  <a:close/>
                </a:path>
                <a:path w="7509509" h="5725795">
                  <a:moveTo>
                    <a:pt x="4298924" y="4381220"/>
                  </a:moveTo>
                  <a:lnTo>
                    <a:pt x="4294657" y="4376953"/>
                  </a:lnTo>
                  <a:lnTo>
                    <a:pt x="4284523" y="4376953"/>
                  </a:lnTo>
                  <a:lnTo>
                    <a:pt x="4280433" y="4381220"/>
                  </a:lnTo>
                  <a:lnTo>
                    <a:pt x="4280433" y="4391355"/>
                  </a:lnTo>
                  <a:lnTo>
                    <a:pt x="4284523" y="4395432"/>
                  </a:lnTo>
                  <a:lnTo>
                    <a:pt x="4294657" y="4395432"/>
                  </a:lnTo>
                  <a:lnTo>
                    <a:pt x="4298924" y="4391355"/>
                  </a:lnTo>
                  <a:lnTo>
                    <a:pt x="4298924" y="4381220"/>
                  </a:lnTo>
                  <a:close/>
                </a:path>
                <a:path w="7509509" h="5725795">
                  <a:moveTo>
                    <a:pt x="4298924" y="4325759"/>
                  </a:moveTo>
                  <a:lnTo>
                    <a:pt x="4294657" y="4321670"/>
                  </a:lnTo>
                  <a:lnTo>
                    <a:pt x="4284523" y="4321670"/>
                  </a:lnTo>
                  <a:lnTo>
                    <a:pt x="4280433" y="4325759"/>
                  </a:lnTo>
                  <a:lnTo>
                    <a:pt x="4280433" y="4335894"/>
                  </a:lnTo>
                  <a:lnTo>
                    <a:pt x="4284523" y="4339983"/>
                  </a:lnTo>
                  <a:lnTo>
                    <a:pt x="4294657" y="4339983"/>
                  </a:lnTo>
                  <a:lnTo>
                    <a:pt x="4298924" y="4335894"/>
                  </a:lnTo>
                  <a:lnTo>
                    <a:pt x="4298924" y="4325759"/>
                  </a:lnTo>
                  <a:close/>
                </a:path>
                <a:path w="7509509" h="5725795">
                  <a:moveTo>
                    <a:pt x="4298924" y="4270299"/>
                  </a:moveTo>
                  <a:lnTo>
                    <a:pt x="4294657" y="4266209"/>
                  </a:lnTo>
                  <a:lnTo>
                    <a:pt x="4284523" y="4266209"/>
                  </a:lnTo>
                  <a:lnTo>
                    <a:pt x="4280433" y="4270299"/>
                  </a:lnTo>
                  <a:lnTo>
                    <a:pt x="4280433" y="4280433"/>
                  </a:lnTo>
                  <a:lnTo>
                    <a:pt x="4284523" y="4284523"/>
                  </a:lnTo>
                  <a:lnTo>
                    <a:pt x="4294657" y="4284523"/>
                  </a:lnTo>
                  <a:lnTo>
                    <a:pt x="4298924" y="4280433"/>
                  </a:lnTo>
                  <a:lnTo>
                    <a:pt x="4298924" y="4270299"/>
                  </a:lnTo>
                  <a:close/>
                </a:path>
                <a:path w="7509509" h="5725795">
                  <a:moveTo>
                    <a:pt x="4298924" y="4214850"/>
                  </a:moveTo>
                  <a:lnTo>
                    <a:pt x="4294657" y="4210748"/>
                  </a:lnTo>
                  <a:lnTo>
                    <a:pt x="4284523" y="4210748"/>
                  </a:lnTo>
                  <a:lnTo>
                    <a:pt x="4280433" y="4214850"/>
                  </a:lnTo>
                  <a:lnTo>
                    <a:pt x="4280433" y="4225150"/>
                  </a:lnTo>
                  <a:lnTo>
                    <a:pt x="4284523" y="4229239"/>
                  </a:lnTo>
                  <a:lnTo>
                    <a:pt x="4294657" y="4229239"/>
                  </a:lnTo>
                  <a:lnTo>
                    <a:pt x="4298924" y="4225150"/>
                  </a:lnTo>
                  <a:lnTo>
                    <a:pt x="4298924" y="4214850"/>
                  </a:lnTo>
                  <a:close/>
                </a:path>
                <a:path w="7509509" h="5725795">
                  <a:moveTo>
                    <a:pt x="4298924" y="4159554"/>
                  </a:moveTo>
                  <a:lnTo>
                    <a:pt x="4294657" y="4155300"/>
                  </a:lnTo>
                  <a:lnTo>
                    <a:pt x="4284523" y="4155300"/>
                  </a:lnTo>
                  <a:lnTo>
                    <a:pt x="4280433" y="4159554"/>
                  </a:lnTo>
                  <a:lnTo>
                    <a:pt x="4280433" y="4169689"/>
                  </a:lnTo>
                  <a:lnTo>
                    <a:pt x="4284523" y="4173778"/>
                  </a:lnTo>
                  <a:lnTo>
                    <a:pt x="4294657" y="4173778"/>
                  </a:lnTo>
                  <a:lnTo>
                    <a:pt x="4298924" y="4169689"/>
                  </a:lnTo>
                  <a:lnTo>
                    <a:pt x="4298924" y="4159554"/>
                  </a:lnTo>
                  <a:close/>
                </a:path>
                <a:path w="7509509" h="5725795">
                  <a:moveTo>
                    <a:pt x="4298924" y="4104106"/>
                  </a:moveTo>
                  <a:lnTo>
                    <a:pt x="4294657" y="4100004"/>
                  </a:lnTo>
                  <a:lnTo>
                    <a:pt x="4284523" y="4100004"/>
                  </a:lnTo>
                  <a:lnTo>
                    <a:pt x="4280433" y="4104106"/>
                  </a:lnTo>
                  <a:lnTo>
                    <a:pt x="4280433" y="4114228"/>
                  </a:lnTo>
                  <a:lnTo>
                    <a:pt x="4284523" y="4118330"/>
                  </a:lnTo>
                  <a:lnTo>
                    <a:pt x="4294657" y="4118330"/>
                  </a:lnTo>
                  <a:lnTo>
                    <a:pt x="4298924" y="4114228"/>
                  </a:lnTo>
                  <a:lnTo>
                    <a:pt x="4298924" y="4104106"/>
                  </a:lnTo>
                  <a:close/>
                </a:path>
                <a:path w="7509509" h="5725795">
                  <a:moveTo>
                    <a:pt x="4298924" y="4048645"/>
                  </a:moveTo>
                  <a:lnTo>
                    <a:pt x="4294657" y="4044556"/>
                  </a:lnTo>
                  <a:lnTo>
                    <a:pt x="4284523" y="4044556"/>
                  </a:lnTo>
                  <a:lnTo>
                    <a:pt x="4280433" y="4048645"/>
                  </a:lnTo>
                  <a:lnTo>
                    <a:pt x="4280433" y="4058780"/>
                  </a:lnTo>
                  <a:lnTo>
                    <a:pt x="4284523" y="4063034"/>
                  </a:lnTo>
                  <a:lnTo>
                    <a:pt x="4294657" y="4063034"/>
                  </a:lnTo>
                  <a:lnTo>
                    <a:pt x="4298924" y="4058780"/>
                  </a:lnTo>
                  <a:lnTo>
                    <a:pt x="4298924" y="4048645"/>
                  </a:lnTo>
                  <a:close/>
                </a:path>
                <a:path w="7509509" h="5725795">
                  <a:moveTo>
                    <a:pt x="4298924" y="3993184"/>
                  </a:moveTo>
                  <a:lnTo>
                    <a:pt x="4294657" y="3989095"/>
                  </a:lnTo>
                  <a:lnTo>
                    <a:pt x="4284523" y="3989095"/>
                  </a:lnTo>
                  <a:lnTo>
                    <a:pt x="4280433" y="3993184"/>
                  </a:lnTo>
                  <a:lnTo>
                    <a:pt x="4280433" y="4003484"/>
                  </a:lnTo>
                  <a:lnTo>
                    <a:pt x="4284523" y="4007586"/>
                  </a:lnTo>
                  <a:lnTo>
                    <a:pt x="4294657" y="4007586"/>
                  </a:lnTo>
                  <a:lnTo>
                    <a:pt x="4298924" y="4003484"/>
                  </a:lnTo>
                  <a:lnTo>
                    <a:pt x="4298924" y="3993184"/>
                  </a:lnTo>
                  <a:close/>
                </a:path>
                <a:path w="7509509" h="5725795">
                  <a:moveTo>
                    <a:pt x="4298924" y="3937901"/>
                  </a:moveTo>
                  <a:lnTo>
                    <a:pt x="4294657" y="3933812"/>
                  </a:lnTo>
                  <a:lnTo>
                    <a:pt x="4284523" y="3933812"/>
                  </a:lnTo>
                  <a:lnTo>
                    <a:pt x="4280433" y="3937901"/>
                  </a:lnTo>
                  <a:lnTo>
                    <a:pt x="4280433" y="3948036"/>
                  </a:lnTo>
                  <a:lnTo>
                    <a:pt x="4284523" y="3952125"/>
                  </a:lnTo>
                  <a:lnTo>
                    <a:pt x="4294657" y="3952125"/>
                  </a:lnTo>
                  <a:lnTo>
                    <a:pt x="4298924" y="3948036"/>
                  </a:lnTo>
                  <a:lnTo>
                    <a:pt x="4298924" y="3937901"/>
                  </a:lnTo>
                  <a:close/>
                </a:path>
                <a:path w="7509509" h="5725795">
                  <a:moveTo>
                    <a:pt x="4298924" y="3882440"/>
                  </a:moveTo>
                  <a:lnTo>
                    <a:pt x="4294657" y="3878364"/>
                  </a:lnTo>
                  <a:lnTo>
                    <a:pt x="4284523" y="3878364"/>
                  </a:lnTo>
                  <a:lnTo>
                    <a:pt x="4280433" y="3882440"/>
                  </a:lnTo>
                  <a:lnTo>
                    <a:pt x="4280433" y="3892588"/>
                  </a:lnTo>
                  <a:lnTo>
                    <a:pt x="4284523" y="3896842"/>
                  </a:lnTo>
                  <a:lnTo>
                    <a:pt x="4294657" y="3896842"/>
                  </a:lnTo>
                  <a:lnTo>
                    <a:pt x="4298924" y="3892588"/>
                  </a:lnTo>
                  <a:lnTo>
                    <a:pt x="4298924" y="3882440"/>
                  </a:lnTo>
                  <a:close/>
                </a:path>
                <a:path w="7509509" h="5725795">
                  <a:moveTo>
                    <a:pt x="4298924" y="3826980"/>
                  </a:moveTo>
                  <a:lnTo>
                    <a:pt x="4294657" y="3822903"/>
                  </a:lnTo>
                  <a:lnTo>
                    <a:pt x="4284523" y="3822903"/>
                  </a:lnTo>
                  <a:lnTo>
                    <a:pt x="4280433" y="3826980"/>
                  </a:lnTo>
                  <a:lnTo>
                    <a:pt x="4280433" y="3837292"/>
                  </a:lnTo>
                  <a:lnTo>
                    <a:pt x="4284523" y="3841394"/>
                  </a:lnTo>
                  <a:lnTo>
                    <a:pt x="4294657" y="3841394"/>
                  </a:lnTo>
                  <a:lnTo>
                    <a:pt x="4298924" y="3837292"/>
                  </a:lnTo>
                  <a:lnTo>
                    <a:pt x="4298924" y="3826980"/>
                  </a:lnTo>
                  <a:close/>
                </a:path>
                <a:path w="7509509" h="5725795">
                  <a:moveTo>
                    <a:pt x="4298924" y="3771709"/>
                  </a:moveTo>
                  <a:lnTo>
                    <a:pt x="4294657" y="3767620"/>
                  </a:lnTo>
                  <a:lnTo>
                    <a:pt x="4284523" y="3767620"/>
                  </a:lnTo>
                  <a:lnTo>
                    <a:pt x="4280433" y="3771709"/>
                  </a:lnTo>
                  <a:lnTo>
                    <a:pt x="4280433" y="3781844"/>
                  </a:lnTo>
                  <a:lnTo>
                    <a:pt x="4284523" y="3785920"/>
                  </a:lnTo>
                  <a:lnTo>
                    <a:pt x="4294657" y="3785920"/>
                  </a:lnTo>
                  <a:lnTo>
                    <a:pt x="4298924" y="3781844"/>
                  </a:lnTo>
                  <a:lnTo>
                    <a:pt x="4298924" y="3771709"/>
                  </a:lnTo>
                  <a:close/>
                </a:path>
                <a:path w="7509509" h="5725795">
                  <a:moveTo>
                    <a:pt x="4298924" y="3716248"/>
                  </a:moveTo>
                  <a:lnTo>
                    <a:pt x="4294657" y="3712159"/>
                  </a:lnTo>
                  <a:lnTo>
                    <a:pt x="4284523" y="3712159"/>
                  </a:lnTo>
                  <a:lnTo>
                    <a:pt x="4280433" y="3716248"/>
                  </a:lnTo>
                  <a:lnTo>
                    <a:pt x="4280433" y="3726383"/>
                  </a:lnTo>
                  <a:lnTo>
                    <a:pt x="4284523" y="3730472"/>
                  </a:lnTo>
                  <a:lnTo>
                    <a:pt x="4294657" y="3730472"/>
                  </a:lnTo>
                  <a:lnTo>
                    <a:pt x="4298924" y="3726383"/>
                  </a:lnTo>
                  <a:lnTo>
                    <a:pt x="4298924" y="3716248"/>
                  </a:lnTo>
                  <a:close/>
                </a:path>
                <a:path w="7509509" h="5725795">
                  <a:moveTo>
                    <a:pt x="4298924" y="3660787"/>
                  </a:moveTo>
                  <a:lnTo>
                    <a:pt x="4294657" y="3656711"/>
                  </a:lnTo>
                  <a:lnTo>
                    <a:pt x="4284523" y="3656711"/>
                  </a:lnTo>
                  <a:lnTo>
                    <a:pt x="4280433" y="3660787"/>
                  </a:lnTo>
                  <a:lnTo>
                    <a:pt x="4280433" y="3671100"/>
                  </a:lnTo>
                  <a:lnTo>
                    <a:pt x="4284523" y="3675189"/>
                  </a:lnTo>
                  <a:lnTo>
                    <a:pt x="4294657" y="3675189"/>
                  </a:lnTo>
                  <a:lnTo>
                    <a:pt x="4298924" y="3671100"/>
                  </a:lnTo>
                  <a:lnTo>
                    <a:pt x="4298924" y="3660787"/>
                  </a:lnTo>
                  <a:close/>
                </a:path>
                <a:path w="7509509" h="5725795">
                  <a:moveTo>
                    <a:pt x="4298924" y="3605517"/>
                  </a:moveTo>
                  <a:lnTo>
                    <a:pt x="4294657" y="3601415"/>
                  </a:lnTo>
                  <a:lnTo>
                    <a:pt x="4284523" y="3601415"/>
                  </a:lnTo>
                  <a:lnTo>
                    <a:pt x="4280433" y="3605517"/>
                  </a:lnTo>
                  <a:lnTo>
                    <a:pt x="4280433" y="3615639"/>
                  </a:lnTo>
                  <a:lnTo>
                    <a:pt x="4284523" y="3619728"/>
                  </a:lnTo>
                  <a:lnTo>
                    <a:pt x="4294657" y="3619728"/>
                  </a:lnTo>
                  <a:lnTo>
                    <a:pt x="4298924" y="3615639"/>
                  </a:lnTo>
                  <a:lnTo>
                    <a:pt x="4298924" y="3605517"/>
                  </a:lnTo>
                  <a:close/>
                </a:path>
                <a:path w="7509509" h="5725795">
                  <a:moveTo>
                    <a:pt x="4298924" y="3550043"/>
                  </a:moveTo>
                  <a:lnTo>
                    <a:pt x="4294657" y="3545967"/>
                  </a:lnTo>
                  <a:lnTo>
                    <a:pt x="4284523" y="3545967"/>
                  </a:lnTo>
                  <a:lnTo>
                    <a:pt x="4280433" y="3550043"/>
                  </a:lnTo>
                  <a:lnTo>
                    <a:pt x="4280433" y="3560178"/>
                  </a:lnTo>
                  <a:lnTo>
                    <a:pt x="4284523" y="3564267"/>
                  </a:lnTo>
                  <a:lnTo>
                    <a:pt x="4294657" y="3564267"/>
                  </a:lnTo>
                  <a:lnTo>
                    <a:pt x="4298924" y="3560178"/>
                  </a:lnTo>
                  <a:lnTo>
                    <a:pt x="4298924" y="3550043"/>
                  </a:lnTo>
                  <a:close/>
                </a:path>
                <a:path w="7509509" h="5725795">
                  <a:moveTo>
                    <a:pt x="4298924" y="3494595"/>
                  </a:moveTo>
                  <a:lnTo>
                    <a:pt x="4294657" y="3490506"/>
                  </a:lnTo>
                  <a:lnTo>
                    <a:pt x="4284523" y="3490506"/>
                  </a:lnTo>
                  <a:lnTo>
                    <a:pt x="4280433" y="3494595"/>
                  </a:lnTo>
                  <a:lnTo>
                    <a:pt x="4280433" y="3504717"/>
                  </a:lnTo>
                  <a:lnTo>
                    <a:pt x="4284523" y="3508997"/>
                  </a:lnTo>
                  <a:lnTo>
                    <a:pt x="4294657" y="3508997"/>
                  </a:lnTo>
                  <a:lnTo>
                    <a:pt x="4298924" y="3504717"/>
                  </a:lnTo>
                  <a:lnTo>
                    <a:pt x="4298924" y="3494595"/>
                  </a:lnTo>
                  <a:close/>
                </a:path>
                <a:path w="7509509" h="5725795">
                  <a:moveTo>
                    <a:pt x="4298924" y="3439312"/>
                  </a:moveTo>
                  <a:lnTo>
                    <a:pt x="4294657" y="3435045"/>
                  </a:lnTo>
                  <a:lnTo>
                    <a:pt x="4284523" y="3435045"/>
                  </a:lnTo>
                  <a:lnTo>
                    <a:pt x="4280433" y="3439312"/>
                  </a:lnTo>
                  <a:lnTo>
                    <a:pt x="4280433" y="3449447"/>
                  </a:lnTo>
                  <a:lnTo>
                    <a:pt x="4284523" y="3453523"/>
                  </a:lnTo>
                  <a:lnTo>
                    <a:pt x="4294657" y="3453523"/>
                  </a:lnTo>
                  <a:lnTo>
                    <a:pt x="4298924" y="3449447"/>
                  </a:lnTo>
                  <a:lnTo>
                    <a:pt x="4298924" y="3439312"/>
                  </a:lnTo>
                  <a:close/>
                </a:path>
                <a:path w="7509509" h="5725795">
                  <a:moveTo>
                    <a:pt x="4298924" y="3383851"/>
                  </a:moveTo>
                  <a:lnTo>
                    <a:pt x="4294657" y="3379762"/>
                  </a:lnTo>
                  <a:lnTo>
                    <a:pt x="4284523" y="3379762"/>
                  </a:lnTo>
                  <a:lnTo>
                    <a:pt x="4280433" y="3383851"/>
                  </a:lnTo>
                  <a:lnTo>
                    <a:pt x="4280433" y="3393986"/>
                  </a:lnTo>
                  <a:lnTo>
                    <a:pt x="4284523" y="3398075"/>
                  </a:lnTo>
                  <a:lnTo>
                    <a:pt x="4294657" y="3398075"/>
                  </a:lnTo>
                  <a:lnTo>
                    <a:pt x="4298924" y="3393986"/>
                  </a:lnTo>
                  <a:lnTo>
                    <a:pt x="4298924" y="3383851"/>
                  </a:lnTo>
                  <a:close/>
                </a:path>
                <a:path w="7509509" h="5725795">
                  <a:moveTo>
                    <a:pt x="4298924" y="3328390"/>
                  </a:moveTo>
                  <a:lnTo>
                    <a:pt x="4294657" y="3324301"/>
                  </a:lnTo>
                  <a:lnTo>
                    <a:pt x="4284523" y="3324301"/>
                  </a:lnTo>
                  <a:lnTo>
                    <a:pt x="4280433" y="3328390"/>
                  </a:lnTo>
                  <a:lnTo>
                    <a:pt x="4280433" y="3338525"/>
                  </a:lnTo>
                  <a:lnTo>
                    <a:pt x="4284523" y="3342614"/>
                  </a:lnTo>
                  <a:lnTo>
                    <a:pt x="4294657" y="3342614"/>
                  </a:lnTo>
                  <a:lnTo>
                    <a:pt x="4298924" y="3338525"/>
                  </a:lnTo>
                  <a:lnTo>
                    <a:pt x="4298924" y="3328390"/>
                  </a:lnTo>
                  <a:close/>
                </a:path>
                <a:path w="7509509" h="5725795">
                  <a:moveTo>
                    <a:pt x="4298924" y="3272942"/>
                  </a:moveTo>
                  <a:lnTo>
                    <a:pt x="4294657" y="3268853"/>
                  </a:lnTo>
                  <a:lnTo>
                    <a:pt x="4284523" y="3268853"/>
                  </a:lnTo>
                  <a:lnTo>
                    <a:pt x="4280433" y="3272942"/>
                  </a:lnTo>
                  <a:lnTo>
                    <a:pt x="4280433" y="3283254"/>
                  </a:lnTo>
                  <a:lnTo>
                    <a:pt x="4284523" y="3287331"/>
                  </a:lnTo>
                  <a:lnTo>
                    <a:pt x="4294657" y="3287331"/>
                  </a:lnTo>
                  <a:lnTo>
                    <a:pt x="4298924" y="3283254"/>
                  </a:lnTo>
                  <a:lnTo>
                    <a:pt x="4298924" y="3272942"/>
                  </a:lnTo>
                  <a:close/>
                </a:path>
                <a:path w="7509509" h="5725795">
                  <a:moveTo>
                    <a:pt x="4298924" y="3217659"/>
                  </a:moveTo>
                  <a:lnTo>
                    <a:pt x="4294657" y="3213570"/>
                  </a:lnTo>
                  <a:lnTo>
                    <a:pt x="4284523" y="3213570"/>
                  </a:lnTo>
                  <a:lnTo>
                    <a:pt x="4280433" y="3217659"/>
                  </a:lnTo>
                  <a:lnTo>
                    <a:pt x="4280433" y="3227781"/>
                  </a:lnTo>
                  <a:lnTo>
                    <a:pt x="4284523" y="3231883"/>
                  </a:lnTo>
                  <a:lnTo>
                    <a:pt x="4294657" y="3231883"/>
                  </a:lnTo>
                  <a:lnTo>
                    <a:pt x="4298924" y="3227781"/>
                  </a:lnTo>
                  <a:lnTo>
                    <a:pt x="4298924" y="3217659"/>
                  </a:lnTo>
                  <a:close/>
                </a:path>
                <a:path w="7509509" h="5725795">
                  <a:moveTo>
                    <a:pt x="4298924" y="3162198"/>
                  </a:moveTo>
                  <a:lnTo>
                    <a:pt x="4294657" y="3158109"/>
                  </a:lnTo>
                  <a:lnTo>
                    <a:pt x="4284523" y="3158109"/>
                  </a:lnTo>
                  <a:lnTo>
                    <a:pt x="4280433" y="3162198"/>
                  </a:lnTo>
                  <a:lnTo>
                    <a:pt x="4280433" y="3172333"/>
                  </a:lnTo>
                  <a:lnTo>
                    <a:pt x="4284523" y="3176409"/>
                  </a:lnTo>
                  <a:lnTo>
                    <a:pt x="4294657" y="3176409"/>
                  </a:lnTo>
                  <a:lnTo>
                    <a:pt x="4298924" y="3172333"/>
                  </a:lnTo>
                  <a:lnTo>
                    <a:pt x="4298924" y="3162198"/>
                  </a:lnTo>
                  <a:close/>
                </a:path>
                <a:path w="7509509" h="5725795">
                  <a:moveTo>
                    <a:pt x="4298924" y="3106737"/>
                  </a:moveTo>
                  <a:lnTo>
                    <a:pt x="4294657" y="3102648"/>
                  </a:lnTo>
                  <a:lnTo>
                    <a:pt x="4284523" y="3102648"/>
                  </a:lnTo>
                  <a:lnTo>
                    <a:pt x="4280433" y="3106737"/>
                  </a:lnTo>
                  <a:lnTo>
                    <a:pt x="4280433" y="3116872"/>
                  </a:lnTo>
                  <a:lnTo>
                    <a:pt x="4284523" y="3121139"/>
                  </a:lnTo>
                  <a:lnTo>
                    <a:pt x="4294657" y="3121139"/>
                  </a:lnTo>
                  <a:lnTo>
                    <a:pt x="4298924" y="3116872"/>
                  </a:lnTo>
                  <a:lnTo>
                    <a:pt x="4298924" y="3106737"/>
                  </a:lnTo>
                  <a:close/>
                </a:path>
                <a:path w="7509509" h="5725795">
                  <a:moveTo>
                    <a:pt x="4298924" y="3051454"/>
                  </a:moveTo>
                  <a:lnTo>
                    <a:pt x="4294657" y="3047200"/>
                  </a:lnTo>
                  <a:lnTo>
                    <a:pt x="4284523" y="3047200"/>
                  </a:lnTo>
                  <a:lnTo>
                    <a:pt x="4280433" y="3051454"/>
                  </a:lnTo>
                  <a:lnTo>
                    <a:pt x="4280433" y="3061589"/>
                  </a:lnTo>
                  <a:lnTo>
                    <a:pt x="4284523" y="3065678"/>
                  </a:lnTo>
                  <a:lnTo>
                    <a:pt x="4294657" y="3065678"/>
                  </a:lnTo>
                  <a:lnTo>
                    <a:pt x="4298924" y="3061589"/>
                  </a:lnTo>
                  <a:lnTo>
                    <a:pt x="4298924" y="3051454"/>
                  </a:lnTo>
                  <a:close/>
                </a:path>
                <a:path w="7509509" h="5725795">
                  <a:moveTo>
                    <a:pt x="4298924" y="2996006"/>
                  </a:moveTo>
                  <a:lnTo>
                    <a:pt x="4294657" y="2991904"/>
                  </a:lnTo>
                  <a:lnTo>
                    <a:pt x="4284523" y="2991904"/>
                  </a:lnTo>
                  <a:lnTo>
                    <a:pt x="4280433" y="2996006"/>
                  </a:lnTo>
                  <a:lnTo>
                    <a:pt x="4280433" y="3006128"/>
                  </a:lnTo>
                  <a:lnTo>
                    <a:pt x="4284523" y="3010217"/>
                  </a:lnTo>
                  <a:lnTo>
                    <a:pt x="4294657" y="3010217"/>
                  </a:lnTo>
                  <a:lnTo>
                    <a:pt x="4298924" y="3006128"/>
                  </a:lnTo>
                  <a:lnTo>
                    <a:pt x="4298924" y="2996006"/>
                  </a:lnTo>
                  <a:close/>
                </a:path>
                <a:path w="7509509" h="5725795">
                  <a:moveTo>
                    <a:pt x="4298924" y="2940532"/>
                  </a:moveTo>
                  <a:lnTo>
                    <a:pt x="4294657" y="2936456"/>
                  </a:lnTo>
                  <a:lnTo>
                    <a:pt x="4284523" y="2936456"/>
                  </a:lnTo>
                  <a:lnTo>
                    <a:pt x="4280433" y="2940532"/>
                  </a:lnTo>
                  <a:lnTo>
                    <a:pt x="4280433" y="2950680"/>
                  </a:lnTo>
                  <a:lnTo>
                    <a:pt x="4284523" y="2954934"/>
                  </a:lnTo>
                  <a:lnTo>
                    <a:pt x="4294657" y="2954934"/>
                  </a:lnTo>
                  <a:lnTo>
                    <a:pt x="4298924" y="2950680"/>
                  </a:lnTo>
                  <a:lnTo>
                    <a:pt x="4298924" y="2940532"/>
                  </a:lnTo>
                  <a:close/>
                </a:path>
                <a:path w="7509509" h="5725795">
                  <a:moveTo>
                    <a:pt x="4298924" y="2885262"/>
                  </a:moveTo>
                  <a:lnTo>
                    <a:pt x="4294657" y="2880995"/>
                  </a:lnTo>
                  <a:lnTo>
                    <a:pt x="4284523" y="2880995"/>
                  </a:lnTo>
                  <a:lnTo>
                    <a:pt x="4280433" y="2885262"/>
                  </a:lnTo>
                  <a:lnTo>
                    <a:pt x="4280433" y="2895384"/>
                  </a:lnTo>
                  <a:lnTo>
                    <a:pt x="4284523" y="2899486"/>
                  </a:lnTo>
                  <a:lnTo>
                    <a:pt x="4294657" y="2899486"/>
                  </a:lnTo>
                  <a:lnTo>
                    <a:pt x="4298924" y="2895384"/>
                  </a:lnTo>
                  <a:lnTo>
                    <a:pt x="4298924" y="2885262"/>
                  </a:lnTo>
                  <a:close/>
                </a:path>
                <a:path w="7509509" h="5725795">
                  <a:moveTo>
                    <a:pt x="4298924" y="2829801"/>
                  </a:moveTo>
                  <a:lnTo>
                    <a:pt x="4294657" y="2825712"/>
                  </a:lnTo>
                  <a:lnTo>
                    <a:pt x="4284523" y="2825712"/>
                  </a:lnTo>
                  <a:lnTo>
                    <a:pt x="4280433" y="2829801"/>
                  </a:lnTo>
                  <a:lnTo>
                    <a:pt x="4280433" y="2839936"/>
                  </a:lnTo>
                  <a:lnTo>
                    <a:pt x="4284523" y="2844012"/>
                  </a:lnTo>
                  <a:lnTo>
                    <a:pt x="4294657" y="2844012"/>
                  </a:lnTo>
                  <a:lnTo>
                    <a:pt x="4298924" y="2839936"/>
                  </a:lnTo>
                  <a:lnTo>
                    <a:pt x="4298924" y="2829801"/>
                  </a:lnTo>
                  <a:close/>
                </a:path>
                <a:path w="7509509" h="5725795">
                  <a:moveTo>
                    <a:pt x="4298924" y="2774340"/>
                  </a:moveTo>
                  <a:lnTo>
                    <a:pt x="4294657" y="2770263"/>
                  </a:lnTo>
                  <a:lnTo>
                    <a:pt x="4284523" y="2770263"/>
                  </a:lnTo>
                  <a:lnTo>
                    <a:pt x="4280433" y="2774340"/>
                  </a:lnTo>
                  <a:lnTo>
                    <a:pt x="4280433" y="2784475"/>
                  </a:lnTo>
                  <a:lnTo>
                    <a:pt x="4284523" y="2788742"/>
                  </a:lnTo>
                  <a:lnTo>
                    <a:pt x="4294657" y="2788742"/>
                  </a:lnTo>
                  <a:lnTo>
                    <a:pt x="4298924" y="2784475"/>
                  </a:lnTo>
                  <a:lnTo>
                    <a:pt x="4298924" y="2774340"/>
                  </a:lnTo>
                  <a:close/>
                </a:path>
                <a:path w="7509509" h="5725795">
                  <a:moveTo>
                    <a:pt x="4298924" y="2719070"/>
                  </a:moveTo>
                  <a:lnTo>
                    <a:pt x="4294657" y="2714790"/>
                  </a:lnTo>
                  <a:lnTo>
                    <a:pt x="4284523" y="2714790"/>
                  </a:lnTo>
                  <a:lnTo>
                    <a:pt x="4280433" y="2719070"/>
                  </a:lnTo>
                  <a:lnTo>
                    <a:pt x="4280433" y="2729192"/>
                  </a:lnTo>
                  <a:lnTo>
                    <a:pt x="4284523" y="2733294"/>
                  </a:lnTo>
                  <a:lnTo>
                    <a:pt x="4294657" y="2733294"/>
                  </a:lnTo>
                  <a:lnTo>
                    <a:pt x="4298924" y="2729192"/>
                  </a:lnTo>
                  <a:lnTo>
                    <a:pt x="4298924" y="2719070"/>
                  </a:lnTo>
                  <a:close/>
                </a:path>
                <a:path w="7509509" h="5725795">
                  <a:moveTo>
                    <a:pt x="4298924" y="2663609"/>
                  </a:moveTo>
                  <a:lnTo>
                    <a:pt x="4294657" y="2659519"/>
                  </a:lnTo>
                  <a:lnTo>
                    <a:pt x="4284523" y="2659519"/>
                  </a:lnTo>
                  <a:lnTo>
                    <a:pt x="4280433" y="2663609"/>
                  </a:lnTo>
                  <a:lnTo>
                    <a:pt x="4280433" y="2673743"/>
                  </a:lnTo>
                  <a:lnTo>
                    <a:pt x="4284523" y="2677820"/>
                  </a:lnTo>
                  <a:lnTo>
                    <a:pt x="4294657" y="2677820"/>
                  </a:lnTo>
                  <a:lnTo>
                    <a:pt x="4298924" y="2673743"/>
                  </a:lnTo>
                  <a:lnTo>
                    <a:pt x="4298924" y="2663609"/>
                  </a:lnTo>
                  <a:close/>
                </a:path>
                <a:path w="7509509" h="5725795">
                  <a:moveTo>
                    <a:pt x="4298924" y="2608148"/>
                  </a:moveTo>
                  <a:lnTo>
                    <a:pt x="4294657" y="2604058"/>
                  </a:lnTo>
                  <a:lnTo>
                    <a:pt x="4284523" y="2604058"/>
                  </a:lnTo>
                  <a:lnTo>
                    <a:pt x="4280433" y="2608148"/>
                  </a:lnTo>
                  <a:lnTo>
                    <a:pt x="4280433" y="2618270"/>
                  </a:lnTo>
                  <a:lnTo>
                    <a:pt x="4284523" y="2622372"/>
                  </a:lnTo>
                  <a:lnTo>
                    <a:pt x="4294657" y="2622372"/>
                  </a:lnTo>
                  <a:lnTo>
                    <a:pt x="4298924" y="2618270"/>
                  </a:lnTo>
                  <a:lnTo>
                    <a:pt x="4298924" y="2608148"/>
                  </a:lnTo>
                  <a:close/>
                </a:path>
                <a:path w="7509509" h="5725795">
                  <a:moveTo>
                    <a:pt x="4298924" y="2552687"/>
                  </a:moveTo>
                  <a:lnTo>
                    <a:pt x="4294657" y="2548598"/>
                  </a:lnTo>
                  <a:lnTo>
                    <a:pt x="4284523" y="2548598"/>
                  </a:lnTo>
                  <a:lnTo>
                    <a:pt x="4280433" y="2552687"/>
                  </a:lnTo>
                  <a:lnTo>
                    <a:pt x="4280433" y="2562822"/>
                  </a:lnTo>
                  <a:lnTo>
                    <a:pt x="4284523" y="2567089"/>
                  </a:lnTo>
                  <a:lnTo>
                    <a:pt x="4294657" y="2567089"/>
                  </a:lnTo>
                  <a:lnTo>
                    <a:pt x="4298924" y="2562822"/>
                  </a:lnTo>
                  <a:lnTo>
                    <a:pt x="4298924" y="2552687"/>
                  </a:lnTo>
                  <a:close/>
                </a:path>
                <a:path w="7509509" h="5725795">
                  <a:moveTo>
                    <a:pt x="4298924" y="2497404"/>
                  </a:moveTo>
                  <a:lnTo>
                    <a:pt x="4294657" y="2493314"/>
                  </a:lnTo>
                  <a:lnTo>
                    <a:pt x="4284523" y="2493314"/>
                  </a:lnTo>
                  <a:lnTo>
                    <a:pt x="4280433" y="2497404"/>
                  </a:lnTo>
                  <a:lnTo>
                    <a:pt x="4280433" y="2507538"/>
                  </a:lnTo>
                  <a:lnTo>
                    <a:pt x="4284523" y="2511628"/>
                  </a:lnTo>
                  <a:lnTo>
                    <a:pt x="4294657" y="2511628"/>
                  </a:lnTo>
                  <a:lnTo>
                    <a:pt x="4298924" y="2507538"/>
                  </a:lnTo>
                  <a:lnTo>
                    <a:pt x="4298924" y="2497404"/>
                  </a:lnTo>
                  <a:close/>
                </a:path>
                <a:path w="7509509" h="5725795">
                  <a:moveTo>
                    <a:pt x="4298924" y="2441943"/>
                  </a:moveTo>
                  <a:lnTo>
                    <a:pt x="4294657" y="2437866"/>
                  </a:lnTo>
                  <a:lnTo>
                    <a:pt x="4284523" y="2437866"/>
                  </a:lnTo>
                  <a:lnTo>
                    <a:pt x="4280433" y="2441943"/>
                  </a:lnTo>
                  <a:lnTo>
                    <a:pt x="4280433" y="2452078"/>
                  </a:lnTo>
                  <a:lnTo>
                    <a:pt x="4284523" y="2456167"/>
                  </a:lnTo>
                  <a:lnTo>
                    <a:pt x="4294657" y="2456167"/>
                  </a:lnTo>
                  <a:lnTo>
                    <a:pt x="4298924" y="2452078"/>
                  </a:lnTo>
                  <a:lnTo>
                    <a:pt x="4298924" y="2441943"/>
                  </a:lnTo>
                  <a:close/>
                </a:path>
                <a:path w="7509509" h="5725795">
                  <a:moveTo>
                    <a:pt x="4298924" y="2386495"/>
                  </a:moveTo>
                  <a:lnTo>
                    <a:pt x="4294657" y="2382393"/>
                  </a:lnTo>
                  <a:lnTo>
                    <a:pt x="4284523" y="2382393"/>
                  </a:lnTo>
                  <a:lnTo>
                    <a:pt x="4280433" y="2386495"/>
                  </a:lnTo>
                  <a:lnTo>
                    <a:pt x="4280433" y="2396617"/>
                  </a:lnTo>
                  <a:lnTo>
                    <a:pt x="4284523" y="2400706"/>
                  </a:lnTo>
                  <a:lnTo>
                    <a:pt x="4294657" y="2400706"/>
                  </a:lnTo>
                  <a:lnTo>
                    <a:pt x="4298924" y="2396617"/>
                  </a:lnTo>
                  <a:lnTo>
                    <a:pt x="4298924" y="2386495"/>
                  </a:lnTo>
                  <a:close/>
                </a:path>
                <a:path w="7509509" h="5725795">
                  <a:moveTo>
                    <a:pt x="4298924" y="2331212"/>
                  </a:moveTo>
                  <a:lnTo>
                    <a:pt x="4294657" y="2326944"/>
                  </a:lnTo>
                  <a:lnTo>
                    <a:pt x="4284523" y="2326944"/>
                  </a:lnTo>
                  <a:lnTo>
                    <a:pt x="4280433" y="2331212"/>
                  </a:lnTo>
                  <a:lnTo>
                    <a:pt x="4280433" y="2341346"/>
                  </a:lnTo>
                  <a:lnTo>
                    <a:pt x="4284523" y="2345423"/>
                  </a:lnTo>
                  <a:lnTo>
                    <a:pt x="4294657" y="2345423"/>
                  </a:lnTo>
                  <a:lnTo>
                    <a:pt x="4298924" y="2341346"/>
                  </a:lnTo>
                  <a:lnTo>
                    <a:pt x="4298924" y="2331212"/>
                  </a:lnTo>
                  <a:close/>
                </a:path>
                <a:path w="7509509" h="5725795">
                  <a:moveTo>
                    <a:pt x="4298924" y="2275751"/>
                  </a:moveTo>
                  <a:lnTo>
                    <a:pt x="4294657" y="2271674"/>
                  </a:lnTo>
                  <a:lnTo>
                    <a:pt x="4284523" y="2271674"/>
                  </a:lnTo>
                  <a:lnTo>
                    <a:pt x="4280433" y="2275751"/>
                  </a:lnTo>
                  <a:lnTo>
                    <a:pt x="4280433" y="2285885"/>
                  </a:lnTo>
                  <a:lnTo>
                    <a:pt x="4284523" y="2289975"/>
                  </a:lnTo>
                  <a:lnTo>
                    <a:pt x="4294657" y="2289975"/>
                  </a:lnTo>
                  <a:lnTo>
                    <a:pt x="4298924" y="2285885"/>
                  </a:lnTo>
                  <a:lnTo>
                    <a:pt x="4298924" y="2275751"/>
                  </a:lnTo>
                  <a:close/>
                </a:path>
                <a:path w="7509509" h="5725795">
                  <a:moveTo>
                    <a:pt x="4298924" y="2220303"/>
                  </a:moveTo>
                  <a:lnTo>
                    <a:pt x="4294657" y="2216200"/>
                  </a:lnTo>
                  <a:lnTo>
                    <a:pt x="4284523" y="2216200"/>
                  </a:lnTo>
                  <a:lnTo>
                    <a:pt x="4280433" y="2220303"/>
                  </a:lnTo>
                  <a:lnTo>
                    <a:pt x="4280433" y="2230424"/>
                  </a:lnTo>
                  <a:lnTo>
                    <a:pt x="4284523" y="2234514"/>
                  </a:lnTo>
                  <a:lnTo>
                    <a:pt x="4294657" y="2234514"/>
                  </a:lnTo>
                  <a:lnTo>
                    <a:pt x="4298924" y="2230424"/>
                  </a:lnTo>
                  <a:lnTo>
                    <a:pt x="4298924" y="2220303"/>
                  </a:lnTo>
                  <a:close/>
                </a:path>
                <a:path w="7509509" h="5725795">
                  <a:moveTo>
                    <a:pt x="4298924" y="2164829"/>
                  </a:moveTo>
                  <a:lnTo>
                    <a:pt x="4294657" y="2160752"/>
                  </a:lnTo>
                  <a:lnTo>
                    <a:pt x="4284523" y="2160752"/>
                  </a:lnTo>
                  <a:lnTo>
                    <a:pt x="4280433" y="2164829"/>
                  </a:lnTo>
                  <a:lnTo>
                    <a:pt x="4280433" y="2175141"/>
                  </a:lnTo>
                  <a:lnTo>
                    <a:pt x="4284523" y="2179231"/>
                  </a:lnTo>
                  <a:lnTo>
                    <a:pt x="4294657" y="2179231"/>
                  </a:lnTo>
                  <a:lnTo>
                    <a:pt x="4298924" y="2175141"/>
                  </a:lnTo>
                  <a:lnTo>
                    <a:pt x="4298924" y="2164829"/>
                  </a:lnTo>
                  <a:close/>
                </a:path>
                <a:path w="7509509" h="5725795">
                  <a:moveTo>
                    <a:pt x="4298924" y="2109559"/>
                  </a:moveTo>
                  <a:lnTo>
                    <a:pt x="4294657" y="2105469"/>
                  </a:lnTo>
                  <a:lnTo>
                    <a:pt x="4284523" y="2105469"/>
                  </a:lnTo>
                  <a:lnTo>
                    <a:pt x="4280433" y="2109559"/>
                  </a:lnTo>
                  <a:lnTo>
                    <a:pt x="4280433" y="2119680"/>
                  </a:lnTo>
                  <a:lnTo>
                    <a:pt x="4284523" y="2123783"/>
                  </a:lnTo>
                  <a:lnTo>
                    <a:pt x="4294657" y="2123783"/>
                  </a:lnTo>
                  <a:lnTo>
                    <a:pt x="4298924" y="2119680"/>
                  </a:lnTo>
                  <a:lnTo>
                    <a:pt x="4298924" y="2109559"/>
                  </a:lnTo>
                  <a:close/>
                </a:path>
                <a:path w="7509509" h="5725795">
                  <a:moveTo>
                    <a:pt x="4298924" y="2054098"/>
                  </a:moveTo>
                  <a:lnTo>
                    <a:pt x="4294657" y="2050008"/>
                  </a:lnTo>
                  <a:lnTo>
                    <a:pt x="4284523" y="2050008"/>
                  </a:lnTo>
                  <a:lnTo>
                    <a:pt x="4280433" y="2054098"/>
                  </a:lnTo>
                  <a:lnTo>
                    <a:pt x="4280433" y="2064232"/>
                  </a:lnTo>
                  <a:lnTo>
                    <a:pt x="4284523" y="2068309"/>
                  </a:lnTo>
                  <a:lnTo>
                    <a:pt x="4294657" y="2068309"/>
                  </a:lnTo>
                  <a:lnTo>
                    <a:pt x="4298924" y="2064232"/>
                  </a:lnTo>
                  <a:lnTo>
                    <a:pt x="4298924" y="2054098"/>
                  </a:lnTo>
                  <a:close/>
                </a:path>
                <a:path w="7509509" h="5725795">
                  <a:moveTo>
                    <a:pt x="4298924" y="1998637"/>
                  </a:moveTo>
                  <a:lnTo>
                    <a:pt x="4294657" y="1994547"/>
                  </a:lnTo>
                  <a:lnTo>
                    <a:pt x="4284523" y="1994547"/>
                  </a:lnTo>
                  <a:lnTo>
                    <a:pt x="4280433" y="1998637"/>
                  </a:lnTo>
                  <a:lnTo>
                    <a:pt x="4280433" y="2008949"/>
                  </a:lnTo>
                  <a:lnTo>
                    <a:pt x="4284523" y="2013038"/>
                  </a:lnTo>
                  <a:lnTo>
                    <a:pt x="4294657" y="2013038"/>
                  </a:lnTo>
                  <a:lnTo>
                    <a:pt x="4298924" y="2008949"/>
                  </a:lnTo>
                  <a:lnTo>
                    <a:pt x="4298924" y="1998637"/>
                  </a:lnTo>
                  <a:close/>
                </a:path>
                <a:path w="7509509" h="5725795">
                  <a:moveTo>
                    <a:pt x="4298924" y="1943354"/>
                  </a:moveTo>
                  <a:lnTo>
                    <a:pt x="4294657" y="1939264"/>
                  </a:lnTo>
                  <a:lnTo>
                    <a:pt x="4284523" y="1939264"/>
                  </a:lnTo>
                  <a:lnTo>
                    <a:pt x="4280433" y="1943354"/>
                  </a:lnTo>
                  <a:lnTo>
                    <a:pt x="4280433" y="1953488"/>
                  </a:lnTo>
                  <a:lnTo>
                    <a:pt x="4284523" y="1957578"/>
                  </a:lnTo>
                  <a:lnTo>
                    <a:pt x="4294657" y="1957578"/>
                  </a:lnTo>
                  <a:lnTo>
                    <a:pt x="4298924" y="1953488"/>
                  </a:lnTo>
                  <a:lnTo>
                    <a:pt x="4298924" y="1943354"/>
                  </a:lnTo>
                  <a:close/>
                </a:path>
                <a:path w="7509509" h="5725795">
                  <a:moveTo>
                    <a:pt x="4298924" y="1887905"/>
                  </a:moveTo>
                  <a:lnTo>
                    <a:pt x="4294657" y="1883803"/>
                  </a:lnTo>
                  <a:lnTo>
                    <a:pt x="4284523" y="1883803"/>
                  </a:lnTo>
                  <a:lnTo>
                    <a:pt x="4280433" y="1887905"/>
                  </a:lnTo>
                  <a:lnTo>
                    <a:pt x="4280433" y="1898040"/>
                  </a:lnTo>
                  <a:lnTo>
                    <a:pt x="4284523" y="1902117"/>
                  </a:lnTo>
                  <a:lnTo>
                    <a:pt x="4294657" y="1902117"/>
                  </a:lnTo>
                  <a:lnTo>
                    <a:pt x="4298924" y="1898040"/>
                  </a:lnTo>
                  <a:lnTo>
                    <a:pt x="4298924" y="1887905"/>
                  </a:lnTo>
                  <a:close/>
                </a:path>
                <a:path w="7509509" h="5725795">
                  <a:moveTo>
                    <a:pt x="4298924" y="1832432"/>
                  </a:moveTo>
                  <a:lnTo>
                    <a:pt x="4294657" y="1828355"/>
                  </a:lnTo>
                  <a:lnTo>
                    <a:pt x="4284523" y="1828355"/>
                  </a:lnTo>
                  <a:lnTo>
                    <a:pt x="4280433" y="1832432"/>
                  </a:lnTo>
                  <a:lnTo>
                    <a:pt x="4280433" y="1842566"/>
                  </a:lnTo>
                  <a:lnTo>
                    <a:pt x="4284523" y="1846834"/>
                  </a:lnTo>
                  <a:lnTo>
                    <a:pt x="4294657" y="1846834"/>
                  </a:lnTo>
                  <a:lnTo>
                    <a:pt x="4298924" y="1842566"/>
                  </a:lnTo>
                  <a:lnTo>
                    <a:pt x="4298924" y="1832432"/>
                  </a:lnTo>
                  <a:close/>
                </a:path>
                <a:path w="7509509" h="5725795">
                  <a:moveTo>
                    <a:pt x="4298924" y="1777161"/>
                  </a:moveTo>
                  <a:lnTo>
                    <a:pt x="4294657" y="1772894"/>
                  </a:lnTo>
                  <a:lnTo>
                    <a:pt x="4284523" y="1772894"/>
                  </a:lnTo>
                  <a:lnTo>
                    <a:pt x="4280433" y="1777161"/>
                  </a:lnTo>
                  <a:lnTo>
                    <a:pt x="4280433" y="1787296"/>
                  </a:lnTo>
                  <a:lnTo>
                    <a:pt x="4284523" y="1791385"/>
                  </a:lnTo>
                  <a:lnTo>
                    <a:pt x="4294657" y="1791385"/>
                  </a:lnTo>
                  <a:lnTo>
                    <a:pt x="4298924" y="1787296"/>
                  </a:lnTo>
                  <a:lnTo>
                    <a:pt x="4298924" y="1777161"/>
                  </a:lnTo>
                  <a:close/>
                </a:path>
                <a:path w="7509509" h="5725795">
                  <a:moveTo>
                    <a:pt x="4298924" y="1721700"/>
                  </a:moveTo>
                  <a:lnTo>
                    <a:pt x="4294657" y="1717611"/>
                  </a:lnTo>
                  <a:lnTo>
                    <a:pt x="4284523" y="1717611"/>
                  </a:lnTo>
                  <a:lnTo>
                    <a:pt x="4280433" y="1721700"/>
                  </a:lnTo>
                  <a:lnTo>
                    <a:pt x="4280433" y="1731835"/>
                  </a:lnTo>
                  <a:lnTo>
                    <a:pt x="4284523" y="1735924"/>
                  </a:lnTo>
                  <a:lnTo>
                    <a:pt x="4294657" y="1735924"/>
                  </a:lnTo>
                  <a:lnTo>
                    <a:pt x="4298924" y="1731835"/>
                  </a:lnTo>
                  <a:lnTo>
                    <a:pt x="4298924" y="1721700"/>
                  </a:lnTo>
                  <a:close/>
                </a:path>
                <a:path w="7509509" h="5725795">
                  <a:moveTo>
                    <a:pt x="4298924" y="1666240"/>
                  </a:moveTo>
                  <a:lnTo>
                    <a:pt x="4294657" y="1662163"/>
                  </a:lnTo>
                  <a:lnTo>
                    <a:pt x="4284523" y="1662163"/>
                  </a:lnTo>
                  <a:lnTo>
                    <a:pt x="4280433" y="1666240"/>
                  </a:lnTo>
                  <a:lnTo>
                    <a:pt x="4280433" y="1676374"/>
                  </a:lnTo>
                  <a:lnTo>
                    <a:pt x="4284523" y="1680464"/>
                  </a:lnTo>
                  <a:lnTo>
                    <a:pt x="4294657" y="1680464"/>
                  </a:lnTo>
                  <a:lnTo>
                    <a:pt x="4298924" y="1676374"/>
                  </a:lnTo>
                  <a:lnTo>
                    <a:pt x="4298924" y="1666240"/>
                  </a:lnTo>
                  <a:close/>
                </a:path>
                <a:path w="7509509" h="5725795">
                  <a:moveTo>
                    <a:pt x="4298924" y="1610791"/>
                  </a:moveTo>
                  <a:lnTo>
                    <a:pt x="4294657" y="1606689"/>
                  </a:lnTo>
                  <a:lnTo>
                    <a:pt x="4284523" y="1606689"/>
                  </a:lnTo>
                  <a:lnTo>
                    <a:pt x="4280433" y="1610791"/>
                  </a:lnTo>
                  <a:lnTo>
                    <a:pt x="4280433" y="1621091"/>
                  </a:lnTo>
                  <a:lnTo>
                    <a:pt x="4284523" y="1625180"/>
                  </a:lnTo>
                  <a:lnTo>
                    <a:pt x="4294657" y="1625180"/>
                  </a:lnTo>
                  <a:lnTo>
                    <a:pt x="4298924" y="1621091"/>
                  </a:lnTo>
                  <a:lnTo>
                    <a:pt x="4298924" y="1610791"/>
                  </a:lnTo>
                  <a:close/>
                </a:path>
                <a:path w="7509509" h="5725795">
                  <a:moveTo>
                    <a:pt x="4298924" y="1555496"/>
                  </a:moveTo>
                  <a:lnTo>
                    <a:pt x="4294657" y="1551419"/>
                  </a:lnTo>
                  <a:lnTo>
                    <a:pt x="4284523" y="1551419"/>
                  </a:lnTo>
                  <a:lnTo>
                    <a:pt x="4280433" y="1555496"/>
                  </a:lnTo>
                  <a:lnTo>
                    <a:pt x="4280433" y="1565643"/>
                  </a:lnTo>
                  <a:lnTo>
                    <a:pt x="4284523" y="1569720"/>
                  </a:lnTo>
                  <a:lnTo>
                    <a:pt x="4294657" y="1569720"/>
                  </a:lnTo>
                  <a:lnTo>
                    <a:pt x="4298924" y="1565643"/>
                  </a:lnTo>
                  <a:lnTo>
                    <a:pt x="4298924" y="1555496"/>
                  </a:lnTo>
                  <a:close/>
                </a:path>
                <a:path w="7509509" h="5725795">
                  <a:moveTo>
                    <a:pt x="4298924" y="1500047"/>
                  </a:moveTo>
                  <a:lnTo>
                    <a:pt x="4294657" y="1495958"/>
                  </a:lnTo>
                  <a:lnTo>
                    <a:pt x="4284523" y="1495958"/>
                  </a:lnTo>
                  <a:lnTo>
                    <a:pt x="4280433" y="1500047"/>
                  </a:lnTo>
                  <a:lnTo>
                    <a:pt x="4280433" y="1510169"/>
                  </a:lnTo>
                  <a:lnTo>
                    <a:pt x="4284523" y="1514271"/>
                  </a:lnTo>
                  <a:lnTo>
                    <a:pt x="4294657" y="1514271"/>
                  </a:lnTo>
                  <a:lnTo>
                    <a:pt x="4298924" y="1510169"/>
                  </a:lnTo>
                  <a:lnTo>
                    <a:pt x="4298924" y="1500047"/>
                  </a:lnTo>
                  <a:close/>
                </a:path>
                <a:path w="7509509" h="5725795">
                  <a:moveTo>
                    <a:pt x="4298924" y="1444586"/>
                  </a:moveTo>
                  <a:lnTo>
                    <a:pt x="4294657" y="1440497"/>
                  </a:lnTo>
                  <a:lnTo>
                    <a:pt x="4284523" y="1440497"/>
                  </a:lnTo>
                  <a:lnTo>
                    <a:pt x="4280433" y="1444586"/>
                  </a:lnTo>
                  <a:lnTo>
                    <a:pt x="4280433" y="1454721"/>
                  </a:lnTo>
                  <a:lnTo>
                    <a:pt x="4284523" y="1458976"/>
                  </a:lnTo>
                  <a:lnTo>
                    <a:pt x="4294657" y="1458976"/>
                  </a:lnTo>
                  <a:lnTo>
                    <a:pt x="4298924" y="1454721"/>
                  </a:lnTo>
                  <a:lnTo>
                    <a:pt x="4298924" y="1444586"/>
                  </a:lnTo>
                  <a:close/>
                </a:path>
                <a:path w="7509509" h="5725795">
                  <a:moveTo>
                    <a:pt x="4298924" y="1389303"/>
                  </a:moveTo>
                  <a:lnTo>
                    <a:pt x="4294657" y="1385036"/>
                  </a:lnTo>
                  <a:lnTo>
                    <a:pt x="4284523" y="1385036"/>
                  </a:lnTo>
                  <a:lnTo>
                    <a:pt x="4280433" y="1389303"/>
                  </a:lnTo>
                  <a:lnTo>
                    <a:pt x="4280433" y="1399438"/>
                  </a:lnTo>
                  <a:lnTo>
                    <a:pt x="4284523" y="1403527"/>
                  </a:lnTo>
                  <a:lnTo>
                    <a:pt x="4294657" y="1403527"/>
                  </a:lnTo>
                  <a:lnTo>
                    <a:pt x="4298924" y="1399438"/>
                  </a:lnTo>
                  <a:lnTo>
                    <a:pt x="4298924" y="1389303"/>
                  </a:lnTo>
                  <a:close/>
                </a:path>
                <a:path w="7509509" h="5725795">
                  <a:moveTo>
                    <a:pt x="4298924" y="1333842"/>
                  </a:moveTo>
                  <a:lnTo>
                    <a:pt x="4294657" y="1329766"/>
                  </a:lnTo>
                  <a:lnTo>
                    <a:pt x="4284523" y="1329766"/>
                  </a:lnTo>
                  <a:lnTo>
                    <a:pt x="4280433" y="1333842"/>
                  </a:lnTo>
                  <a:lnTo>
                    <a:pt x="4280433" y="1343977"/>
                  </a:lnTo>
                  <a:lnTo>
                    <a:pt x="4284523" y="1348066"/>
                  </a:lnTo>
                  <a:lnTo>
                    <a:pt x="4294657" y="1348066"/>
                  </a:lnTo>
                  <a:lnTo>
                    <a:pt x="4298924" y="1343977"/>
                  </a:lnTo>
                  <a:lnTo>
                    <a:pt x="4298924" y="1333842"/>
                  </a:lnTo>
                  <a:close/>
                </a:path>
                <a:path w="7509509" h="5725795">
                  <a:moveTo>
                    <a:pt x="4298924" y="1278394"/>
                  </a:moveTo>
                  <a:lnTo>
                    <a:pt x="4294657" y="1274292"/>
                  </a:lnTo>
                  <a:lnTo>
                    <a:pt x="4284523" y="1274292"/>
                  </a:lnTo>
                  <a:lnTo>
                    <a:pt x="4280433" y="1278394"/>
                  </a:lnTo>
                  <a:lnTo>
                    <a:pt x="4280433" y="1288707"/>
                  </a:lnTo>
                  <a:lnTo>
                    <a:pt x="4284523" y="1292783"/>
                  </a:lnTo>
                  <a:lnTo>
                    <a:pt x="4294657" y="1292783"/>
                  </a:lnTo>
                  <a:lnTo>
                    <a:pt x="4298924" y="1288707"/>
                  </a:lnTo>
                  <a:lnTo>
                    <a:pt x="4298924" y="1278394"/>
                  </a:lnTo>
                  <a:close/>
                </a:path>
                <a:path w="7509509" h="5725795">
                  <a:moveTo>
                    <a:pt x="4298924" y="1223098"/>
                  </a:moveTo>
                  <a:lnTo>
                    <a:pt x="4294657" y="1218844"/>
                  </a:lnTo>
                  <a:lnTo>
                    <a:pt x="4284523" y="1218844"/>
                  </a:lnTo>
                  <a:lnTo>
                    <a:pt x="4280433" y="1223098"/>
                  </a:lnTo>
                  <a:lnTo>
                    <a:pt x="4280433" y="1233233"/>
                  </a:lnTo>
                  <a:lnTo>
                    <a:pt x="4284523" y="1237335"/>
                  </a:lnTo>
                  <a:lnTo>
                    <a:pt x="4294657" y="1237335"/>
                  </a:lnTo>
                  <a:lnTo>
                    <a:pt x="4298924" y="1233233"/>
                  </a:lnTo>
                  <a:lnTo>
                    <a:pt x="4298924" y="1223098"/>
                  </a:lnTo>
                  <a:close/>
                </a:path>
                <a:path w="7509509" h="5725795">
                  <a:moveTo>
                    <a:pt x="4298924" y="1167650"/>
                  </a:moveTo>
                  <a:lnTo>
                    <a:pt x="4294657" y="1163561"/>
                  </a:lnTo>
                  <a:lnTo>
                    <a:pt x="4284523" y="1163561"/>
                  </a:lnTo>
                  <a:lnTo>
                    <a:pt x="4280433" y="1167650"/>
                  </a:lnTo>
                  <a:lnTo>
                    <a:pt x="4280433" y="1177785"/>
                  </a:lnTo>
                  <a:lnTo>
                    <a:pt x="4284523" y="1181874"/>
                  </a:lnTo>
                  <a:lnTo>
                    <a:pt x="4294657" y="1181874"/>
                  </a:lnTo>
                  <a:lnTo>
                    <a:pt x="4298924" y="1177785"/>
                  </a:lnTo>
                  <a:lnTo>
                    <a:pt x="4298924" y="1167650"/>
                  </a:lnTo>
                  <a:close/>
                </a:path>
                <a:path w="7509509" h="5725795">
                  <a:moveTo>
                    <a:pt x="4298924" y="1112189"/>
                  </a:moveTo>
                  <a:lnTo>
                    <a:pt x="4294657" y="1108100"/>
                  </a:lnTo>
                  <a:lnTo>
                    <a:pt x="4284523" y="1108100"/>
                  </a:lnTo>
                  <a:lnTo>
                    <a:pt x="4280433" y="1112189"/>
                  </a:lnTo>
                  <a:lnTo>
                    <a:pt x="4280433" y="1122324"/>
                  </a:lnTo>
                  <a:lnTo>
                    <a:pt x="4284523" y="1126591"/>
                  </a:lnTo>
                  <a:lnTo>
                    <a:pt x="4294657" y="1126591"/>
                  </a:lnTo>
                  <a:lnTo>
                    <a:pt x="4298924" y="1122324"/>
                  </a:lnTo>
                  <a:lnTo>
                    <a:pt x="4298924" y="1112189"/>
                  </a:lnTo>
                  <a:close/>
                </a:path>
                <a:path w="7509509" h="5725795">
                  <a:moveTo>
                    <a:pt x="4298924" y="1056906"/>
                  </a:moveTo>
                  <a:lnTo>
                    <a:pt x="4294657" y="1052652"/>
                  </a:lnTo>
                  <a:lnTo>
                    <a:pt x="4284523" y="1052652"/>
                  </a:lnTo>
                  <a:lnTo>
                    <a:pt x="4280433" y="1056906"/>
                  </a:lnTo>
                  <a:lnTo>
                    <a:pt x="4280433" y="1067041"/>
                  </a:lnTo>
                  <a:lnTo>
                    <a:pt x="4284523" y="1071130"/>
                  </a:lnTo>
                  <a:lnTo>
                    <a:pt x="4294657" y="1071130"/>
                  </a:lnTo>
                  <a:lnTo>
                    <a:pt x="4298924" y="1067041"/>
                  </a:lnTo>
                  <a:lnTo>
                    <a:pt x="4298924" y="1056906"/>
                  </a:lnTo>
                  <a:close/>
                </a:path>
                <a:path w="7509509" h="5725795">
                  <a:moveTo>
                    <a:pt x="4298924" y="1001458"/>
                  </a:moveTo>
                  <a:lnTo>
                    <a:pt x="4294657" y="997356"/>
                  </a:lnTo>
                  <a:lnTo>
                    <a:pt x="4284523" y="997356"/>
                  </a:lnTo>
                  <a:lnTo>
                    <a:pt x="4280433" y="1001458"/>
                  </a:lnTo>
                  <a:lnTo>
                    <a:pt x="4280433" y="1011580"/>
                  </a:lnTo>
                  <a:lnTo>
                    <a:pt x="4284523" y="1015669"/>
                  </a:lnTo>
                  <a:lnTo>
                    <a:pt x="4294657" y="1015669"/>
                  </a:lnTo>
                  <a:lnTo>
                    <a:pt x="4298924" y="1011580"/>
                  </a:lnTo>
                  <a:lnTo>
                    <a:pt x="4298924" y="1001458"/>
                  </a:lnTo>
                  <a:close/>
                </a:path>
                <a:path w="7509509" h="5725795">
                  <a:moveTo>
                    <a:pt x="4298924" y="945997"/>
                  </a:moveTo>
                  <a:lnTo>
                    <a:pt x="4294657" y="941908"/>
                  </a:lnTo>
                  <a:lnTo>
                    <a:pt x="4284523" y="941908"/>
                  </a:lnTo>
                  <a:lnTo>
                    <a:pt x="4280433" y="945997"/>
                  </a:lnTo>
                  <a:lnTo>
                    <a:pt x="4280433" y="956132"/>
                  </a:lnTo>
                  <a:lnTo>
                    <a:pt x="4284523" y="960208"/>
                  </a:lnTo>
                  <a:lnTo>
                    <a:pt x="4294657" y="960208"/>
                  </a:lnTo>
                  <a:lnTo>
                    <a:pt x="4298924" y="956132"/>
                  </a:lnTo>
                  <a:lnTo>
                    <a:pt x="4298924" y="945997"/>
                  </a:lnTo>
                  <a:close/>
                </a:path>
                <a:path w="7509509" h="5725795">
                  <a:moveTo>
                    <a:pt x="4298924" y="890536"/>
                  </a:moveTo>
                  <a:lnTo>
                    <a:pt x="4294657" y="886447"/>
                  </a:lnTo>
                  <a:lnTo>
                    <a:pt x="4284523" y="886447"/>
                  </a:lnTo>
                  <a:lnTo>
                    <a:pt x="4280433" y="890536"/>
                  </a:lnTo>
                  <a:lnTo>
                    <a:pt x="4280433" y="900836"/>
                  </a:lnTo>
                  <a:lnTo>
                    <a:pt x="4284523" y="904938"/>
                  </a:lnTo>
                  <a:lnTo>
                    <a:pt x="4294657" y="904938"/>
                  </a:lnTo>
                  <a:lnTo>
                    <a:pt x="4298924" y="900836"/>
                  </a:lnTo>
                  <a:lnTo>
                    <a:pt x="4298924" y="890536"/>
                  </a:lnTo>
                  <a:close/>
                </a:path>
                <a:path w="7509509" h="5725795">
                  <a:moveTo>
                    <a:pt x="4298924" y="835253"/>
                  </a:moveTo>
                  <a:lnTo>
                    <a:pt x="4294657" y="830986"/>
                  </a:lnTo>
                  <a:lnTo>
                    <a:pt x="4284523" y="830986"/>
                  </a:lnTo>
                  <a:lnTo>
                    <a:pt x="4280433" y="835253"/>
                  </a:lnTo>
                  <a:lnTo>
                    <a:pt x="4280433" y="845388"/>
                  </a:lnTo>
                  <a:lnTo>
                    <a:pt x="4284523" y="849464"/>
                  </a:lnTo>
                  <a:lnTo>
                    <a:pt x="4294657" y="849464"/>
                  </a:lnTo>
                  <a:lnTo>
                    <a:pt x="4298924" y="845388"/>
                  </a:lnTo>
                  <a:lnTo>
                    <a:pt x="4298924" y="835253"/>
                  </a:lnTo>
                  <a:close/>
                </a:path>
                <a:path w="7509509" h="5725795">
                  <a:moveTo>
                    <a:pt x="4298924" y="779792"/>
                  </a:moveTo>
                  <a:lnTo>
                    <a:pt x="4294657" y="775703"/>
                  </a:lnTo>
                  <a:lnTo>
                    <a:pt x="4284523" y="775703"/>
                  </a:lnTo>
                  <a:lnTo>
                    <a:pt x="4280433" y="779792"/>
                  </a:lnTo>
                  <a:lnTo>
                    <a:pt x="4280433" y="789927"/>
                  </a:lnTo>
                  <a:lnTo>
                    <a:pt x="4284523" y="794016"/>
                  </a:lnTo>
                  <a:lnTo>
                    <a:pt x="4294657" y="794016"/>
                  </a:lnTo>
                  <a:lnTo>
                    <a:pt x="4298924" y="789927"/>
                  </a:lnTo>
                  <a:lnTo>
                    <a:pt x="4298924" y="779792"/>
                  </a:lnTo>
                  <a:close/>
                </a:path>
                <a:path w="7509509" h="5725795">
                  <a:moveTo>
                    <a:pt x="4298924" y="724344"/>
                  </a:moveTo>
                  <a:lnTo>
                    <a:pt x="4294657" y="720255"/>
                  </a:lnTo>
                  <a:lnTo>
                    <a:pt x="4284523" y="720255"/>
                  </a:lnTo>
                  <a:lnTo>
                    <a:pt x="4280433" y="724344"/>
                  </a:lnTo>
                  <a:lnTo>
                    <a:pt x="4280433" y="734466"/>
                  </a:lnTo>
                  <a:lnTo>
                    <a:pt x="4284523" y="738746"/>
                  </a:lnTo>
                  <a:lnTo>
                    <a:pt x="4294657" y="738746"/>
                  </a:lnTo>
                  <a:lnTo>
                    <a:pt x="4298924" y="734466"/>
                  </a:lnTo>
                  <a:lnTo>
                    <a:pt x="4298924" y="724344"/>
                  </a:lnTo>
                  <a:close/>
                </a:path>
                <a:path w="7509509" h="5725795">
                  <a:moveTo>
                    <a:pt x="4298924" y="668883"/>
                  </a:moveTo>
                  <a:lnTo>
                    <a:pt x="4294657" y="664794"/>
                  </a:lnTo>
                  <a:lnTo>
                    <a:pt x="4284523" y="664794"/>
                  </a:lnTo>
                  <a:lnTo>
                    <a:pt x="4280433" y="668883"/>
                  </a:lnTo>
                  <a:lnTo>
                    <a:pt x="4280433" y="679196"/>
                  </a:lnTo>
                  <a:lnTo>
                    <a:pt x="4284523" y="683272"/>
                  </a:lnTo>
                  <a:lnTo>
                    <a:pt x="4294657" y="683272"/>
                  </a:lnTo>
                  <a:lnTo>
                    <a:pt x="4298924" y="679196"/>
                  </a:lnTo>
                  <a:lnTo>
                    <a:pt x="4298924" y="668883"/>
                  </a:lnTo>
                  <a:close/>
                </a:path>
                <a:path w="7509509" h="5725795">
                  <a:moveTo>
                    <a:pt x="4298924" y="613600"/>
                  </a:moveTo>
                  <a:lnTo>
                    <a:pt x="4294657" y="609511"/>
                  </a:lnTo>
                  <a:lnTo>
                    <a:pt x="4284523" y="609511"/>
                  </a:lnTo>
                  <a:lnTo>
                    <a:pt x="4280433" y="613600"/>
                  </a:lnTo>
                  <a:lnTo>
                    <a:pt x="4280433" y="623735"/>
                  </a:lnTo>
                  <a:lnTo>
                    <a:pt x="4284523" y="627824"/>
                  </a:lnTo>
                  <a:lnTo>
                    <a:pt x="4294657" y="627824"/>
                  </a:lnTo>
                  <a:lnTo>
                    <a:pt x="4298924" y="623735"/>
                  </a:lnTo>
                  <a:lnTo>
                    <a:pt x="4298924" y="613600"/>
                  </a:lnTo>
                  <a:close/>
                </a:path>
                <a:path w="7509509" h="5725795">
                  <a:moveTo>
                    <a:pt x="4298924" y="558139"/>
                  </a:moveTo>
                  <a:lnTo>
                    <a:pt x="4294657" y="554050"/>
                  </a:lnTo>
                  <a:lnTo>
                    <a:pt x="4284523" y="554050"/>
                  </a:lnTo>
                  <a:lnTo>
                    <a:pt x="4280433" y="558139"/>
                  </a:lnTo>
                  <a:lnTo>
                    <a:pt x="4280433" y="568274"/>
                  </a:lnTo>
                  <a:lnTo>
                    <a:pt x="4284523" y="572363"/>
                  </a:lnTo>
                  <a:lnTo>
                    <a:pt x="4294657" y="572363"/>
                  </a:lnTo>
                  <a:lnTo>
                    <a:pt x="4298924" y="568274"/>
                  </a:lnTo>
                  <a:lnTo>
                    <a:pt x="4298924" y="558139"/>
                  </a:lnTo>
                  <a:close/>
                </a:path>
                <a:path w="7509509" h="5725795">
                  <a:moveTo>
                    <a:pt x="4298924" y="502691"/>
                  </a:moveTo>
                  <a:lnTo>
                    <a:pt x="4294657" y="498589"/>
                  </a:lnTo>
                  <a:lnTo>
                    <a:pt x="4284523" y="498589"/>
                  </a:lnTo>
                  <a:lnTo>
                    <a:pt x="4280433" y="502691"/>
                  </a:lnTo>
                  <a:lnTo>
                    <a:pt x="4280433" y="512991"/>
                  </a:lnTo>
                  <a:lnTo>
                    <a:pt x="4284523" y="517080"/>
                  </a:lnTo>
                  <a:lnTo>
                    <a:pt x="4294657" y="517080"/>
                  </a:lnTo>
                  <a:lnTo>
                    <a:pt x="4298924" y="512991"/>
                  </a:lnTo>
                  <a:lnTo>
                    <a:pt x="4298924" y="502691"/>
                  </a:lnTo>
                  <a:close/>
                </a:path>
                <a:path w="7509509" h="5725795">
                  <a:moveTo>
                    <a:pt x="4298924" y="447395"/>
                  </a:moveTo>
                  <a:lnTo>
                    <a:pt x="4294657" y="443318"/>
                  </a:lnTo>
                  <a:lnTo>
                    <a:pt x="4284523" y="443318"/>
                  </a:lnTo>
                  <a:lnTo>
                    <a:pt x="4280433" y="447395"/>
                  </a:lnTo>
                  <a:lnTo>
                    <a:pt x="4280433" y="457530"/>
                  </a:lnTo>
                  <a:lnTo>
                    <a:pt x="4284523" y="461619"/>
                  </a:lnTo>
                  <a:lnTo>
                    <a:pt x="4294657" y="461619"/>
                  </a:lnTo>
                  <a:lnTo>
                    <a:pt x="4298924" y="457530"/>
                  </a:lnTo>
                  <a:lnTo>
                    <a:pt x="4298924" y="447395"/>
                  </a:lnTo>
                  <a:close/>
                </a:path>
                <a:path w="7509509" h="5725795">
                  <a:moveTo>
                    <a:pt x="4298924" y="391947"/>
                  </a:moveTo>
                  <a:lnTo>
                    <a:pt x="4294657" y="387845"/>
                  </a:lnTo>
                  <a:lnTo>
                    <a:pt x="4284523" y="387845"/>
                  </a:lnTo>
                  <a:lnTo>
                    <a:pt x="4280433" y="391947"/>
                  </a:lnTo>
                  <a:lnTo>
                    <a:pt x="4280433" y="402069"/>
                  </a:lnTo>
                  <a:lnTo>
                    <a:pt x="4284523" y="406171"/>
                  </a:lnTo>
                  <a:lnTo>
                    <a:pt x="4294657" y="406171"/>
                  </a:lnTo>
                  <a:lnTo>
                    <a:pt x="4298924" y="402069"/>
                  </a:lnTo>
                  <a:lnTo>
                    <a:pt x="4298924" y="391947"/>
                  </a:lnTo>
                  <a:close/>
                </a:path>
                <a:path w="7509509" h="5725795">
                  <a:moveTo>
                    <a:pt x="4298924" y="336486"/>
                  </a:moveTo>
                  <a:lnTo>
                    <a:pt x="4294657" y="332397"/>
                  </a:lnTo>
                  <a:lnTo>
                    <a:pt x="4284523" y="332397"/>
                  </a:lnTo>
                  <a:lnTo>
                    <a:pt x="4280433" y="336486"/>
                  </a:lnTo>
                  <a:lnTo>
                    <a:pt x="4280433" y="346798"/>
                  </a:lnTo>
                  <a:lnTo>
                    <a:pt x="4284523" y="350875"/>
                  </a:lnTo>
                  <a:lnTo>
                    <a:pt x="4294657" y="350875"/>
                  </a:lnTo>
                  <a:lnTo>
                    <a:pt x="4298924" y="346798"/>
                  </a:lnTo>
                  <a:lnTo>
                    <a:pt x="4298924" y="336486"/>
                  </a:lnTo>
                  <a:close/>
                </a:path>
                <a:path w="7509509" h="5725795">
                  <a:moveTo>
                    <a:pt x="4298924" y="281203"/>
                  </a:moveTo>
                  <a:lnTo>
                    <a:pt x="4294657" y="277114"/>
                  </a:lnTo>
                  <a:lnTo>
                    <a:pt x="4284523" y="277114"/>
                  </a:lnTo>
                  <a:lnTo>
                    <a:pt x="4280433" y="281203"/>
                  </a:lnTo>
                  <a:lnTo>
                    <a:pt x="4280433" y="291338"/>
                  </a:lnTo>
                  <a:lnTo>
                    <a:pt x="4284523" y="295427"/>
                  </a:lnTo>
                  <a:lnTo>
                    <a:pt x="4294657" y="295427"/>
                  </a:lnTo>
                  <a:lnTo>
                    <a:pt x="4298924" y="291338"/>
                  </a:lnTo>
                  <a:lnTo>
                    <a:pt x="4298924" y="281203"/>
                  </a:lnTo>
                  <a:close/>
                </a:path>
                <a:path w="7509509" h="5725795">
                  <a:moveTo>
                    <a:pt x="4298924" y="225742"/>
                  </a:moveTo>
                  <a:lnTo>
                    <a:pt x="4294657" y="221653"/>
                  </a:lnTo>
                  <a:lnTo>
                    <a:pt x="4284523" y="221653"/>
                  </a:lnTo>
                  <a:lnTo>
                    <a:pt x="4280433" y="225742"/>
                  </a:lnTo>
                  <a:lnTo>
                    <a:pt x="4280433" y="235877"/>
                  </a:lnTo>
                  <a:lnTo>
                    <a:pt x="4284523" y="239966"/>
                  </a:lnTo>
                  <a:lnTo>
                    <a:pt x="4294657" y="239966"/>
                  </a:lnTo>
                  <a:lnTo>
                    <a:pt x="4298924" y="235877"/>
                  </a:lnTo>
                  <a:lnTo>
                    <a:pt x="4298924" y="225742"/>
                  </a:lnTo>
                  <a:close/>
                </a:path>
                <a:path w="7509509" h="5725795">
                  <a:moveTo>
                    <a:pt x="4298924" y="170281"/>
                  </a:moveTo>
                  <a:lnTo>
                    <a:pt x="4294657" y="166204"/>
                  </a:lnTo>
                  <a:lnTo>
                    <a:pt x="4284523" y="166204"/>
                  </a:lnTo>
                  <a:lnTo>
                    <a:pt x="4280433" y="170281"/>
                  </a:lnTo>
                  <a:lnTo>
                    <a:pt x="4280433" y="180428"/>
                  </a:lnTo>
                  <a:lnTo>
                    <a:pt x="4284523" y="184683"/>
                  </a:lnTo>
                  <a:lnTo>
                    <a:pt x="4294657" y="184683"/>
                  </a:lnTo>
                  <a:lnTo>
                    <a:pt x="4298924" y="180428"/>
                  </a:lnTo>
                  <a:lnTo>
                    <a:pt x="4298924" y="170281"/>
                  </a:lnTo>
                  <a:close/>
                </a:path>
                <a:path w="7509509" h="5725795">
                  <a:moveTo>
                    <a:pt x="4298924" y="115011"/>
                  </a:moveTo>
                  <a:lnTo>
                    <a:pt x="4294657" y="110744"/>
                  </a:lnTo>
                  <a:lnTo>
                    <a:pt x="4284523" y="110744"/>
                  </a:lnTo>
                  <a:lnTo>
                    <a:pt x="4280433" y="115011"/>
                  </a:lnTo>
                  <a:lnTo>
                    <a:pt x="4280433" y="125133"/>
                  </a:lnTo>
                  <a:lnTo>
                    <a:pt x="4284523" y="129235"/>
                  </a:lnTo>
                  <a:lnTo>
                    <a:pt x="4294657" y="129235"/>
                  </a:lnTo>
                  <a:lnTo>
                    <a:pt x="4298924" y="125133"/>
                  </a:lnTo>
                  <a:lnTo>
                    <a:pt x="4298924" y="115011"/>
                  </a:lnTo>
                  <a:close/>
                </a:path>
                <a:path w="7509509" h="5725795">
                  <a:moveTo>
                    <a:pt x="4298924" y="59550"/>
                  </a:moveTo>
                  <a:lnTo>
                    <a:pt x="4294657" y="55460"/>
                  </a:lnTo>
                  <a:lnTo>
                    <a:pt x="4284523" y="55460"/>
                  </a:lnTo>
                  <a:lnTo>
                    <a:pt x="4280433" y="59550"/>
                  </a:lnTo>
                  <a:lnTo>
                    <a:pt x="4280433" y="69684"/>
                  </a:lnTo>
                  <a:lnTo>
                    <a:pt x="4284523" y="73761"/>
                  </a:lnTo>
                  <a:lnTo>
                    <a:pt x="4294657" y="73761"/>
                  </a:lnTo>
                  <a:lnTo>
                    <a:pt x="4298924" y="69684"/>
                  </a:lnTo>
                  <a:lnTo>
                    <a:pt x="4298924" y="59550"/>
                  </a:lnTo>
                  <a:close/>
                </a:path>
                <a:path w="7509509" h="5725795">
                  <a:moveTo>
                    <a:pt x="4298924" y="4089"/>
                  </a:moveTo>
                  <a:lnTo>
                    <a:pt x="4294657" y="0"/>
                  </a:lnTo>
                  <a:lnTo>
                    <a:pt x="4284523" y="0"/>
                  </a:lnTo>
                  <a:lnTo>
                    <a:pt x="4280433" y="4089"/>
                  </a:lnTo>
                  <a:lnTo>
                    <a:pt x="4280433" y="14224"/>
                  </a:lnTo>
                  <a:lnTo>
                    <a:pt x="4284523" y="18313"/>
                  </a:lnTo>
                  <a:lnTo>
                    <a:pt x="4294657" y="18313"/>
                  </a:lnTo>
                  <a:lnTo>
                    <a:pt x="4298924" y="14224"/>
                  </a:lnTo>
                  <a:lnTo>
                    <a:pt x="4298924" y="4089"/>
                  </a:lnTo>
                  <a:close/>
                </a:path>
                <a:path w="7509509" h="5725795">
                  <a:moveTo>
                    <a:pt x="5368976" y="5710796"/>
                  </a:moveTo>
                  <a:lnTo>
                    <a:pt x="5364886" y="5706707"/>
                  </a:lnTo>
                  <a:lnTo>
                    <a:pt x="5354752" y="5706707"/>
                  </a:lnTo>
                  <a:lnTo>
                    <a:pt x="5350497" y="5710796"/>
                  </a:lnTo>
                  <a:lnTo>
                    <a:pt x="5350497" y="5720931"/>
                  </a:lnTo>
                  <a:lnTo>
                    <a:pt x="5354752" y="5725198"/>
                  </a:lnTo>
                  <a:lnTo>
                    <a:pt x="5364886" y="5725198"/>
                  </a:lnTo>
                  <a:lnTo>
                    <a:pt x="5368976" y="5720931"/>
                  </a:lnTo>
                  <a:lnTo>
                    <a:pt x="5368976" y="5710796"/>
                  </a:lnTo>
                  <a:close/>
                </a:path>
                <a:path w="7509509" h="5725795">
                  <a:moveTo>
                    <a:pt x="5368976" y="5655513"/>
                  </a:moveTo>
                  <a:lnTo>
                    <a:pt x="5364886" y="5651246"/>
                  </a:lnTo>
                  <a:lnTo>
                    <a:pt x="5354752" y="5651246"/>
                  </a:lnTo>
                  <a:lnTo>
                    <a:pt x="5350497" y="5655513"/>
                  </a:lnTo>
                  <a:lnTo>
                    <a:pt x="5350497" y="5665648"/>
                  </a:lnTo>
                  <a:lnTo>
                    <a:pt x="5354752" y="5669737"/>
                  </a:lnTo>
                  <a:lnTo>
                    <a:pt x="5364886" y="5669737"/>
                  </a:lnTo>
                  <a:lnTo>
                    <a:pt x="5368976" y="5665648"/>
                  </a:lnTo>
                  <a:lnTo>
                    <a:pt x="5368976" y="5655513"/>
                  </a:lnTo>
                  <a:close/>
                </a:path>
                <a:path w="7509509" h="5725795">
                  <a:moveTo>
                    <a:pt x="5368976" y="5600065"/>
                  </a:moveTo>
                  <a:lnTo>
                    <a:pt x="5364886" y="5595963"/>
                  </a:lnTo>
                  <a:lnTo>
                    <a:pt x="5354752" y="5595963"/>
                  </a:lnTo>
                  <a:lnTo>
                    <a:pt x="5350497" y="5600065"/>
                  </a:lnTo>
                  <a:lnTo>
                    <a:pt x="5350497" y="5610187"/>
                  </a:lnTo>
                  <a:lnTo>
                    <a:pt x="5354752" y="5614276"/>
                  </a:lnTo>
                  <a:lnTo>
                    <a:pt x="5364886" y="5614276"/>
                  </a:lnTo>
                  <a:lnTo>
                    <a:pt x="5368976" y="5610187"/>
                  </a:lnTo>
                  <a:lnTo>
                    <a:pt x="5368976" y="5600065"/>
                  </a:lnTo>
                  <a:close/>
                </a:path>
                <a:path w="7509509" h="5725795">
                  <a:moveTo>
                    <a:pt x="5368976" y="5544591"/>
                  </a:moveTo>
                  <a:lnTo>
                    <a:pt x="5364886" y="5540514"/>
                  </a:lnTo>
                  <a:lnTo>
                    <a:pt x="5354752" y="5540514"/>
                  </a:lnTo>
                  <a:lnTo>
                    <a:pt x="5350497" y="5544591"/>
                  </a:lnTo>
                  <a:lnTo>
                    <a:pt x="5350497" y="5554726"/>
                  </a:lnTo>
                  <a:lnTo>
                    <a:pt x="5354752" y="5558993"/>
                  </a:lnTo>
                  <a:lnTo>
                    <a:pt x="5364886" y="5558993"/>
                  </a:lnTo>
                  <a:lnTo>
                    <a:pt x="5368976" y="5554726"/>
                  </a:lnTo>
                  <a:lnTo>
                    <a:pt x="5368976" y="5544591"/>
                  </a:lnTo>
                  <a:close/>
                </a:path>
                <a:path w="7509509" h="5725795">
                  <a:moveTo>
                    <a:pt x="5368976" y="5489143"/>
                  </a:moveTo>
                  <a:lnTo>
                    <a:pt x="5364886" y="5485041"/>
                  </a:lnTo>
                  <a:lnTo>
                    <a:pt x="5354752" y="5485041"/>
                  </a:lnTo>
                  <a:lnTo>
                    <a:pt x="5350497" y="5489143"/>
                  </a:lnTo>
                  <a:lnTo>
                    <a:pt x="5350497" y="5499443"/>
                  </a:lnTo>
                  <a:lnTo>
                    <a:pt x="5354752" y="5503545"/>
                  </a:lnTo>
                  <a:lnTo>
                    <a:pt x="5364886" y="5503545"/>
                  </a:lnTo>
                  <a:lnTo>
                    <a:pt x="5368976" y="5499443"/>
                  </a:lnTo>
                  <a:lnTo>
                    <a:pt x="5368976" y="5489143"/>
                  </a:lnTo>
                  <a:close/>
                </a:path>
                <a:path w="7509509" h="5725795">
                  <a:moveTo>
                    <a:pt x="5368976" y="5433860"/>
                  </a:moveTo>
                  <a:lnTo>
                    <a:pt x="5364886" y="5429770"/>
                  </a:lnTo>
                  <a:lnTo>
                    <a:pt x="5354752" y="5429770"/>
                  </a:lnTo>
                  <a:lnTo>
                    <a:pt x="5350497" y="5433860"/>
                  </a:lnTo>
                  <a:lnTo>
                    <a:pt x="5350497" y="5443994"/>
                  </a:lnTo>
                  <a:lnTo>
                    <a:pt x="5354752" y="5448071"/>
                  </a:lnTo>
                  <a:lnTo>
                    <a:pt x="5364886" y="5448071"/>
                  </a:lnTo>
                  <a:lnTo>
                    <a:pt x="5368976" y="5443994"/>
                  </a:lnTo>
                  <a:lnTo>
                    <a:pt x="5368976" y="5433860"/>
                  </a:lnTo>
                  <a:close/>
                </a:path>
                <a:path w="7509509" h="5725795">
                  <a:moveTo>
                    <a:pt x="5368976" y="5378399"/>
                  </a:moveTo>
                  <a:lnTo>
                    <a:pt x="5364886" y="5374322"/>
                  </a:lnTo>
                  <a:lnTo>
                    <a:pt x="5354752" y="5374322"/>
                  </a:lnTo>
                  <a:lnTo>
                    <a:pt x="5350497" y="5378399"/>
                  </a:lnTo>
                  <a:lnTo>
                    <a:pt x="5350497" y="5388534"/>
                  </a:lnTo>
                  <a:lnTo>
                    <a:pt x="5354752" y="5392801"/>
                  </a:lnTo>
                  <a:lnTo>
                    <a:pt x="5364886" y="5392801"/>
                  </a:lnTo>
                  <a:lnTo>
                    <a:pt x="5368976" y="5388534"/>
                  </a:lnTo>
                  <a:lnTo>
                    <a:pt x="5368976" y="5378399"/>
                  </a:lnTo>
                  <a:close/>
                </a:path>
                <a:path w="7509509" h="5725795">
                  <a:moveTo>
                    <a:pt x="5368976" y="5322951"/>
                  </a:moveTo>
                  <a:lnTo>
                    <a:pt x="5364886" y="5318849"/>
                  </a:lnTo>
                  <a:lnTo>
                    <a:pt x="5354752" y="5318849"/>
                  </a:lnTo>
                  <a:lnTo>
                    <a:pt x="5350497" y="5322951"/>
                  </a:lnTo>
                  <a:lnTo>
                    <a:pt x="5350497" y="5333250"/>
                  </a:lnTo>
                  <a:lnTo>
                    <a:pt x="5354752" y="5337340"/>
                  </a:lnTo>
                  <a:lnTo>
                    <a:pt x="5364886" y="5337340"/>
                  </a:lnTo>
                  <a:lnTo>
                    <a:pt x="5368976" y="5333250"/>
                  </a:lnTo>
                  <a:lnTo>
                    <a:pt x="5368976" y="5322951"/>
                  </a:lnTo>
                  <a:close/>
                </a:path>
                <a:path w="7509509" h="5725795">
                  <a:moveTo>
                    <a:pt x="5368976" y="5267655"/>
                  </a:moveTo>
                  <a:lnTo>
                    <a:pt x="5364886" y="5263400"/>
                  </a:lnTo>
                  <a:lnTo>
                    <a:pt x="5354752" y="5263400"/>
                  </a:lnTo>
                  <a:lnTo>
                    <a:pt x="5350497" y="5267655"/>
                  </a:lnTo>
                  <a:lnTo>
                    <a:pt x="5350497" y="5277802"/>
                  </a:lnTo>
                  <a:lnTo>
                    <a:pt x="5354752" y="5281879"/>
                  </a:lnTo>
                  <a:lnTo>
                    <a:pt x="5364886" y="5281879"/>
                  </a:lnTo>
                  <a:lnTo>
                    <a:pt x="5368976" y="5277802"/>
                  </a:lnTo>
                  <a:lnTo>
                    <a:pt x="5368976" y="5267655"/>
                  </a:lnTo>
                  <a:close/>
                </a:path>
                <a:path w="7509509" h="5725795">
                  <a:moveTo>
                    <a:pt x="5368976" y="5212207"/>
                  </a:moveTo>
                  <a:lnTo>
                    <a:pt x="5364886" y="5208117"/>
                  </a:lnTo>
                  <a:lnTo>
                    <a:pt x="5354752" y="5208117"/>
                  </a:lnTo>
                  <a:lnTo>
                    <a:pt x="5350497" y="5212207"/>
                  </a:lnTo>
                  <a:lnTo>
                    <a:pt x="5350497" y="5222329"/>
                  </a:lnTo>
                  <a:lnTo>
                    <a:pt x="5354752" y="5226431"/>
                  </a:lnTo>
                  <a:lnTo>
                    <a:pt x="5364886" y="5226431"/>
                  </a:lnTo>
                  <a:lnTo>
                    <a:pt x="5368976" y="5222329"/>
                  </a:lnTo>
                  <a:lnTo>
                    <a:pt x="5368976" y="5212207"/>
                  </a:lnTo>
                  <a:close/>
                </a:path>
                <a:path w="7509509" h="5725795">
                  <a:moveTo>
                    <a:pt x="5368976" y="5156746"/>
                  </a:moveTo>
                  <a:lnTo>
                    <a:pt x="5364886" y="5152656"/>
                  </a:lnTo>
                  <a:lnTo>
                    <a:pt x="5354752" y="5152656"/>
                  </a:lnTo>
                  <a:lnTo>
                    <a:pt x="5350497" y="5156746"/>
                  </a:lnTo>
                  <a:lnTo>
                    <a:pt x="5350497" y="5166880"/>
                  </a:lnTo>
                  <a:lnTo>
                    <a:pt x="5354752" y="5171135"/>
                  </a:lnTo>
                  <a:lnTo>
                    <a:pt x="5364886" y="5171135"/>
                  </a:lnTo>
                  <a:lnTo>
                    <a:pt x="5368976" y="5166880"/>
                  </a:lnTo>
                  <a:lnTo>
                    <a:pt x="5368976" y="5156746"/>
                  </a:lnTo>
                  <a:close/>
                </a:path>
                <a:path w="7509509" h="5725795">
                  <a:moveTo>
                    <a:pt x="5368976" y="5101463"/>
                  </a:moveTo>
                  <a:lnTo>
                    <a:pt x="5364886" y="5097196"/>
                  </a:lnTo>
                  <a:lnTo>
                    <a:pt x="5354752" y="5097196"/>
                  </a:lnTo>
                  <a:lnTo>
                    <a:pt x="5350497" y="5101463"/>
                  </a:lnTo>
                  <a:lnTo>
                    <a:pt x="5350497" y="5111597"/>
                  </a:lnTo>
                  <a:lnTo>
                    <a:pt x="5354752" y="5115687"/>
                  </a:lnTo>
                  <a:lnTo>
                    <a:pt x="5364886" y="5115687"/>
                  </a:lnTo>
                  <a:lnTo>
                    <a:pt x="5368976" y="5111597"/>
                  </a:lnTo>
                  <a:lnTo>
                    <a:pt x="5368976" y="5101463"/>
                  </a:lnTo>
                  <a:close/>
                </a:path>
                <a:path w="7509509" h="5725795">
                  <a:moveTo>
                    <a:pt x="5368976" y="5046002"/>
                  </a:moveTo>
                  <a:lnTo>
                    <a:pt x="5364886" y="5041925"/>
                  </a:lnTo>
                  <a:lnTo>
                    <a:pt x="5354752" y="5041925"/>
                  </a:lnTo>
                  <a:lnTo>
                    <a:pt x="5350497" y="5046002"/>
                  </a:lnTo>
                  <a:lnTo>
                    <a:pt x="5350497" y="5056136"/>
                  </a:lnTo>
                  <a:lnTo>
                    <a:pt x="5354752" y="5060226"/>
                  </a:lnTo>
                  <a:lnTo>
                    <a:pt x="5364886" y="5060226"/>
                  </a:lnTo>
                  <a:lnTo>
                    <a:pt x="5368976" y="5056136"/>
                  </a:lnTo>
                  <a:lnTo>
                    <a:pt x="5368976" y="5046002"/>
                  </a:lnTo>
                  <a:close/>
                </a:path>
                <a:path w="7509509" h="5725795">
                  <a:moveTo>
                    <a:pt x="5368976" y="4990554"/>
                  </a:moveTo>
                  <a:lnTo>
                    <a:pt x="5364886" y="4986452"/>
                  </a:lnTo>
                  <a:lnTo>
                    <a:pt x="5354752" y="4986452"/>
                  </a:lnTo>
                  <a:lnTo>
                    <a:pt x="5350497" y="4990554"/>
                  </a:lnTo>
                  <a:lnTo>
                    <a:pt x="5350497" y="5000676"/>
                  </a:lnTo>
                  <a:lnTo>
                    <a:pt x="5354752" y="5004765"/>
                  </a:lnTo>
                  <a:lnTo>
                    <a:pt x="5364886" y="5004765"/>
                  </a:lnTo>
                  <a:lnTo>
                    <a:pt x="5368976" y="5000676"/>
                  </a:lnTo>
                  <a:lnTo>
                    <a:pt x="5368976" y="4990554"/>
                  </a:lnTo>
                  <a:close/>
                </a:path>
                <a:path w="7509509" h="5725795">
                  <a:moveTo>
                    <a:pt x="5368976" y="4935258"/>
                  </a:moveTo>
                  <a:lnTo>
                    <a:pt x="5364886" y="4931003"/>
                  </a:lnTo>
                  <a:lnTo>
                    <a:pt x="5354752" y="4931003"/>
                  </a:lnTo>
                  <a:lnTo>
                    <a:pt x="5350497" y="4935258"/>
                  </a:lnTo>
                  <a:lnTo>
                    <a:pt x="5350497" y="4945392"/>
                  </a:lnTo>
                  <a:lnTo>
                    <a:pt x="5354752" y="4949482"/>
                  </a:lnTo>
                  <a:lnTo>
                    <a:pt x="5364886" y="4949482"/>
                  </a:lnTo>
                  <a:lnTo>
                    <a:pt x="5368976" y="4945392"/>
                  </a:lnTo>
                  <a:lnTo>
                    <a:pt x="5368976" y="4935258"/>
                  </a:lnTo>
                  <a:close/>
                </a:path>
                <a:path w="7509509" h="5725795">
                  <a:moveTo>
                    <a:pt x="5368976" y="4879810"/>
                  </a:moveTo>
                  <a:lnTo>
                    <a:pt x="5364886" y="4875720"/>
                  </a:lnTo>
                  <a:lnTo>
                    <a:pt x="5354752" y="4875720"/>
                  </a:lnTo>
                  <a:lnTo>
                    <a:pt x="5350497" y="4879810"/>
                  </a:lnTo>
                  <a:lnTo>
                    <a:pt x="5350497" y="4889944"/>
                  </a:lnTo>
                  <a:lnTo>
                    <a:pt x="5354752" y="4894034"/>
                  </a:lnTo>
                  <a:lnTo>
                    <a:pt x="5364886" y="4894034"/>
                  </a:lnTo>
                  <a:lnTo>
                    <a:pt x="5368976" y="4889944"/>
                  </a:lnTo>
                  <a:lnTo>
                    <a:pt x="5368976" y="4879810"/>
                  </a:lnTo>
                  <a:close/>
                </a:path>
                <a:path w="7509509" h="5725795">
                  <a:moveTo>
                    <a:pt x="5368976" y="4824349"/>
                  </a:moveTo>
                  <a:lnTo>
                    <a:pt x="5364886" y="4820259"/>
                  </a:lnTo>
                  <a:lnTo>
                    <a:pt x="5354752" y="4820259"/>
                  </a:lnTo>
                  <a:lnTo>
                    <a:pt x="5350497" y="4824349"/>
                  </a:lnTo>
                  <a:lnTo>
                    <a:pt x="5350497" y="4834483"/>
                  </a:lnTo>
                  <a:lnTo>
                    <a:pt x="5354752" y="4838573"/>
                  </a:lnTo>
                  <a:lnTo>
                    <a:pt x="5364886" y="4838573"/>
                  </a:lnTo>
                  <a:lnTo>
                    <a:pt x="5368976" y="4834483"/>
                  </a:lnTo>
                  <a:lnTo>
                    <a:pt x="5368976" y="4824349"/>
                  </a:lnTo>
                  <a:close/>
                </a:path>
                <a:path w="7509509" h="5725795">
                  <a:moveTo>
                    <a:pt x="5368976" y="4768888"/>
                  </a:moveTo>
                  <a:lnTo>
                    <a:pt x="5364886" y="4764811"/>
                  </a:lnTo>
                  <a:lnTo>
                    <a:pt x="5354752" y="4764811"/>
                  </a:lnTo>
                  <a:lnTo>
                    <a:pt x="5350497" y="4768888"/>
                  </a:lnTo>
                  <a:lnTo>
                    <a:pt x="5350497" y="4779022"/>
                  </a:lnTo>
                  <a:lnTo>
                    <a:pt x="5354752" y="4783290"/>
                  </a:lnTo>
                  <a:lnTo>
                    <a:pt x="5364886" y="4783290"/>
                  </a:lnTo>
                  <a:lnTo>
                    <a:pt x="5368976" y="4779022"/>
                  </a:lnTo>
                  <a:lnTo>
                    <a:pt x="5368976" y="4768888"/>
                  </a:lnTo>
                  <a:close/>
                </a:path>
                <a:path w="7509509" h="5725795">
                  <a:moveTo>
                    <a:pt x="5368976" y="4713617"/>
                  </a:moveTo>
                  <a:lnTo>
                    <a:pt x="5364886" y="4709515"/>
                  </a:lnTo>
                  <a:lnTo>
                    <a:pt x="5354752" y="4709515"/>
                  </a:lnTo>
                  <a:lnTo>
                    <a:pt x="5350497" y="4713617"/>
                  </a:lnTo>
                  <a:lnTo>
                    <a:pt x="5350497" y="4723739"/>
                  </a:lnTo>
                  <a:lnTo>
                    <a:pt x="5354752" y="4727829"/>
                  </a:lnTo>
                  <a:lnTo>
                    <a:pt x="5364886" y="4727829"/>
                  </a:lnTo>
                  <a:lnTo>
                    <a:pt x="5368976" y="4723739"/>
                  </a:lnTo>
                  <a:lnTo>
                    <a:pt x="5368976" y="4713617"/>
                  </a:lnTo>
                  <a:close/>
                </a:path>
                <a:path w="7509509" h="5725795">
                  <a:moveTo>
                    <a:pt x="5368976" y="4658157"/>
                  </a:moveTo>
                  <a:lnTo>
                    <a:pt x="5364886" y="4654067"/>
                  </a:lnTo>
                  <a:lnTo>
                    <a:pt x="5354752" y="4654067"/>
                  </a:lnTo>
                  <a:lnTo>
                    <a:pt x="5350497" y="4658157"/>
                  </a:lnTo>
                  <a:lnTo>
                    <a:pt x="5350497" y="4668291"/>
                  </a:lnTo>
                  <a:lnTo>
                    <a:pt x="5354752" y="4672368"/>
                  </a:lnTo>
                  <a:lnTo>
                    <a:pt x="5364886" y="4672368"/>
                  </a:lnTo>
                  <a:lnTo>
                    <a:pt x="5368976" y="4668291"/>
                  </a:lnTo>
                  <a:lnTo>
                    <a:pt x="5368976" y="4658157"/>
                  </a:lnTo>
                  <a:close/>
                </a:path>
                <a:path w="7509509" h="5725795">
                  <a:moveTo>
                    <a:pt x="5368976" y="4602696"/>
                  </a:moveTo>
                  <a:lnTo>
                    <a:pt x="5364886" y="4598606"/>
                  </a:lnTo>
                  <a:lnTo>
                    <a:pt x="5354752" y="4598606"/>
                  </a:lnTo>
                  <a:lnTo>
                    <a:pt x="5350497" y="4602696"/>
                  </a:lnTo>
                  <a:lnTo>
                    <a:pt x="5350497" y="4612818"/>
                  </a:lnTo>
                  <a:lnTo>
                    <a:pt x="5354752" y="4617097"/>
                  </a:lnTo>
                  <a:lnTo>
                    <a:pt x="5364886" y="4617097"/>
                  </a:lnTo>
                  <a:lnTo>
                    <a:pt x="5368976" y="4612818"/>
                  </a:lnTo>
                  <a:lnTo>
                    <a:pt x="5368976" y="4602696"/>
                  </a:lnTo>
                  <a:close/>
                </a:path>
                <a:path w="7509509" h="5725795">
                  <a:moveTo>
                    <a:pt x="5368976" y="4547413"/>
                  </a:moveTo>
                  <a:lnTo>
                    <a:pt x="5364886" y="4543323"/>
                  </a:lnTo>
                  <a:lnTo>
                    <a:pt x="5354752" y="4543323"/>
                  </a:lnTo>
                  <a:lnTo>
                    <a:pt x="5350497" y="4547413"/>
                  </a:lnTo>
                  <a:lnTo>
                    <a:pt x="5350497" y="4557547"/>
                  </a:lnTo>
                  <a:lnTo>
                    <a:pt x="5354752" y="4561624"/>
                  </a:lnTo>
                  <a:lnTo>
                    <a:pt x="5364886" y="4561624"/>
                  </a:lnTo>
                  <a:lnTo>
                    <a:pt x="5368976" y="4557547"/>
                  </a:lnTo>
                  <a:lnTo>
                    <a:pt x="5368976" y="4547413"/>
                  </a:lnTo>
                  <a:close/>
                </a:path>
                <a:path w="7509509" h="5725795">
                  <a:moveTo>
                    <a:pt x="5368976" y="4491952"/>
                  </a:moveTo>
                  <a:lnTo>
                    <a:pt x="5364886" y="4487862"/>
                  </a:lnTo>
                  <a:lnTo>
                    <a:pt x="5354752" y="4487862"/>
                  </a:lnTo>
                  <a:lnTo>
                    <a:pt x="5350497" y="4491952"/>
                  </a:lnTo>
                  <a:lnTo>
                    <a:pt x="5350497" y="4502086"/>
                  </a:lnTo>
                  <a:lnTo>
                    <a:pt x="5354752" y="4506176"/>
                  </a:lnTo>
                  <a:lnTo>
                    <a:pt x="5364886" y="4506176"/>
                  </a:lnTo>
                  <a:lnTo>
                    <a:pt x="5368976" y="4502086"/>
                  </a:lnTo>
                  <a:lnTo>
                    <a:pt x="5368976" y="4491952"/>
                  </a:lnTo>
                  <a:close/>
                </a:path>
                <a:path w="7509509" h="5725795">
                  <a:moveTo>
                    <a:pt x="5368976" y="4436491"/>
                  </a:moveTo>
                  <a:lnTo>
                    <a:pt x="5364886" y="4432414"/>
                  </a:lnTo>
                  <a:lnTo>
                    <a:pt x="5354752" y="4432414"/>
                  </a:lnTo>
                  <a:lnTo>
                    <a:pt x="5350497" y="4436491"/>
                  </a:lnTo>
                  <a:lnTo>
                    <a:pt x="5350497" y="4446625"/>
                  </a:lnTo>
                  <a:lnTo>
                    <a:pt x="5354752" y="4450893"/>
                  </a:lnTo>
                  <a:lnTo>
                    <a:pt x="5364886" y="4450893"/>
                  </a:lnTo>
                  <a:lnTo>
                    <a:pt x="5368976" y="4446625"/>
                  </a:lnTo>
                  <a:lnTo>
                    <a:pt x="5368976" y="4436491"/>
                  </a:lnTo>
                  <a:close/>
                </a:path>
                <a:path w="7509509" h="5725795">
                  <a:moveTo>
                    <a:pt x="5368976" y="4381220"/>
                  </a:moveTo>
                  <a:lnTo>
                    <a:pt x="5364886" y="4376953"/>
                  </a:lnTo>
                  <a:lnTo>
                    <a:pt x="5354752" y="4376953"/>
                  </a:lnTo>
                  <a:lnTo>
                    <a:pt x="5350497" y="4381220"/>
                  </a:lnTo>
                  <a:lnTo>
                    <a:pt x="5350497" y="4391355"/>
                  </a:lnTo>
                  <a:lnTo>
                    <a:pt x="5354752" y="4395432"/>
                  </a:lnTo>
                  <a:lnTo>
                    <a:pt x="5364886" y="4395432"/>
                  </a:lnTo>
                  <a:lnTo>
                    <a:pt x="5368976" y="4391355"/>
                  </a:lnTo>
                  <a:lnTo>
                    <a:pt x="5368976" y="4381220"/>
                  </a:lnTo>
                  <a:close/>
                </a:path>
                <a:path w="7509509" h="5725795">
                  <a:moveTo>
                    <a:pt x="5368976" y="4325759"/>
                  </a:moveTo>
                  <a:lnTo>
                    <a:pt x="5364886" y="4321492"/>
                  </a:lnTo>
                  <a:lnTo>
                    <a:pt x="5354752" y="4321492"/>
                  </a:lnTo>
                  <a:lnTo>
                    <a:pt x="5350497" y="4325759"/>
                  </a:lnTo>
                  <a:lnTo>
                    <a:pt x="5350497" y="4335894"/>
                  </a:lnTo>
                  <a:lnTo>
                    <a:pt x="5354752" y="4339983"/>
                  </a:lnTo>
                  <a:lnTo>
                    <a:pt x="5364886" y="4339983"/>
                  </a:lnTo>
                  <a:lnTo>
                    <a:pt x="5368976" y="4335894"/>
                  </a:lnTo>
                  <a:lnTo>
                    <a:pt x="5368976" y="4325759"/>
                  </a:lnTo>
                  <a:close/>
                </a:path>
                <a:path w="7509509" h="5725795">
                  <a:moveTo>
                    <a:pt x="5368976" y="4270299"/>
                  </a:moveTo>
                  <a:lnTo>
                    <a:pt x="5364886" y="4266209"/>
                  </a:lnTo>
                  <a:lnTo>
                    <a:pt x="5354752" y="4266209"/>
                  </a:lnTo>
                  <a:lnTo>
                    <a:pt x="5350497" y="4270299"/>
                  </a:lnTo>
                  <a:lnTo>
                    <a:pt x="5350497" y="4280433"/>
                  </a:lnTo>
                  <a:lnTo>
                    <a:pt x="5354752" y="4284700"/>
                  </a:lnTo>
                  <a:lnTo>
                    <a:pt x="5364886" y="4284700"/>
                  </a:lnTo>
                  <a:lnTo>
                    <a:pt x="5368976" y="4280433"/>
                  </a:lnTo>
                  <a:lnTo>
                    <a:pt x="5368976" y="4270299"/>
                  </a:lnTo>
                  <a:close/>
                </a:path>
                <a:path w="7509509" h="5725795">
                  <a:moveTo>
                    <a:pt x="5368976" y="4214850"/>
                  </a:moveTo>
                  <a:lnTo>
                    <a:pt x="5364886" y="4210748"/>
                  </a:lnTo>
                  <a:lnTo>
                    <a:pt x="5354752" y="4210748"/>
                  </a:lnTo>
                  <a:lnTo>
                    <a:pt x="5350497" y="4214850"/>
                  </a:lnTo>
                  <a:lnTo>
                    <a:pt x="5350497" y="4225150"/>
                  </a:lnTo>
                  <a:lnTo>
                    <a:pt x="5354752" y="4229239"/>
                  </a:lnTo>
                  <a:lnTo>
                    <a:pt x="5364886" y="4229239"/>
                  </a:lnTo>
                  <a:lnTo>
                    <a:pt x="5368976" y="4225150"/>
                  </a:lnTo>
                  <a:lnTo>
                    <a:pt x="5368976" y="4214850"/>
                  </a:lnTo>
                  <a:close/>
                </a:path>
                <a:path w="7509509" h="5725795">
                  <a:moveTo>
                    <a:pt x="5368976" y="4159554"/>
                  </a:moveTo>
                  <a:lnTo>
                    <a:pt x="5364886" y="4155300"/>
                  </a:lnTo>
                  <a:lnTo>
                    <a:pt x="5354752" y="4155300"/>
                  </a:lnTo>
                  <a:lnTo>
                    <a:pt x="5350497" y="4159554"/>
                  </a:lnTo>
                  <a:lnTo>
                    <a:pt x="5350497" y="4169689"/>
                  </a:lnTo>
                  <a:lnTo>
                    <a:pt x="5354752" y="4173778"/>
                  </a:lnTo>
                  <a:lnTo>
                    <a:pt x="5364886" y="4173778"/>
                  </a:lnTo>
                  <a:lnTo>
                    <a:pt x="5368976" y="4169689"/>
                  </a:lnTo>
                  <a:lnTo>
                    <a:pt x="5368976" y="4159554"/>
                  </a:lnTo>
                  <a:close/>
                </a:path>
                <a:path w="7509509" h="5725795">
                  <a:moveTo>
                    <a:pt x="5368976" y="4104106"/>
                  </a:moveTo>
                  <a:lnTo>
                    <a:pt x="5364886" y="4100004"/>
                  </a:lnTo>
                  <a:lnTo>
                    <a:pt x="5354752" y="4100004"/>
                  </a:lnTo>
                  <a:lnTo>
                    <a:pt x="5350497" y="4104106"/>
                  </a:lnTo>
                  <a:lnTo>
                    <a:pt x="5350497" y="4114228"/>
                  </a:lnTo>
                  <a:lnTo>
                    <a:pt x="5354752" y="4118330"/>
                  </a:lnTo>
                  <a:lnTo>
                    <a:pt x="5364886" y="4118330"/>
                  </a:lnTo>
                  <a:lnTo>
                    <a:pt x="5368976" y="4114228"/>
                  </a:lnTo>
                  <a:lnTo>
                    <a:pt x="5368976" y="4104106"/>
                  </a:lnTo>
                  <a:close/>
                </a:path>
                <a:path w="7509509" h="5725795">
                  <a:moveTo>
                    <a:pt x="5368976" y="4048645"/>
                  </a:moveTo>
                  <a:lnTo>
                    <a:pt x="5364886" y="4044556"/>
                  </a:lnTo>
                  <a:lnTo>
                    <a:pt x="5354752" y="4044556"/>
                  </a:lnTo>
                  <a:lnTo>
                    <a:pt x="5350497" y="4048645"/>
                  </a:lnTo>
                  <a:lnTo>
                    <a:pt x="5350497" y="4058958"/>
                  </a:lnTo>
                  <a:lnTo>
                    <a:pt x="5354752" y="4063034"/>
                  </a:lnTo>
                  <a:lnTo>
                    <a:pt x="5364886" y="4063034"/>
                  </a:lnTo>
                  <a:lnTo>
                    <a:pt x="5368976" y="4058958"/>
                  </a:lnTo>
                  <a:lnTo>
                    <a:pt x="5368976" y="4048645"/>
                  </a:lnTo>
                  <a:close/>
                </a:path>
                <a:path w="7509509" h="5725795">
                  <a:moveTo>
                    <a:pt x="5368976" y="3993362"/>
                  </a:moveTo>
                  <a:lnTo>
                    <a:pt x="5364886" y="3989095"/>
                  </a:lnTo>
                  <a:lnTo>
                    <a:pt x="5354752" y="3989095"/>
                  </a:lnTo>
                  <a:lnTo>
                    <a:pt x="5350497" y="3993362"/>
                  </a:lnTo>
                  <a:lnTo>
                    <a:pt x="5350497" y="4003484"/>
                  </a:lnTo>
                  <a:lnTo>
                    <a:pt x="5354752" y="4007586"/>
                  </a:lnTo>
                  <a:lnTo>
                    <a:pt x="5364886" y="4007586"/>
                  </a:lnTo>
                  <a:lnTo>
                    <a:pt x="5368976" y="4003484"/>
                  </a:lnTo>
                  <a:lnTo>
                    <a:pt x="5368976" y="3993362"/>
                  </a:lnTo>
                  <a:close/>
                </a:path>
                <a:path w="7509509" h="5725795">
                  <a:moveTo>
                    <a:pt x="5368976" y="3937901"/>
                  </a:moveTo>
                  <a:lnTo>
                    <a:pt x="5364886" y="3933812"/>
                  </a:lnTo>
                  <a:lnTo>
                    <a:pt x="5354752" y="3933812"/>
                  </a:lnTo>
                  <a:lnTo>
                    <a:pt x="5350497" y="3937901"/>
                  </a:lnTo>
                  <a:lnTo>
                    <a:pt x="5350497" y="3948036"/>
                  </a:lnTo>
                  <a:lnTo>
                    <a:pt x="5354752" y="3952125"/>
                  </a:lnTo>
                  <a:lnTo>
                    <a:pt x="5364886" y="3952125"/>
                  </a:lnTo>
                  <a:lnTo>
                    <a:pt x="5368976" y="3948036"/>
                  </a:lnTo>
                  <a:lnTo>
                    <a:pt x="5368976" y="3937901"/>
                  </a:lnTo>
                  <a:close/>
                </a:path>
                <a:path w="7509509" h="5725795">
                  <a:moveTo>
                    <a:pt x="5368976" y="3882440"/>
                  </a:moveTo>
                  <a:lnTo>
                    <a:pt x="5364886" y="3878364"/>
                  </a:lnTo>
                  <a:lnTo>
                    <a:pt x="5354752" y="3878364"/>
                  </a:lnTo>
                  <a:lnTo>
                    <a:pt x="5350497" y="3882440"/>
                  </a:lnTo>
                  <a:lnTo>
                    <a:pt x="5350497" y="3892588"/>
                  </a:lnTo>
                  <a:lnTo>
                    <a:pt x="5354752" y="3896842"/>
                  </a:lnTo>
                  <a:lnTo>
                    <a:pt x="5364886" y="3896842"/>
                  </a:lnTo>
                  <a:lnTo>
                    <a:pt x="5368976" y="3892588"/>
                  </a:lnTo>
                  <a:lnTo>
                    <a:pt x="5368976" y="3882440"/>
                  </a:lnTo>
                  <a:close/>
                </a:path>
                <a:path w="7509509" h="5725795">
                  <a:moveTo>
                    <a:pt x="5368976" y="3827157"/>
                  </a:moveTo>
                  <a:lnTo>
                    <a:pt x="5364886" y="3822903"/>
                  </a:lnTo>
                  <a:lnTo>
                    <a:pt x="5354752" y="3822903"/>
                  </a:lnTo>
                  <a:lnTo>
                    <a:pt x="5350497" y="3827157"/>
                  </a:lnTo>
                  <a:lnTo>
                    <a:pt x="5350497" y="3837292"/>
                  </a:lnTo>
                  <a:lnTo>
                    <a:pt x="5354752" y="3841394"/>
                  </a:lnTo>
                  <a:lnTo>
                    <a:pt x="5364886" y="3841394"/>
                  </a:lnTo>
                  <a:lnTo>
                    <a:pt x="5368976" y="3837292"/>
                  </a:lnTo>
                  <a:lnTo>
                    <a:pt x="5368976" y="3827157"/>
                  </a:lnTo>
                  <a:close/>
                </a:path>
                <a:path w="7509509" h="5725795">
                  <a:moveTo>
                    <a:pt x="5368976" y="3771709"/>
                  </a:moveTo>
                  <a:lnTo>
                    <a:pt x="5364886" y="3767620"/>
                  </a:lnTo>
                  <a:lnTo>
                    <a:pt x="5354752" y="3767620"/>
                  </a:lnTo>
                  <a:lnTo>
                    <a:pt x="5350497" y="3771709"/>
                  </a:lnTo>
                  <a:lnTo>
                    <a:pt x="5350497" y="3781844"/>
                  </a:lnTo>
                  <a:lnTo>
                    <a:pt x="5354752" y="3785920"/>
                  </a:lnTo>
                  <a:lnTo>
                    <a:pt x="5364886" y="3785920"/>
                  </a:lnTo>
                  <a:lnTo>
                    <a:pt x="5368976" y="3781844"/>
                  </a:lnTo>
                  <a:lnTo>
                    <a:pt x="5368976" y="3771709"/>
                  </a:lnTo>
                  <a:close/>
                </a:path>
                <a:path w="7509509" h="5725795">
                  <a:moveTo>
                    <a:pt x="5368976" y="3716248"/>
                  </a:moveTo>
                  <a:lnTo>
                    <a:pt x="5364886" y="3712159"/>
                  </a:lnTo>
                  <a:lnTo>
                    <a:pt x="5354752" y="3712159"/>
                  </a:lnTo>
                  <a:lnTo>
                    <a:pt x="5350497" y="3716248"/>
                  </a:lnTo>
                  <a:lnTo>
                    <a:pt x="5350497" y="3726383"/>
                  </a:lnTo>
                  <a:lnTo>
                    <a:pt x="5354752" y="3730472"/>
                  </a:lnTo>
                  <a:lnTo>
                    <a:pt x="5364886" y="3730472"/>
                  </a:lnTo>
                  <a:lnTo>
                    <a:pt x="5368976" y="3726383"/>
                  </a:lnTo>
                  <a:lnTo>
                    <a:pt x="5368976" y="3716248"/>
                  </a:lnTo>
                  <a:close/>
                </a:path>
                <a:path w="7509509" h="5725795">
                  <a:moveTo>
                    <a:pt x="5368976" y="3660787"/>
                  </a:moveTo>
                  <a:lnTo>
                    <a:pt x="5364886" y="3656711"/>
                  </a:lnTo>
                  <a:lnTo>
                    <a:pt x="5354752" y="3656711"/>
                  </a:lnTo>
                  <a:lnTo>
                    <a:pt x="5350497" y="3660787"/>
                  </a:lnTo>
                  <a:lnTo>
                    <a:pt x="5350497" y="3670922"/>
                  </a:lnTo>
                  <a:lnTo>
                    <a:pt x="5354752" y="3675189"/>
                  </a:lnTo>
                  <a:lnTo>
                    <a:pt x="5364886" y="3675189"/>
                  </a:lnTo>
                  <a:lnTo>
                    <a:pt x="5368976" y="3670922"/>
                  </a:lnTo>
                  <a:lnTo>
                    <a:pt x="5368976" y="3660787"/>
                  </a:lnTo>
                  <a:close/>
                </a:path>
                <a:path w="7509509" h="5725795">
                  <a:moveTo>
                    <a:pt x="5368976" y="3605517"/>
                  </a:moveTo>
                  <a:lnTo>
                    <a:pt x="5364886" y="3601415"/>
                  </a:lnTo>
                  <a:lnTo>
                    <a:pt x="5354752" y="3601415"/>
                  </a:lnTo>
                  <a:lnTo>
                    <a:pt x="5350497" y="3605517"/>
                  </a:lnTo>
                  <a:lnTo>
                    <a:pt x="5350497" y="3615639"/>
                  </a:lnTo>
                  <a:lnTo>
                    <a:pt x="5354752" y="3619728"/>
                  </a:lnTo>
                  <a:lnTo>
                    <a:pt x="5364886" y="3619728"/>
                  </a:lnTo>
                  <a:lnTo>
                    <a:pt x="5368976" y="3615639"/>
                  </a:lnTo>
                  <a:lnTo>
                    <a:pt x="5368976" y="3605517"/>
                  </a:lnTo>
                  <a:close/>
                </a:path>
                <a:path w="7509509" h="5725795">
                  <a:moveTo>
                    <a:pt x="5368976" y="3550043"/>
                  </a:moveTo>
                  <a:lnTo>
                    <a:pt x="5364886" y="3545967"/>
                  </a:lnTo>
                  <a:lnTo>
                    <a:pt x="5354752" y="3545967"/>
                  </a:lnTo>
                  <a:lnTo>
                    <a:pt x="5350497" y="3550043"/>
                  </a:lnTo>
                  <a:lnTo>
                    <a:pt x="5350497" y="3560178"/>
                  </a:lnTo>
                  <a:lnTo>
                    <a:pt x="5354752" y="3564267"/>
                  </a:lnTo>
                  <a:lnTo>
                    <a:pt x="5364886" y="3564267"/>
                  </a:lnTo>
                  <a:lnTo>
                    <a:pt x="5368976" y="3560178"/>
                  </a:lnTo>
                  <a:lnTo>
                    <a:pt x="5368976" y="3550043"/>
                  </a:lnTo>
                  <a:close/>
                </a:path>
                <a:path w="7509509" h="5725795">
                  <a:moveTo>
                    <a:pt x="5368976" y="3494595"/>
                  </a:moveTo>
                  <a:lnTo>
                    <a:pt x="5364886" y="3490506"/>
                  </a:lnTo>
                  <a:lnTo>
                    <a:pt x="5354752" y="3490506"/>
                  </a:lnTo>
                  <a:lnTo>
                    <a:pt x="5350497" y="3494595"/>
                  </a:lnTo>
                  <a:lnTo>
                    <a:pt x="5350497" y="3504717"/>
                  </a:lnTo>
                  <a:lnTo>
                    <a:pt x="5354752" y="3508997"/>
                  </a:lnTo>
                  <a:lnTo>
                    <a:pt x="5364886" y="3508997"/>
                  </a:lnTo>
                  <a:lnTo>
                    <a:pt x="5368976" y="3504717"/>
                  </a:lnTo>
                  <a:lnTo>
                    <a:pt x="5368976" y="3494595"/>
                  </a:lnTo>
                  <a:close/>
                </a:path>
                <a:path w="7509509" h="5725795">
                  <a:moveTo>
                    <a:pt x="5368976" y="3439312"/>
                  </a:moveTo>
                  <a:lnTo>
                    <a:pt x="5364886" y="3435045"/>
                  </a:lnTo>
                  <a:lnTo>
                    <a:pt x="5354752" y="3435045"/>
                  </a:lnTo>
                  <a:lnTo>
                    <a:pt x="5350497" y="3439312"/>
                  </a:lnTo>
                  <a:lnTo>
                    <a:pt x="5350497" y="3449447"/>
                  </a:lnTo>
                  <a:lnTo>
                    <a:pt x="5354752" y="3453523"/>
                  </a:lnTo>
                  <a:lnTo>
                    <a:pt x="5364886" y="3453523"/>
                  </a:lnTo>
                  <a:lnTo>
                    <a:pt x="5368976" y="3449447"/>
                  </a:lnTo>
                  <a:lnTo>
                    <a:pt x="5368976" y="3439312"/>
                  </a:lnTo>
                  <a:close/>
                </a:path>
                <a:path w="7509509" h="5725795">
                  <a:moveTo>
                    <a:pt x="5368976" y="3383851"/>
                  </a:moveTo>
                  <a:lnTo>
                    <a:pt x="5364886" y="3379762"/>
                  </a:lnTo>
                  <a:lnTo>
                    <a:pt x="5354752" y="3379762"/>
                  </a:lnTo>
                  <a:lnTo>
                    <a:pt x="5350497" y="3383851"/>
                  </a:lnTo>
                  <a:lnTo>
                    <a:pt x="5350497" y="3393986"/>
                  </a:lnTo>
                  <a:lnTo>
                    <a:pt x="5354752" y="3398075"/>
                  </a:lnTo>
                  <a:lnTo>
                    <a:pt x="5364886" y="3398075"/>
                  </a:lnTo>
                  <a:lnTo>
                    <a:pt x="5368976" y="3393986"/>
                  </a:lnTo>
                  <a:lnTo>
                    <a:pt x="5368976" y="3383851"/>
                  </a:lnTo>
                  <a:close/>
                </a:path>
                <a:path w="7509509" h="5725795">
                  <a:moveTo>
                    <a:pt x="5368976" y="3328390"/>
                  </a:moveTo>
                  <a:lnTo>
                    <a:pt x="5364886" y="3324301"/>
                  </a:lnTo>
                  <a:lnTo>
                    <a:pt x="5354752" y="3324301"/>
                  </a:lnTo>
                  <a:lnTo>
                    <a:pt x="5350497" y="3328390"/>
                  </a:lnTo>
                  <a:lnTo>
                    <a:pt x="5350497" y="3338525"/>
                  </a:lnTo>
                  <a:lnTo>
                    <a:pt x="5354752" y="3342792"/>
                  </a:lnTo>
                  <a:lnTo>
                    <a:pt x="5364886" y="3342792"/>
                  </a:lnTo>
                  <a:lnTo>
                    <a:pt x="5368976" y="3338525"/>
                  </a:lnTo>
                  <a:lnTo>
                    <a:pt x="5368976" y="3328390"/>
                  </a:lnTo>
                  <a:close/>
                </a:path>
                <a:path w="7509509" h="5725795">
                  <a:moveTo>
                    <a:pt x="5368976" y="3273120"/>
                  </a:moveTo>
                  <a:lnTo>
                    <a:pt x="5364886" y="3268853"/>
                  </a:lnTo>
                  <a:lnTo>
                    <a:pt x="5354752" y="3268853"/>
                  </a:lnTo>
                  <a:lnTo>
                    <a:pt x="5350497" y="3273120"/>
                  </a:lnTo>
                  <a:lnTo>
                    <a:pt x="5350497" y="3283254"/>
                  </a:lnTo>
                  <a:lnTo>
                    <a:pt x="5354752" y="3287331"/>
                  </a:lnTo>
                  <a:lnTo>
                    <a:pt x="5364886" y="3287331"/>
                  </a:lnTo>
                  <a:lnTo>
                    <a:pt x="5368976" y="3283254"/>
                  </a:lnTo>
                  <a:lnTo>
                    <a:pt x="5368976" y="3273120"/>
                  </a:lnTo>
                  <a:close/>
                </a:path>
                <a:path w="7509509" h="5725795">
                  <a:moveTo>
                    <a:pt x="5368976" y="3217659"/>
                  </a:moveTo>
                  <a:lnTo>
                    <a:pt x="5364886" y="3213570"/>
                  </a:lnTo>
                  <a:lnTo>
                    <a:pt x="5354752" y="3213570"/>
                  </a:lnTo>
                  <a:lnTo>
                    <a:pt x="5350497" y="3217659"/>
                  </a:lnTo>
                  <a:lnTo>
                    <a:pt x="5350497" y="3227781"/>
                  </a:lnTo>
                  <a:lnTo>
                    <a:pt x="5354752" y="3231883"/>
                  </a:lnTo>
                  <a:lnTo>
                    <a:pt x="5364886" y="3231883"/>
                  </a:lnTo>
                  <a:lnTo>
                    <a:pt x="5368976" y="3227781"/>
                  </a:lnTo>
                  <a:lnTo>
                    <a:pt x="5368976" y="3217659"/>
                  </a:lnTo>
                  <a:close/>
                </a:path>
                <a:path w="7509509" h="5725795">
                  <a:moveTo>
                    <a:pt x="5368976" y="3162198"/>
                  </a:moveTo>
                  <a:lnTo>
                    <a:pt x="5364886" y="3158109"/>
                  </a:lnTo>
                  <a:lnTo>
                    <a:pt x="5354752" y="3158109"/>
                  </a:lnTo>
                  <a:lnTo>
                    <a:pt x="5350497" y="3162198"/>
                  </a:lnTo>
                  <a:lnTo>
                    <a:pt x="5350497" y="3172333"/>
                  </a:lnTo>
                  <a:lnTo>
                    <a:pt x="5354752" y="3176409"/>
                  </a:lnTo>
                  <a:lnTo>
                    <a:pt x="5364886" y="3176409"/>
                  </a:lnTo>
                  <a:lnTo>
                    <a:pt x="5368976" y="3172333"/>
                  </a:lnTo>
                  <a:lnTo>
                    <a:pt x="5368976" y="3162198"/>
                  </a:lnTo>
                  <a:close/>
                </a:path>
                <a:path w="7509509" h="5725795">
                  <a:moveTo>
                    <a:pt x="5368976" y="3106737"/>
                  </a:moveTo>
                  <a:lnTo>
                    <a:pt x="5364886" y="3102648"/>
                  </a:lnTo>
                  <a:lnTo>
                    <a:pt x="5354752" y="3102648"/>
                  </a:lnTo>
                  <a:lnTo>
                    <a:pt x="5350497" y="3106737"/>
                  </a:lnTo>
                  <a:lnTo>
                    <a:pt x="5350497" y="3117050"/>
                  </a:lnTo>
                  <a:lnTo>
                    <a:pt x="5354752" y="3121139"/>
                  </a:lnTo>
                  <a:lnTo>
                    <a:pt x="5364886" y="3121139"/>
                  </a:lnTo>
                  <a:lnTo>
                    <a:pt x="5368976" y="3117050"/>
                  </a:lnTo>
                  <a:lnTo>
                    <a:pt x="5368976" y="3106737"/>
                  </a:lnTo>
                  <a:close/>
                </a:path>
                <a:path w="7509509" h="5725795">
                  <a:moveTo>
                    <a:pt x="5368976" y="3051454"/>
                  </a:moveTo>
                  <a:lnTo>
                    <a:pt x="5364886" y="3047200"/>
                  </a:lnTo>
                  <a:lnTo>
                    <a:pt x="5354752" y="3047200"/>
                  </a:lnTo>
                  <a:lnTo>
                    <a:pt x="5350497" y="3051454"/>
                  </a:lnTo>
                  <a:lnTo>
                    <a:pt x="5350497" y="3061589"/>
                  </a:lnTo>
                  <a:lnTo>
                    <a:pt x="5354752" y="3065678"/>
                  </a:lnTo>
                  <a:lnTo>
                    <a:pt x="5364886" y="3065678"/>
                  </a:lnTo>
                  <a:lnTo>
                    <a:pt x="5368976" y="3061589"/>
                  </a:lnTo>
                  <a:lnTo>
                    <a:pt x="5368976" y="3051454"/>
                  </a:lnTo>
                  <a:close/>
                </a:path>
                <a:path w="7509509" h="5725795">
                  <a:moveTo>
                    <a:pt x="5368976" y="2996006"/>
                  </a:moveTo>
                  <a:lnTo>
                    <a:pt x="5364886" y="2991904"/>
                  </a:lnTo>
                  <a:lnTo>
                    <a:pt x="5354752" y="2991904"/>
                  </a:lnTo>
                  <a:lnTo>
                    <a:pt x="5350497" y="2996006"/>
                  </a:lnTo>
                  <a:lnTo>
                    <a:pt x="5350497" y="3006128"/>
                  </a:lnTo>
                  <a:lnTo>
                    <a:pt x="5354752" y="3010217"/>
                  </a:lnTo>
                  <a:lnTo>
                    <a:pt x="5364886" y="3010217"/>
                  </a:lnTo>
                  <a:lnTo>
                    <a:pt x="5368976" y="3006128"/>
                  </a:lnTo>
                  <a:lnTo>
                    <a:pt x="5368976" y="2996006"/>
                  </a:lnTo>
                  <a:close/>
                </a:path>
                <a:path w="7509509" h="5725795">
                  <a:moveTo>
                    <a:pt x="5368976" y="2940532"/>
                  </a:moveTo>
                  <a:lnTo>
                    <a:pt x="5364886" y="2936456"/>
                  </a:lnTo>
                  <a:lnTo>
                    <a:pt x="5354752" y="2936456"/>
                  </a:lnTo>
                  <a:lnTo>
                    <a:pt x="5350497" y="2940532"/>
                  </a:lnTo>
                  <a:lnTo>
                    <a:pt x="5350497" y="2950857"/>
                  </a:lnTo>
                  <a:lnTo>
                    <a:pt x="5354752" y="2954934"/>
                  </a:lnTo>
                  <a:lnTo>
                    <a:pt x="5364886" y="2954934"/>
                  </a:lnTo>
                  <a:lnTo>
                    <a:pt x="5368976" y="2950857"/>
                  </a:lnTo>
                  <a:lnTo>
                    <a:pt x="5368976" y="2940532"/>
                  </a:lnTo>
                  <a:close/>
                </a:path>
                <a:path w="7509509" h="5725795">
                  <a:moveTo>
                    <a:pt x="5368976" y="2885262"/>
                  </a:moveTo>
                  <a:lnTo>
                    <a:pt x="5364886" y="2880995"/>
                  </a:lnTo>
                  <a:lnTo>
                    <a:pt x="5354752" y="2880995"/>
                  </a:lnTo>
                  <a:lnTo>
                    <a:pt x="5350497" y="2885262"/>
                  </a:lnTo>
                  <a:lnTo>
                    <a:pt x="5350497" y="2895384"/>
                  </a:lnTo>
                  <a:lnTo>
                    <a:pt x="5354752" y="2899486"/>
                  </a:lnTo>
                  <a:lnTo>
                    <a:pt x="5364886" y="2899486"/>
                  </a:lnTo>
                  <a:lnTo>
                    <a:pt x="5368976" y="2895384"/>
                  </a:lnTo>
                  <a:lnTo>
                    <a:pt x="5368976" y="2885262"/>
                  </a:lnTo>
                  <a:close/>
                </a:path>
                <a:path w="7509509" h="5725795">
                  <a:moveTo>
                    <a:pt x="5368976" y="2829801"/>
                  </a:moveTo>
                  <a:lnTo>
                    <a:pt x="5364886" y="2825712"/>
                  </a:lnTo>
                  <a:lnTo>
                    <a:pt x="5354752" y="2825712"/>
                  </a:lnTo>
                  <a:lnTo>
                    <a:pt x="5350497" y="2829801"/>
                  </a:lnTo>
                  <a:lnTo>
                    <a:pt x="5350497" y="2839936"/>
                  </a:lnTo>
                  <a:lnTo>
                    <a:pt x="5354752" y="2844012"/>
                  </a:lnTo>
                  <a:lnTo>
                    <a:pt x="5364886" y="2844012"/>
                  </a:lnTo>
                  <a:lnTo>
                    <a:pt x="5368976" y="2839936"/>
                  </a:lnTo>
                  <a:lnTo>
                    <a:pt x="5368976" y="2829801"/>
                  </a:lnTo>
                  <a:close/>
                </a:path>
                <a:path w="7509509" h="5725795">
                  <a:moveTo>
                    <a:pt x="5368976" y="2774340"/>
                  </a:moveTo>
                  <a:lnTo>
                    <a:pt x="5364886" y="2770263"/>
                  </a:lnTo>
                  <a:lnTo>
                    <a:pt x="5354752" y="2770263"/>
                  </a:lnTo>
                  <a:lnTo>
                    <a:pt x="5350497" y="2774340"/>
                  </a:lnTo>
                  <a:lnTo>
                    <a:pt x="5350497" y="2784475"/>
                  </a:lnTo>
                  <a:lnTo>
                    <a:pt x="5354752" y="2788742"/>
                  </a:lnTo>
                  <a:lnTo>
                    <a:pt x="5364886" y="2788742"/>
                  </a:lnTo>
                  <a:lnTo>
                    <a:pt x="5368976" y="2784475"/>
                  </a:lnTo>
                  <a:lnTo>
                    <a:pt x="5368976" y="2774340"/>
                  </a:lnTo>
                  <a:close/>
                </a:path>
                <a:path w="7509509" h="5725795">
                  <a:moveTo>
                    <a:pt x="5368976" y="2718892"/>
                  </a:moveTo>
                  <a:lnTo>
                    <a:pt x="5364886" y="2714790"/>
                  </a:lnTo>
                  <a:lnTo>
                    <a:pt x="5354752" y="2714790"/>
                  </a:lnTo>
                  <a:lnTo>
                    <a:pt x="5350497" y="2718892"/>
                  </a:lnTo>
                  <a:lnTo>
                    <a:pt x="5350497" y="2729192"/>
                  </a:lnTo>
                  <a:lnTo>
                    <a:pt x="5354752" y="2733294"/>
                  </a:lnTo>
                  <a:lnTo>
                    <a:pt x="5364886" y="2733294"/>
                  </a:lnTo>
                  <a:lnTo>
                    <a:pt x="5368976" y="2729192"/>
                  </a:lnTo>
                  <a:lnTo>
                    <a:pt x="5368976" y="2718892"/>
                  </a:lnTo>
                  <a:close/>
                </a:path>
                <a:path w="7509509" h="5725795">
                  <a:moveTo>
                    <a:pt x="5368976" y="2663609"/>
                  </a:moveTo>
                  <a:lnTo>
                    <a:pt x="5364886" y="2659519"/>
                  </a:lnTo>
                  <a:lnTo>
                    <a:pt x="5354752" y="2659519"/>
                  </a:lnTo>
                  <a:lnTo>
                    <a:pt x="5350497" y="2663609"/>
                  </a:lnTo>
                  <a:lnTo>
                    <a:pt x="5350497" y="2673743"/>
                  </a:lnTo>
                  <a:lnTo>
                    <a:pt x="5354752" y="2677820"/>
                  </a:lnTo>
                  <a:lnTo>
                    <a:pt x="5364886" y="2677820"/>
                  </a:lnTo>
                  <a:lnTo>
                    <a:pt x="5368976" y="2673743"/>
                  </a:lnTo>
                  <a:lnTo>
                    <a:pt x="5368976" y="2663609"/>
                  </a:lnTo>
                  <a:close/>
                </a:path>
                <a:path w="7509509" h="5725795">
                  <a:moveTo>
                    <a:pt x="5368976" y="2608148"/>
                  </a:moveTo>
                  <a:lnTo>
                    <a:pt x="5364886" y="2604058"/>
                  </a:lnTo>
                  <a:lnTo>
                    <a:pt x="5354752" y="2604058"/>
                  </a:lnTo>
                  <a:lnTo>
                    <a:pt x="5350497" y="2608148"/>
                  </a:lnTo>
                  <a:lnTo>
                    <a:pt x="5350497" y="2618270"/>
                  </a:lnTo>
                  <a:lnTo>
                    <a:pt x="5354752" y="2622372"/>
                  </a:lnTo>
                  <a:lnTo>
                    <a:pt x="5364886" y="2622372"/>
                  </a:lnTo>
                  <a:lnTo>
                    <a:pt x="5368976" y="2618270"/>
                  </a:lnTo>
                  <a:lnTo>
                    <a:pt x="5368976" y="2608148"/>
                  </a:lnTo>
                  <a:close/>
                </a:path>
                <a:path w="7509509" h="5725795">
                  <a:moveTo>
                    <a:pt x="5368976" y="2552687"/>
                  </a:moveTo>
                  <a:lnTo>
                    <a:pt x="5364886" y="2548598"/>
                  </a:lnTo>
                  <a:lnTo>
                    <a:pt x="5354752" y="2548598"/>
                  </a:lnTo>
                  <a:lnTo>
                    <a:pt x="5350497" y="2552687"/>
                  </a:lnTo>
                  <a:lnTo>
                    <a:pt x="5350497" y="2562822"/>
                  </a:lnTo>
                  <a:lnTo>
                    <a:pt x="5354752" y="2567089"/>
                  </a:lnTo>
                  <a:lnTo>
                    <a:pt x="5364886" y="2567089"/>
                  </a:lnTo>
                  <a:lnTo>
                    <a:pt x="5368976" y="2562822"/>
                  </a:lnTo>
                  <a:lnTo>
                    <a:pt x="5368976" y="2552687"/>
                  </a:lnTo>
                  <a:close/>
                </a:path>
                <a:path w="7509509" h="5725795">
                  <a:moveTo>
                    <a:pt x="5368976" y="2497404"/>
                  </a:moveTo>
                  <a:lnTo>
                    <a:pt x="5364886" y="2493314"/>
                  </a:lnTo>
                  <a:lnTo>
                    <a:pt x="5354752" y="2493314"/>
                  </a:lnTo>
                  <a:lnTo>
                    <a:pt x="5350497" y="2497404"/>
                  </a:lnTo>
                  <a:lnTo>
                    <a:pt x="5350497" y="2507538"/>
                  </a:lnTo>
                  <a:lnTo>
                    <a:pt x="5354752" y="2511628"/>
                  </a:lnTo>
                  <a:lnTo>
                    <a:pt x="5364886" y="2511628"/>
                  </a:lnTo>
                  <a:lnTo>
                    <a:pt x="5368976" y="2507538"/>
                  </a:lnTo>
                  <a:lnTo>
                    <a:pt x="5368976" y="2497404"/>
                  </a:lnTo>
                  <a:close/>
                </a:path>
                <a:path w="7509509" h="5725795">
                  <a:moveTo>
                    <a:pt x="5368976" y="2441943"/>
                  </a:moveTo>
                  <a:lnTo>
                    <a:pt x="5364886" y="2437866"/>
                  </a:lnTo>
                  <a:lnTo>
                    <a:pt x="5354752" y="2437866"/>
                  </a:lnTo>
                  <a:lnTo>
                    <a:pt x="5350497" y="2441943"/>
                  </a:lnTo>
                  <a:lnTo>
                    <a:pt x="5350497" y="2452078"/>
                  </a:lnTo>
                  <a:lnTo>
                    <a:pt x="5354752" y="2456167"/>
                  </a:lnTo>
                  <a:lnTo>
                    <a:pt x="5364886" y="2456167"/>
                  </a:lnTo>
                  <a:lnTo>
                    <a:pt x="5368976" y="2452078"/>
                  </a:lnTo>
                  <a:lnTo>
                    <a:pt x="5368976" y="2441943"/>
                  </a:lnTo>
                  <a:close/>
                </a:path>
                <a:path w="7509509" h="5725795">
                  <a:moveTo>
                    <a:pt x="5368976" y="2386495"/>
                  </a:moveTo>
                  <a:lnTo>
                    <a:pt x="5364886" y="2382393"/>
                  </a:lnTo>
                  <a:lnTo>
                    <a:pt x="5354752" y="2382393"/>
                  </a:lnTo>
                  <a:lnTo>
                    <a:pt x="5350497" y="2386495"/>
                  </a:lnTo>
                  <a:lnTo>
                    <a:pt x="5350497" y="2396617"/>
                  </a:lnTo>
                  <a:lnTo>
                    <a:pt x="5354752" y="2400884"/>
                  </a:lnTo>
                  <a:lnTo>
                    <a:pt x="5364886" y="2400884"/>
                  </a:lnTo>
                  <a:lnTo>
                    <a:pt x="5368976" y="2396617"/>
                  </a:lnTo>
                  <a:lnTo>
                    <a:pt x="5368976" y="2386495"/>
                  </a:lnTo>
                  <a:close/>
                </a:path>
                <a:path w="7509509" h="5725795">
                  <a:moveTo>
                    <a:pt x="5368976" y="2331212"/>
                  </a:moveTo>
                  <a:lnTo>
                    <a:pt x="5364886" y="2326944"/>
                  </a:lnTo>
                  <a:lnTo>
                    <a:pt x="5354752" y="2326944"/>
                  </a:lnTo>
                  <a:lnTo>
                    <a:pt x="5350497" y="2331212"/>
                  </a:lnTo>
                  <a:lnTo>
                    <a:pt x="5350497" y="2341346"/>
                  </a:lnTo>
                  <a:lnTo>
                    <a:pt x="5354752" y="2345423"/>
                  </a:lnTo>
                  <a:lnTo>
                    <a:pt x="5364886" y="2345423"/>
                  </a:lnTo>
                  <a:lnTo>
                    <a:pt x="5368976" y="2341346"/>
                  </a:lnTo>
                  <a:lnTo>
                    <a:pt x="5368976" y="2331212"/>
                  </a:lnTo>
                  <a:close/>
                </a:path>
                <a:path w="7509509" h="5725795">
                  <a:moveTo>
                    <a:pt x="5368976" y="2275751"/>
                  </a:moveTo>
                  <a:lnTo>
                    <a:pt x="5364886" y="2271674"/>
                  </a:lnTo>
                  <a:lnTo>
                    <a:pt x="5354752" y="2271674"/>
                  </a:lnTo>
                  <a:lnTo>
                    <a:pt x="5350497" y="2275751"/>
                  </a:lnTo>
                  <a:lnTo>
                    <a:pt x="5350497" y="2285885"/>
                  </a:lnTo>
                  <a:lnTo>
                    <a:pt x="5354752" y="2289975"/>
                  </a:lnTo>
                  <a:lnTo>
                    <a:pt x="5364886" y="2289975"/>
                  </a:lnTo>
                  <a:lnTo>
                    <a:pt x="5368976" y="2285885"/>
                  </a:lnTo>
                  <a:lnTo>
                    <a:pt x="5368976" y="2275751"/>
                  </a:lnTo>
                  <a:close/>
                </a:path>
                <a:path w="7509509" h="5725795">
                  <a:moveTo>
                    <a:pt x="5368976" y="2220303"/>
                  </a:moveTo>
                  <a:lnTo>
                    <a:pt x="5364886" y="2216200"/>
                  </a:lnTo>
                  <a:lnTo>
                    <a:pt x="5354752" y="2216200"/>
                  </a:lnTo>
                  <a:lnTo>
                    <a:pt x="5350497" y="2220303"/>
                  </a:lnTo>
                  <a:lnTo>
                    <a:pt x="5350497" y="2230424"/>
                  </a:lnTo>
                  <a:lnTo>
                    <a:pt x="5354752" y="2234692"/>
                  </a:lnTo>
                  <a:lnTo>
                    <a:pt x="5364886" y="2234692"/>
                  </a:lnTo>
                  <a:lnTo>
                    <a:pt x="5368976" y="2230424"/>
                  </a:lnTo>
                  <a:lnTo>
                    <a:pt x="5368976" y="2220303"/>
                  </a:lnTo>
                  <a:close/>
                </a:path>
                <a:path w="7509509" h="5725795">
                  <a:moveTo>
                    <a:pt x="5368976" y="2165007"/>
                  </a:moveTo>
                  <a:lnTo>
                    <a:pt x="5364886" y="2160752"/>
                  </a:lnTo>
                  <a:lnTo>
                    <a:pt x="5354752" y="2160752"/>
                  </a:lnTo>
                  <a:lnTo>
                    <a:pt x="5350497" y="2165007"/>
                  </a:lnTo>
                  <a:lnTo>
                    <a:pt x="5350497" y="2175141"/>
                  </a:lnTo>
                  <a:lnTo>
                    <a:pt x="5354752" y="2179231"/>
                  </a:lnTo>
                  <a:lnTo>
                    <a:pt x="5364886" y="2179231"/>
                  </a:lnTo>
                  <a:lnTo>
                    <a:pt x="5368976" y="2175141"/>
                  </a:lnTo>
                  <a:lnTo>
                    <a:pt x="5368976" y="2165007"/>
                  </a:lnTo>
                  <a:close/>
                </a:path>
                <a:path w="7509509" h="5725795">
                  <a:moveTo>
                    <a:pt x="5368976" y="2109559"/>
                  </a:moveTo>
                  <a:lnTo>
                    <a:pt x="5364886" y="2105469"/>
                  </a:lnTo>
                  <a:lnTo>
                    <a:pt x="5354752" y="2105469"/>
                  </a:lnTo>
                  <a:lnTo>
                    <a:pt x="5350497" y="2109559"/>
                  </a:lnTo>
                  <a:lnTo>
                    <a:pt x="5350497" y="2119680"/>
                  </a:lnTo>
                  <a:lnTo>
                    <a:pt x="5354752" y="2123783"/>
                  </a:lnTo>
                  <a:lnTo>
                    <a:pt x="5364886" y="2123783"/>
                  </a:lnTo>
                  <a:lnTo>
                    <a:pt x="5368976" y="2119680"/>
                  </a:lnTo>
                  <a:lnTo>
                    <a:pt x="5368976" y="2109559"/>
                  </a:lnTo>
                  <a:close/>
                </a:path>
                <a:path w="7509509" h="5725795">
                  <a:moveTo>
                    <a:pt x="5368976" y="2054098"/>
                  </a:moveTo>
                  <a:lnTo>
                    <a:pt x="5364886" y="2050008"/>
                  </a:lnTo>
                  <a:lnTo>
                    <a:pt x="5354752" y="2050008"/>
                  </a:lnTo>
                  <a:lnTo>
                    <a:pt x="5350497" y="2054098"/>
                  </a:lnTo>
                  <a:lnTo>
                    <a:pt x="5350497" y="2064232"/>
                  </a:lnTo>
                  <a:lnTo>
                    <a:pt x="5354752" y="2068309"/>
                  </a:lnTo>
                  <a:lnTo>
                    <a:pt x="5364886" y="2068309"/>
                  </a:lnTo>
                  <a:lnTo>
                    <a:pt x="5368976" y="2064232"/>
                  </a:lnTo>
                  <a:lnTo>
                    <a:pt x="5368976" y="2054098"/>
                  </a:lnTo>
                  <a:close/>
                </a:path>
                <a:path w="7509509" h="5725795">
                  <a:moveTo>
                    <a:pt x="5368976" y="1998637"/>
                  </a:moveTo>
                  <a:lnTo>
                    <a:pt x="5364886" y="1994547"/>
                  </a:lnTo>
                  <a:lnTo>
                    <a:pt x="5354752" y="1994547"/>
                  </a:lnTo>
                  <a:lnTo>
                    <a:pt x="5350497" y="1998637"/>
                  </a:lnTo>
                  <a:lnTo>
                    <a:pt x="5350497" y="2008949"/>
                  </a:lnTo>
                  <a:lnTo>
                    <a:pt x="5354752" y="2013038"/>
                  </a:lnTo>
                  <a:lnTo>
                    <a:pt x="5364886" y="2013038"/>
                  </a:lnTo>
                  <a:lnTo>
                    <a:pt x="5368976" y="2008949"/>
                  </a:lnTo>
                  <a:lnTo>
                    <a:pt x="5368976" y="1998637"/>
                  </a:lnTo>
                  <a:close/>
                </a:path>
                <a:path w="7509509" h="5725795">
                  <a:moveTo>
                    <a:pt x="5368976" y="1943354"/>
                  </a:moveTo>
                  <a:lnTo>
                    <a:pt x="5364886" y="1939086"/>
                  </a:lnTo>
                  <a:lnTo>
                    <a:pt x="5354752" y="1939086"/>
                  </a:lnTo>
                  <a:lnTo>
                    <a:pt x="5350497" y="1943354"/>
                  </a:lnTo>
                  <a:lnTo>
                    <a:pt x="5350497" y="1953488"/>
                  </a:lnTo>
                  <a:lnTo>
                    <a:pt x="5354752" y="1957578"/>
                  </a:lnTo>
                  <a:lnTo>
                    <a:pt x="5364886" y="1957578"/>
                  </a:lnTo>
                  <a:lnTo>
                    <a:pt x="5368976" y="1953488"/>
                  </a:lnTo>
                  <a:lnTo>
                    <a:pt x="5368976" y="1943354"/>
                  </a:lnTo>
                  <a:close/>
                </a:path>
                <a:path w="7509509" h="5725795">
                  <a:moveTo>
                    <a:pt x="5368976" y="1887905"/>
                  </a:moveTo>
                  <a:lnTo>
                    <a:pt x="5364886" y="1883803"/>
                  </a:lnTo>
                  <a:lnTo>
                    <a:pt x="5354752" y="1883803"/>
                  </a:lnTo>
                  <a:lnTo>
                    <a:pt x="5350497" y="1887905"/>
                  </a:lnTo>
                  <a:lnTo>
                    <a:pt x="5350497" y="1898040"/>
                  </a:lnTo>
                  <a:lnTo>
                    <a:pt x="5354752" y="1902117"/>
                  </a:lnTo>
                  <a:lnTo>
                    <a:pt x="5364886" y="1902117"/>
                  </a:lnTo>
                  <a:lnTo>
                    <a:pt x="5368976" y="1898040"/>
                  </a:lnTo>
                  <a:lnTo>
                    <a:pt x="5368976" y="1887905"/>
                  </a:lnTo>
                  <a:close/>
                </a:path>
                <a:path w="7509509" h="5725795">
                  <a:moveTo>
                    <a:pt x="5368976" y="1832432"/>
                  </a:moveTo>
                  <a:lnTo>
                    <a:pt x="5364886" y="1828355"/>
                  </a:lnTo>
                  <a:lnTo>
                    <a:pt x="5354752" y="1828355"/>
                  </a:lnTo>
                  <a:lnTo>
                    <a:pt x="5350497" y="1832432"/>
                  </a:lnTo>
                  <a:lnTo>
                    <a:pt x="5350497" y="1842566"/>
                  </a:lnTo>
                  <a:lnTo>
                    <a:pt x="5354752" y="1846834"/>
                  </a:lnTo>
                  <a:lnTo>
                    <a:pt x="5364886" y="1846834"/>
                  </a:lnTo>
                  <a:lnTo>
                    <a:pt x="5368976" y="1842566"/>
                  </a:lnTo>
                  <a:lnTo>
                    <a:pt x="5368976" y="1832432"/>
                  </a:lnTo>
                  <a:close/>
                </a:path>
                <a:path w="7509509" h="5725795">
                  <a:moveTo>
                    <a:pt x="5368976" y="1777161"/>
                  </a:moveTo>
                  <a:lnTo>
                    <a:pt x="5364886" y="1772894"/>
                  </a:lnTo>
                  <a:lnTo>
                    <a:pt x="5354752" y="1772894"/>
                  </a:lnTo>
                  <a:lnTo>
                    <a:pt x="5350497" y="1777161"/>
                  </a:lnTo>
                  <a:lnTo>
                    <a:pt x="5350497" y="1787296"/>
                  </a:lnTo>
                  <a:lnTo>
                    <a:pt x="5354752" y="1791385"/>
                  </a:lnTo>
                  <a:lnTo>
                    <a:pt x="5364886" y="1791385"/>
                  </a:lnTo>
                  <a:lnTo>
                    <a:pt x="5368976" y="1787296"/>
                  </a:lnTo>
                  <a:lnTo>
                    <a:pt x="5368976" y="1777161"/>
                  </a:lnTo>
                  <a:close/>
                </a:path>
                <a:path w="7509509" h="5725795">
                  <a:moveTo>
                    <a:pt x="5368976" y="1721700"/>
                  </a:moveTo>
                  <a:lnTo>
                    <a:pt x="5364886" y="1717611"/>
                  </a:lnTo>
                  <a:lnTo>
                    <a:pt x="5354752" y="1717611"/>
                  </a:lnTo>
                  <a:lnTo>
                    <a:pt x="5350497" y="1721700"/>
                  </a:lnTo>
                  <a:lnTo>
                    <a:pt x="5350497" y="1731835"/>
                  </a:lnTo>
                  <a:lnTo>
                    <a:pt x="5354752" y="1735924"/>
                  </a:lnTo>
                  <a:lnTo>
                    <a:pt x="5364886" y="1735924"/>
                  </a:lnTo>
                  <a:lnTo>
                    <a:pt x="5368976" y="1731835"/>
                  </a:lnTo>
                  <a:lnTo>
                    <a:pt x="5368976" y="1721700"/>
                  </a:lnTo>
                  <a:close/>
                </a:path>
                <a:path w="7509509" h="5725795">
                  <a:moveTo>
                    <a:pt x="5368976" y="1666240"/>
                  </a:moveTo>
                  <a:lnTo>
                    <a:pt x="5364886" y="1662163"/>
                  </a:lnTo>
                  <a:lnTo>
                    <a:pt x="5354752" y="1662163"/>
                  </a:lnTo>
                  <a:lnTo>
                    <a:pt x="5350497" y="1666240"/>
                  </a:lnTo>
                  <a:lnTo>
                    <a:pt x="5350497" y="1676374"/>
                  </a:lnTo>
                  <a:lnTo>
                    <a:pt x="5354752" y="1680641"/>
                  </a:lnTo>
                  <a:lnTo>
                    <a:pt x="5364886" y="1680641"/>
                  </a:lnTo>
                  <a:lnTo>
                    <a:pt x="5368976" y="1676374"/>
                  </a:lnTo>
                  <a:lnTo>
                    <a:pt x="5368976" y="1666240"/>
                  </a:lnTo>
                  <a:close/>
                </a:path>
                <a:path w="7509509" h="5725795">
                  <a:moveTo>
                    <a:pt x="5368976" y="1610791"/>
                  </a:moveTo>
                  <a:lnTo>
                    <a:pt x="5364886" y="1606689"/>
                  </a:lnTo>
                  <a:lnTo>
                    <a:pt x="5354752" y="1606689"/>
                  </a:lnTo>
                  <a:lnTo>
                    <a:pt x="5350497" y="1610791"/>
                  </a:lnTo>
                  <a:lnTo>
                    <a:pt x="5350497" y="1621091"/>
                  </a:lnTo>
                  <a:lnTo>
                    <a:pt x="5354752" y="1625180"/>
                  </a:lnTo>
                  <a:lnTo>
                    <a:pt x="5364886" y="1625180"/>
                  </a:lnTo>
                  <a:lnTo>
                    <a:pt x="5368976" y="1621091"/>
                  </a:lnTo>
                  <a:lnTo>
                    <a:pt x="5368976" y="1610791"/>
                  </a:lnTo>
                  <a:close/>
                </a:path>
                <a:path w="7509509" h="5725795">
                  <a:moveTo>
                    <a:pt x="5368976" y="1555496"/>
                  </a:moveTo>
                  <a:lnTo>
                    <a:pt x="5364886" y="1551419"/>
                  </a:lnTo>
                  <a:lnTo>
                    <a:pt x="5354752" y="1551419"/>
                  </a:lnTo>
                  <a:lnTo>
                    <a:pt x="5350497" y="1555496"/>
                  </a:lnTo>
                  <a:lnTo>
                    <a:pt x="5350497" y="1565643"/>
                  </a:lnTo>
                  <a:lnTo>
                    <a:pt x="5354752" y="1569720"/>
                  </a:lnTo>
                  <a:lnTo>
                    <a:pt x="5364886" y="1569720"/>
                  </a:lnTo>
                  <a:lnTo>
                    <a:pt x="5368976" y="1565643"/>
                  </a:lnTo>
                  <a:lnTo>
                    <a:pt x="5368976" y="1555496"/>
                  </a:lnTo>
                  <a:close/>
                </a:path>
                <a:path w="7509509" h="5725795">
                  <a:moveTo>
                    <a:pt x="5368976" y="1500047"/>
                  </a:moveTo>
                  <a:lnTo>
                    <a:pt x="5364886" y="1495958"/>
                  </a:lnTo>
                  <a:lnTo>
                    <a:pt x="5354752" y="1495958"/>
                  </a:lnTo>
                  <a:lnTo>
                    <a:pt x="5350497" y="1500047"/>
                  </a:lnTo>
                  <a:lnTo>
                    <a:pt x="5350497" y="1510169"/>
                  </a:lnTo>
                  <a:lnTo>
                    <a:pt x="5354752" y="1514271"/>
                  </a:lnTo>
                  <a:lnTo>
                    <a:pt x="5364886" y="1514271"/>
                  </a:lnTo>
                  <a:lnTo>
                    <a:pt x="5368976" y="1510169"/>
                  </a:lnTo>
                  <a:lnTo>
                    <a:pt x="5368976" y="1500047"/>
                  </a:lnTo>
                  <a:close/>
                </a:path>
                <a:path w="7509509" h="5725795">
                  <a:moveTo>
                    <a:pt x="5368976" y="1444586"/>
                  </a:moveTo>
                  <a:lnTo>
                    <a:pt x="5364886" y="1440497"/>
                  </a:lnTo>
                  <a:lnTo>
                    <a:pt x="5354752" y="1440497"/>
                  </a:lnTo>
                  <a:lnTo>
                    <a:pt x="5350497" y="1444586"/>
                  </a:lnTo>
                  <a:lnTo>
                    <a:pt x="5350497" y="1454721"/>
                  </a:lnTo>
                  <a:lnTo>
                    <a:pt x="5354752" y="1458976"/>
                  </a:lnTo>
                  <a:lnTo>
                    <a:pt x="5364886" y="1458976"/>
                  </a:lnTo>
                  <a:lnTo>
                    <a:pt x="5368976" y="1454721"/>
                  </a:lnTo>
                  <a:lnTo>
                    <a:pt x="5368976" y="1444586"/>
                  </a:lnTo>
                  <a:close/>
                </a:path>
                <a:path w="7509509" h="5725795">
                  <a:moveTo>
                    <a:pt x="5368976" y="1389303"/>
                  </a:moveTo>
                  <a:lnTo>
                    <a:pt x="5364886" y="1385036"/>
                  </a:lnTo>
                  <a:lnTo>
                    <a:pt x="5354752" y="1385036"/>
                  </a:lnTo>
                  <a:lnTo>
                    <a:pt x="5350497" y="1389303"/>
                  </a:lnTo>
                  <a:lnTo>
                    <a:pt x="5350497" y="1399438"/>
                  </a:lnTo>
                  <a:lnTo>
                    <a:pt x="5354752" y="1403527"/>
                  </a:lnTo>
                  <a:lnTo>
                    <a:pt x="5364886" y="1403527"/>
                  </a:lnTo>
                  <a:lnTo>
                    <a:pt x="5368976" y="1399438"/>
                  </a:lnTo>
                  <a:lnTo>
                    <a:pt x="5368976" y="1389303"/>
                  </a:lnTo>
                  <a:close/>
                </a:path>
                <a:path w="7509509" h="5725795">
                  <a:moveTo>
                    <a:pt x="5368976" y="1333842"/>
                  </a:moveTo>
                  <a:lnTo>
                    <a:pt x="5364886" y="1329766"/>
                  </a:lnTo>
                  <a:lnTo>
                    <a:pt x="5354752" y="1329766"/>
                  </a:lnTo>
                  <a:lnTo>
                    <a:pt x="5350497" y="1333842"/>
                  </a:lnTo>
                  <a:lnTo>
                    <a:pt x="5350497" y="1343977"/>
                  </a:lnTo>
                  <a:lnTo>
                    <a:pt x="5354752" y="1348066"/>
                  </a:lnTo>
                  <a:lnTo>
                    <a:pt x="5364886" y="1348066"/>
                  </a:lnTo>
                  <a:lnTo>
                    <a:pt x="5368976" y="1343977"/>
                  </a:lnTo>
                  <a:lnTo>
                    <a:pt x="5368976" y="1333842"/>
                  </a:lnTo>
                  <a:close/>
                </a:path>
                <a:path w="7509509" h="5725795">
                  <a:moveTo>
                    <a:pt x="5368976" y="1278394"/>
                  </a:moveTo>
                  <a:lnTo>
                    <a:pt x="5364886" y="1274292"/>
                  </a:lnTo>
                  <a:lnTo>
                    <a:pt x="5354752" y="1274292"/>
                  </a:lnTo>
                  <a:lnTo>
                    <a:pt x="5350497" y="1278394"/>
                  </a:lnTo>
                  <a:lnTo>
                    <a:pt x="5350497" y="1288529"/>
                  </a:lnTo>
                  <a:lnTo>
                    <a:pt x="5354752" y="1292783"/>
                  </a:lnTo>
                  <a:lnTo>
                    <a:pt x="5364886" y="1292783"/>
                  </a:lnTo>
                  <a:lnTo>
                    <a:pt x="5368976" y="1288529"/>
                  </a:lnTo>
                  <a:lnTo>
                    <a:pt x="5368976" y="1278394"/>
                  </a:lnTo>
                  <a:close/>
                </a:path>
                <a:path w="7509509" h="5725795">
                  <a:moveTo>
                    <a:pt x="5368976" y="1223098"/>
                  </a:moveTo>
                  <a:lnTo>
                    <a:pt x="5364886" y="1218844"/>
                  </a:lnTo>
                  <a:lnTo>
                    <a:pt x="5354752" y="1218844"/>
                  </a:lnTo>
                  <a:lnTo>
                    <a:pt x="5350497" y="1223098"/>
                  </a:lnTo>
                  <a:lnTo>
                    <a:pt x="5350497" y="1233233"/>
                  </a:lnTo>
                  <a:lnTo>
                    <a:pt x="5354752" y="1237335"/>
                  </a:lnTo>
                  <a:lnTo>
                    <a:pt x="5364886" y="1237335"/>
                  </a:lnTo>
                  <a:lnTo>
                    <a:pt x="5368976" y="1233233"/>
                  </a:lnTo>
                  <a:lnTo>
                    <a:pt x="5368976" y="1223098"/>
                  </a:lnTo>
                  <a:close/>
                </a:path>
                <a:path w="7509509" h="5725795">
                  <a:moveTo>
                    <a:pt x="5368976" y="1167650"/>
                  </a:moveTo>
                  <a:lnTo>
                    <a:pt x="5364886" y="1163561"/>
                  </a:lnTo>
                  <a:lnTo>
                    <a:pt x="5354752" y="1163561"/>
                  </a:lnTo>
                  <a:lnTo>
                    <a:pt x="5350497" y="1167650"/>
                  </a:lnTo>
                  <a:lnTo>
                    <a:pt x="5350497" y="1177785"/>
                  </a:lnTo>
                  <a:lnTo>
                    <a:pt x="5354752" y="1181874"/>
                  </a:lnTo>
                  <a:lnTo>
                    <a:pt x="5364886" y="1181874"/>
                  </a:lnTo>
                  <a:lnTo>
                    <a:pt x="5368976" y="1177785"/>
                  </a:lnTo>
                  <a:lnTo>
                    <a:pt x="5368976" y="1167650"/>
                  </a:lnTo>
                  <a:close/>
                </a:path>
                <a:path w="7509509" h="5725795">
                  <a:moveTo>
                    <a:pt x="5368976" y="1112189"/>
                  </a:moveTo>
                  <a:lnTo>
                    <a:pt x="5364886" y="1108100"/>
                  </a:lnTo>
                  <a:lnTo>
                    <a:pt x="5354752" y="1108100"/>
                  </a:lnTo>
                  <a:lnTo>
                    <a:pt x="5350497" y="1112189"/>
                  </a:lnTo>
                  <a:lnTo>
                    <a:pt x="5350497" y="1122324"/>
                  </a:lnTo>
                  <a:lnTo>
                    <a:pt x="5354752" y="1126413"/>
                  </a:lnTo>
                  <a:lnTo>
                    <a:pt x="5364886" y="1126413"/>
                  </a:lnTo>
                  <a:lnTo>
                    <a:pt x="5368976" y="1122324"/>
                  </a:lnTo>
                  <a:lnTo>
                    <a:pt x="5368976" y="1112189"/>
                  </a:lnTo>
                  <a:close/>
                </a:path>
                <a:path w="7509509" h="5725795">
                  <a:moveTo>
                    <a:pt x="5368976" y="1056906"/>
                  </a:moveTo>
                  <a:lnTo>
                    <a:pt x="5364886" y="1052652"/>
                  </a:lnTo>
                  <a:lnTo>
                    <a:pt x="5354752" y="1052652"/>
                  </a:lnTo>
                  <a:lnTo>
                    <a:pt x="5350497" y="1056906"/>
                  </a:lnTo>
                  <a:lnTo>
                    <a:pt x="5350497" y="1067041"/>
                  </a:lnTo>
                  <a:lnTo>
                    <a:pt x="5354752" y="1071130"/>
                  </a:lnTo>
                  <a:lnTo>
                    <a:pt x="5364886" y="1071130"/>
                  </a:lnTo>
                  <a:lnTo>
                    <a:pt x="5368976" y="1067041"/>
                  </a:lnTo>
                  <a:lnTo>
                    <a:pt x="5368976" y="1056906"/>
                  </a:lnTo>
                  <a:close/>
                </a:path>
                <a:path w="7509509" h="5725795">
                  <a:moveTo>
                    <a:pt x="5368976" y="1001458"/>
                  </a:moveTo>
                  <a:lnTo>
                    <a:pt x="5364886" y="997356"/>
                  </a:lnTo>
                  <a:lnTo>
                    <a:pt x="5354752" y="997356"/>
                  </a:lnTo>
                  <a:lnTo>
                    <a:pt x="5350497" y="1001458"/>
                  </a:lnTo>
                  <a:lnTo>
                    <a:pt x="5350497" y="1011580"/>
                  </a:lnTo>
                  <a:lnTo>
                    <a:pt x="5354752" y="1015669"/>
                  </a:lnTo>
                  <a:lnTo>
                    <a:pt x="5364886" y="1015669"/>
                  </a:lnTo>
                  <a:lnTo>
                    <a:pt x="5368976" y="1011580"/>
                  </a:lnTo>
                  <a:lnTo>
                    <a:pt x="5368976" y="1001458"/>
                  </a:lnTo>
                  <a:close/>
                </a:path>
                <a:path w="7509509" h="5725795">
                  <a:moveTo>
                    <a:pt x="5368976" y="945997"/>
                  </a:moveTo>
                  <a:lnTo>
                    <a:pt x="5364886" y="941908"/>
                  </a:lnTo>
                  <a:lnTo>
                    <a:pt x="5354752" y="941908"/>
                  </a:lnTo>
                  <a:lnTo>
                    <a:pt x="5350497" y="945997"/>
                  </a:lnTo>
                  <a:lnTo>
                    <a:pt x="5350497" y="956132"/>
                  </a:lnTo>
                  <a:lnTo>
                    <a:pt x="5354752" y="960208"/>
                  </a:lnTo>
                  <a:lnTo>
                    <a:pt x="5364886" y="960208"/>
                  </a:lnTo>
                  <a:lnTo>
                    <a:pt x="5368976" y="956132"/>
                  </a:lnTo>
                  <a:lnTo>
                    <a:pt x="5368976" y="945997"/>
                  </a:lnTo>
                  <a:close/>
                </a:path>
                <a:path w="7509509" h="5725795">
                  <a:moveTo>
                    <a:pt x="5368976" y="890536"/>
                  </a:moveTo>
                  <a:lnTo>
                    <a:pt x="5364886" y="886447"/>
                  </a:lnTo>
                  <a:lnTo>
                    <a:pt x="5354752" y="886447"/>
                  </a:lnTo>
                  <a:lnTo>
                    <a:pt x="5350497" y="890536"/>
                  </a:lnTo>
                  <a:lnTo>
                    <a:pt x="5350497" y="900836"/>
                  </a:lnTo>
                  <a:lnTo>
                    <a:pt x="5354752" y="904938"/>
                  </a:lnTo>
                  <a:lnTo>
                    <a:pt x="5364886" y="904938"/>
                  </a:lnTo>
                  <a:lnTo>
                    <a:pt x="5368976" y="900836"/>
                  </a:lnTo>
                  <a:lnTo>
                    <a:pt x="5368976" y="890536"/>
                  </a:lnTo>
                  <a:close/>
                </a:path>
                <a:path w="7509509" h="5725795">
                  <a:moveTo>
                    <a:pt x="5368976" y="835253"/>
                  </a:moveTo>
                  <a:lnTo>
                    <a:pt x="5364886" y="830986"/>
                  </a:lnTo>
                  <a:lnTo>
                    <a:pt x="5354752" y="830986"/>
                  </a:lnTo>
                  <a:lnTo>
                    <a:pt x="5350497" y="835253"/>
                  </a:lnTo>
                  <a:lnTo>
                    <a:pt x="5350497" y="845388"/>
                  </a:lnTo>
                  <a:lnTo>
                    <a:pt x="5354752" y="849464"/>
                  </a:lnTo>
                  <a:lnTo>
                    <a:pt x="5364886" y="849464"/>
                  </a:lnTo>
                  <a:lnTo>
                    <a:pt x="5368976" y="845388"/>
                  </a:lnTo>
                  <a:lnTo>
                    <a:pt x="5368976" y="835253"/>
                  </a:lnTo>
                  <a:close/>
                </a:path>
                <a:path w="7509509" h="5725795">
                  <a:moveTo>
                    <a:pt x="5368976" y="779792"/>
                  </a:moveTo>
                  <a:lnTo>
                    <a:pt x="5364886" y="775703"/>
                  </a:lnTo>
                  <a:lnTo>
                    <a:pt x="5354752" y="775703"/>
                  </a:lnTo>
                  <a:lnTo>
                    <a:pt x="5350497" y="779792"/>
                  </a:lnTo>
                  <a:lnTo>
                    <a:pt x="5350497" y="789927"/>
                  </a:lnTo>
                  <a:lnTo>
                    <a:pt x="5354752" y="794016"/>
                  </a:lnTo>
                  <a:lnTo>
                    <a:pt x="5364886" y="794016"/>
                  </a:lnTo>
                  <a:lnTo>
                    <a:pt x="5368976" y="789927"/>
                  </a:lnTo>
                  <a:lnTo>
                    <a:pt x="5368976" y="779792"/>
                  </a:lnTo>
                  <a:close/>
                </a:path>
                <a:path w="7509509" h="5725795">
                  <a:moveTo>
                    <a:pt x="5368976" y="724344"/>
                  </a:moveTo>
                  <a:lnTo>
                    <a:pt x="5364886" y="720255"/>
                  </a:lnTo>
                  <a:lnTo>
                    <a:pt x="5354752" y="720255"/>
                  </a:lnTo>
                  <a:lnTo>
                    <a:pt x="5350497" y="724344"/>
                  </a:lnTo>
                  <a:lnTo>
                    <a:pt x="5350497" y="734466"/>
                  </a:lnTo>
                  <a:lnTo>
                    <a:pt x="5354752" y="738746"/>
                  </a:lnTo>
                  <a:lnTo>
                    <a:pt x="5364886" y="738746"/>
                  </a:lnTo>
                  <a:lnTo>
                    <a:pt x="5368976" y="734466"/>
                  </a:lnTo>
                  <a:lnTo>
                    <a:pt x="5368976" y="724344"/>
                  </a:lnTo>
                  <a:close/>
                </a:path>
                <a:path w="7509509" h="5725795">
                  <a:moveTo>
                    <a:pt x="5368976" y="669061"/>
                  </a:moveTo>
                  <a:lnTo>
                    <a:pt x="5364886" y="664794"/>
                  </a:lnTo>
                  <a:lnTo>
                    <a:pt x="5354752" y="664794"/>
                  </a:lnTo>
                  <a:lnTo>
                    <a:pt x="5350497" y="669061"/>
                  </a:lnTo>
                  <a:lnTo>
                    <a:pt x="5350497" y="679196"/>
                  </a:lnTo>
                  <a:lnTo>
                    <a:pt x="5354752" y="683272"/>
                  </a:lnTo>
                  <a:lnTo>
                    <a:pt x="5364886" y="683272"/>
                  </a:lnTo>
                  <a:lnTo>
                    <a:pt x="5368976" y="679196"/>
                  </a:lnTo>
                  <a:lnTo>
                    <a:pt x="5368976" y="669061"/>
                  </a:lnTo>
                  <a:close/>
                </a:path>
                <a:path w="7509509" h="5725795">
                  <a:moveTo>
                    <a:pt x="5368976" y="613600"/>
                  </a:moveTo>
                  <a:lnTo>
                    <a:pt x="5364886" y="609511"/>
                  </a:lnTo>
                  <a:lnTo>
                    <a:pt x="5354752" y="609511"/>
                  </a:lnTo>
                  <a:lnTo>
                    <a:pt x="5350497" y="613600"/>
                  </a:lnTo>
                  <a:lnTo>
                    <a:pt x="5350497" y="623735"/>
                  </a:lnTo>
                  <a:lnTo>
                    <a:pt x="5354752" y="627824"/>
                  </a:lnTo>
                  <a:lnTo>
                    <a:pt x="5364886" y="627824"/>
                  </a:lnTo>
                  <a:lnTo>
                    <a:pt x="5368976" y="623735"/>
                  </a:lnTo>
                  <a:lnTo>
                    <a:pt x="5368976" y="613600"/>
                  </a:lnTo>
                  <a:close/>
                </a:path>
                <a:path w="7509509" h="5725795">
                  <a:moveTo>
                    <a:pt x="5368976" y="558139"/>
                  </a:moveTo>
                  <a:lnTo>
                    <a:pt x="5364886" y="554050"/>
                  </a:lnTo>
                  <a:lnTo>
                    <a:pt x="5354752" y="554050"/>
                  </a:lnTo>
                  <a:lnTo>
                    <a:pt x="5350497" y="558139"/>
                  </a:lnTo>
                  <a:lnTo>
                    <a:pt x="5350497" y="568274"/>
                  </a:lnTo>
                  <a:lnTo>
                    <a:pt x="5354752" y="572541"/>
                  </a:lnTo>
                  <a:lnTo>
                    <a:pt x="5364886" y="572541"/>
                  </a:lnTo>
                  <a:lnTo>
                    <a:pt x="5368976" y="568274"/>
                  </a:lnTo>
                  <a:lnTo>
                    <a:pt x="5368976" y="558139"/>
                  </a:lnTo>
                  <a:close/>
                </a:path>
                <a:path w="7509509" h="5725795">
                  <a:moveTo>
                    <a:pt x="5368976" y="502691"/>
                  </a:moveTo>
                  <a:lnTo>
                    <a:pt x="5364886" y="498589"/>
                  </a:lnTo>
                  <a:lnTo>
                    <a:pt x="5354752" y="498589"/>
                  </a:lnTo>
                  <a:lnTo>
                    <a:pt x="5350497" y="502691"/>
                  </a:lnTo>
                  <a:lnTo>
                    <a:pt x="5350497" y="512991"/>
                  </a:lnTo>
                  <a:lnTo>
                    <a:pt x="5354752" y="517080"/>
                  </a:lnTo>
                  <a:lnTo>
                    <a:pt x="5364886" y="517080"/>
                  </a:lnTo>
                  <a:lnTo>
                    <a:pt x="5368976" y="512991"/>
                  </a:lnTo>
                  <a:lnTo>
                    <a:pt x="5368976" y="502691"/>
                  </a:lnTo>
                  <a:close/>
                </a:path>
                <a:path w="7509509" h="5725795">
                  <a:moveTo>
                    <a:pt x="5368976" y="447395"/>
                  </a:moveTo>
                  <a:lnTo>
                    <a:pt x="5364886" y="443318"/>
                  </a:lnTo>
                  <a:lnTo>
                    <a:pt x="5354752" y="443318"/>
                  </a:lnTo>
                  <a:lnTo>
                    <a:pt x="5350497" y="447395"/>
                  </a:lnTo>
                  <a:lnTo>
                    <a:pt x="5350497" y="457530"/>
                  </a:lnTo>
                  <a:lnTo>
                    <a:pt x="5354752" y="461619"/>
                  </a:lnTo>
                  <a:lnTo>
                    <a:pt x="5364886" y="461619"/>
                  </a:lnTo>
                  <a:lnTo>
                    <a:pt x="5368976" y="457530"/>
                  </a:lnTo>
                  <a:lnTo>
                    <a:pt x="5368976" y="447395"/>
                  </a:lnTo>
                  <a:close/>
                </a:path>
                <a:path w="7509509" h="5725795">
                  <a:moveTo>
                    <a:pt x="5368976" y="391947"/>
                  </a:moveTo>
                  <a:lnTo>
                    <a:pt x="5364886" y="387845"/>
                  </a:lnTo>
                  <a:lnTo>
                    <a:pt x="5354752" y="387845"/>
                  </a:lnTo>
                  <a:lnTo>
                    <a:pt x="5350497" y="391947"/>
                  </a:lnTo>
                  <a:lnTo>
                    <a:pt x="5350497" y="402069"/>
                  </a:lnTo>
                  <a:lnTo>
                    <a:pt x="5354752" y="406171"/>
                  </a:lnTo>
                  <a:lnTo>
                    <a:pt x="5364886" y="406171"/>
                  </a:lnTo>
                  <a:lnTo>
                    <a:pt x="5368976" y="402069"/>
                  </a:lnTo>
                  <a:lnTo>
                    <a:pt x="5368976" y="391947"/>
                  </a:lnTo>
                  <a:close/>
                </a:path>
                <a:path w="7509509" h="5725795">
                  <a:moveTo>
                    <a:pt x="5368976" y="336486"/>
                  </a:moveTo>
                  <a:lnTo>
                    <a:pt x="5364886" y="332397"/>
                  </a:lnTo>
                  <a:lnTo>
                    <a:pt x="5354752" y="332397"/>
                  </a:lnTo>
                  <a:lnTo>
                    <a:pt x="5350497" y="336486"/>
                  </a:lnTo>
                  <a:lnTo>
                    <a:pt x="5350497" y="346621"/>
                  </a:lnTo>
                  <a:lnTo>
                    <a:pt x="5354752" y="350875"/>
                  </a:lnTo>
                  <a:lnTo>
                    <a:pt x="5364886" y="350875"/>
                  </a:lnTo>
                  <a:lnTo>
                    <a:pt x="5368976" y="346621"/>
                  </a:lnTo>
                  <a:lnTo>
                    <a:pt x="5368976" y="336486"/>
                  </a:lnTo>
                  <a:close/>
                </a:path>
                <a:path w="7509509" h="5725795">
                  <a:moveTo>
                    <a:pt x="5368976" y="281203"/>
                  </a:moveTo>
                  <a:lnTo>
                    <a:pt x="5364886" y="276936"/>
                  </a:lnTo>
                  <a:lnTo>
                    <a:pt x="5354752" y="276936"/>
                  </a:lnTo>
                  <a:lnTo>
                    <a:pt x="5350497" y="281203"/>
                  </a:lnTo>
                  <a:lnTo>
                    <a:pt x="5350497" y="291338"/>
                  </a:lnTo>
                  <a:lnTo>
                    <a:pt x="5354752" y="295427"/>
                  </a:lnTo>
                  <a:lnTo>
                    <a:pt x="5364886" y="295427"/>
                  </a:lnTo>
                  <a:lnTo>
                    <a:pt x="5368976" y="291338"/>
                  </a:lnTo>
                  <a:lnTo>
                    <a:pt x="5368976" y="281203"/>
                  </a:lnTo>
                  <a:close/>
                </a:path>
                <a:path w="7509509" h="5725795">
                  <a:moveTo>
                    <a:pt x="5368976" y="225742"/>
                  </a:moveTo>
                  <a:lnTo>
                    <a:pt x="5364886" y="221653"/>
                  </a:lnTo>
                  <a:lnTo>
                    <a:pt x="5354752" y="221653"/>
                  </a:lnTo>
                  <a:lnTo>
                    <a:pt x="5350497" y="225742"/>
                  </a:lnTo>
                  <a:lnTo>
                    <a:pt x="5350497" y="235877"/>
                  </a:lnTo>
                  <a:lnTo>
                    <a:pt x="5354752" y="239966"/>
                  </a:lnTo>
                  <a:lnTo>
                    <a:pt x="5364886" y="239966"/>
                  </a:lnTo>
                  <a:lnTo>
                    <a:pt x="5368976" y="235877"/>
                  </a:lnTo>
                  <a:lnTo>
                    <a:pt x="5368976" y="225742"/>
                  </a:lnTo>
                  <a:close/>
                </a:path>
                <a:path w="7509509" h="5725795">
                  <a:moveTo>
                    <a:pt x="5368976" y="170281"/>
                  </a:moveTo>
                  <a:lnTo>
                    <a:pt x="5364886" y="166204"/>
                  </a:lnTo>
                  <a:lnTo>
                    <a:pt x="5354752" y="166204"/>
                  </a:lnTo>
                  <a:lnTo>
                    <a:pt x="5350497" y="170281"/>
                  </a:lnTo>
                  <a:lnTo>
                    <a:pt x="5350497" y="180428"/>
                  </a:lnTo>
                  <a:lnTo>
                    <a:pt x="5354752" y="184683"/>
                  </a:lnTo>
                  <a:lnTo>
                    <a:pt x="5364886" y="184683"/>
                  </a:lnTo>
                  <a:lnTo>
                    <a:pt x="5368976" y="180428"/>
                  </a:lnTo>
                  <a:lnTo>
                    <a:pt x="5368976" y="170281"/>
                  </a:lnTo>
                  <a:close/>
                </a:path>
                <a:path w="7509509" h="5725795">
                  <a:moveTo>
                    <a:pt x="5368976" y="115011"/>
                  </a:moveTo>
                  <a:lnTo>
                    <a:pt x="5364886" y="110744"/>
                  </a:lnTo>
                  <a:lnTo>
                    <a:pt x="5354752" y="110744"/>
                  </a:lnTo>
                  <a:lnTo>
                    <a:pt x="5350497" y="115011"/>
                  </a:lnTo>
                  <a:lnTo>
                    <a:pt x="5350497" y="125133"/>
                  </a:lnTo>
                  <a:lnTo>
                    <a:pt x="5354752" y="129235"/>
                  </a:lnTo>
                  <a:lnTo>
                    <a:pt x="5364886" y="129235"/>
                  </a:lnTo>
                  <a:lnTo>
                    <a:pt x="5368976" y="125133"/>
                  </a:lnTo>
                  <a:lnTo>
                    <a:pt x="5368976" y="115011"/>
                  </a:lnTo>
                  <a:close/>
                </a:path>
                <a:path w="7509509" h="5725795">
                  <a:moveTo>
                    <a:pt x="5368976" y="59550"/>
                  </a:moveTo>
                  <a:lnTo>
                    <a:pt x="5364886" y="55460"/>
                  </a:lnTo>
                  <a:lnTo>
                    <a:pt x="5354752" y="55460"/>
                  </a:lnTo>
                  <a:lnTo>
                    <a:pt x="5350497" y="59550"/>
                  </a:lnTo>
                  <a:lnTo>
                    <a:pt x="5350497" y="69684"/>
                  </a:lnTo>
                  <a:lnTo>
                    <a:pt x="5354752" y="73761"/>
                  </a:lnTo>
                  <a:lnTo>
                    <a:pt x="5364886" y="73761"/>
                  </a:lnTo>
                  <a:lnTo>
                    <a:pt x="5368976" y="69684"/>
                  </a:lnTo>
                  <a:lnTo>
                    <a:pt x="5368976" y="59550"/>
                  </a:lnTo>
                  <a:close/>
                </a:path>
                <a:path w="7509509" h="5725795">
                  <a:moveTo>
                    <a:pt x="5368976" y="4089"/>
                  </a:moveTo>
                  <a:lnTo>
                    <a:pt x="5364886" y="0"/>
                  </a:lnTo>
                  <a:lnTo>
                    <a:pt x="5354752" y="0"/>
                  </a:lnTo>
                  <a:lnTo>
                    <a:pt x="5350497" y="4089"/>
                  </a:lnTo>
                  <a:lnTo>
                    <a:pt x="5350497" y="14224"/>
                  </a:lnTo>
                  <a:lnTo>
                    <a:pt x="5354752" y="18313"/>
                  </a:lnTo>
                  <a:lnTo>
                    <a:pt x="5364886" y="18313"/>
                  </a:lnTo>
                  <a:lnTo>
                    <a:pt x="5368976" y="14224"/>
                  </a:lnTo>
                  <a:lnTo>
                    <a:pt x="5368976" y="4089"/>
                  </a:lnTo>
                  <a:close/>
                </a:path>
                <a:path w="7509509" h="5725795">
                  <a:moveTo>
                    <a:pt x="6439040" y="5710796"/>
                  </a:moveTo>
                  <a:lnTo>
                    <a:pt x="6434950" y="5706707"/>
                  </a:lnTo>
                  <a:lnTo>
                    <a:pt x="6424828" y="5706707"/>
                  </a:lnTo>
                  <a:lnTo>
                    <a:pt x="6420726" y="5710796"/>
                  </a:lnTo>
                  <a:lnTo>
                    <a:pt x="6420726" y="5720931"/>
                  </a:lnTo>
                  <a:lnTo>
                    <a:pt x="6424828" y="5725198"/>
                  </a:lnTo>
                  <a:lnTo>
                    <a:pt x="6434950" y="5725198"/>
                  </a:lnTo>
                  <a:lnTo>
                    <a:pt x="6439040" y="5720931"/>
                  </a:lnTo>
                  <a:lnTo>
                    <a:pt x="6439040" y="5710796"/>
                  </a:lnTo>
                  <a:close/>
                </a:path>
                <a:path w="7509509" h="5725795">
                  <a:moveTo>
                    <a:pt x="6439040" y="5655513"/>
                  </a:moveTo>
                  <a:lnTo>
                    <a:pt x="6434950" y="5651246"/>
                  </a:lnTo>
                  <a:lnTo>
                    <a:pt x="6424828" y="5651246"/>
                  </a:lnTo>
                  <a:lnTo>
                    <a:pt x="6420726" y="5655513"/>
                  </a:lnTo>
                  <a:lnTo>
                    <a:pt x="6420726" y="5665648"/>
                  </a:lnTo>
                  <a:lnTo>
                    <a:pt x="6424828" y="5669737"/>
                  </a:lnTo>
                  <a:lnTo>
                    <a:pt x="6434950" y="5669737"/>
                  </a:lnTo>
                  <a:lnTo>
                    <a:pt x="6439040" y="5665648"/>
                  </a:lnTo>
                  <a:lnTo>
                    <a:pt x="6439040" y="5655513"/>
                  </a:lnTo>
                  <a:close/>
                </a:path>
                <a:path w="7509509" h="5725795">
                  <a:moveTo>
                    <a:pt x="6439040" y="5600065"/>
                  </a:moveTo>
                  <a:lnTo>
                    <a:pt x="6434950" y="5595963"/>
                  </a:lnTo>
                  <a:lnTo>
                    <a:pt x="6424828" y="5595963"/>
                  </a:lnTo>
                  <a:lnTo>
                    <a:pt x="6420726" y="5600065"/>
                  </a:lnTo>
                  <a:lnTo>
                    <a:pt x="6420726" y="5610187"/>
                  </a:lnTo>
                  <a:lnTo>
                    <a:pt x="6424828" y="5614276"/>
                  </a:lnTo>
                  <a:lnTo>
                    <a:pt x="6434950" y="5614276"/>
                  </a:lnTo>
                  <a:lnTo>
                    <a:pt x="6439040" y="5610187"/>
                  </a:lnTo>
                  <a:lnTo>
                    <a:pt x="6439040" y="5600065"/>
                  </a:lnTo>
                  <a:close/>
                </a:path>
                <a:path w="7509509" h="5725795">
                  <a:moveTo>
                    <a:pt x="6439040" y="5544591"/>
                  </a:moveTo>
                  <a:lnTo>
                    <a:pt x="6434950" y="5540514"/>
                  </a:lnTo>
                  <a:lnTo>
                    <a:pt x="6424828" y="5540514"/>
                  </a:lnTo>
                  <a:lnTo>
                    <a:pt x="6420726" y="5544591"/>
                  </a:lnTo>
                  <a:lnTo>
                    <a:pt x="6420726" y="5554726"/>
                  </a:lnTo>
                  <a:lnTo>
                    <a:pt x="6424828" y="5558993"/>
                  </a:lnTo>
                  <a:lnTo>
                    <a:pt x="6434950" y="5558993"/>
                  </a:lnTo>
                  <a:lnTo>
                    <a:pt x="6439040" y="5554726"/>
                  </a:lnTo>
                  <a:lnTo>
                    <a:pt x="6439040" y="5544591"/>
                  </a:lnTo>
                  <a:close/>
                </a:path>
                <a:path w="7509509" h="5725795">
                  <a:moveTo>
                    <a:pt x="6439040" y="5489143"/>
                  </a:moveTo>
                  <a:lnTo>
                    <a:pt x="6434950" y="5485041"/>
                  </a:lnTo>
                  <a:lnTo>
                    <a:pt x="6424828" y="5485041"/>
                  </a:lnTo>
                  <a:lnTo>
                    <a:pt x="6420726" y="5489143"/>
                  </a:lnTo>
                  <a:lnTo>
                    <a:pt x="6420726" y="5499443"/>
                  </a:lnTo>
                  <a:lnTo>
                    <a:pt x="6424828" y="5503545"/>
                  </a:lnTo>
                  <a:lnTo>
                    <a:pt x="6434950" y="5503545"/>
                  </a:lnTo>
                  <a:lnTo>
                    <a:pt x="6439040" y="5499443"/>
                  </a:lnTo>
                  <a:lnTo>
                    <a:pt x="6439040" y="5489143"/>
                  </a:lnTo>
                  <a:close/>
                </a:path>
                <a:path w="7509509" h="5725795">
                  <a:moveTo>
                    <a:pt x="6439040" y="5433860"/>
                  </a:moveTo>
                  <a:lnTo>
                    <a:pt x="6434950" y="5429770"/>
                  </a:lnTo>
                  <a:lnTo>
                    <a:pt x="6424828" y="5429770"/>
                  </a:lnTo>
                  <a:lnTo>
                    <a:pt x="6420726" y="5433860"/>
                  </a:lnTo>
                  <a:lnTo>
                    <a:pt x="6420726" y="5443994"/>
                  </a:lnTo>
                  <a:lnTo>
                    <a:pt x="6424828" y="5448071"/>
                  </a:lnTo>
                  <a:lnTo>
                    <a:pt x="6434950" y="5448071"/>
                  </a:lnTo>
                  <a:lnTo>
                    <a:pt x="6439040" y="5443994"/>
                  </a:lnTo>
                  <a:lnTo>
                    <a:pt x="6439040" y="5433860"/>
                  </a:lnTo>
                  <a:close/>
                </a:path>
                <a:path w="7509509" h="5725795">
                  <a:moveTo>
                    <a:pt x="6439040" y="5378399"/>
                  </a:moveTo>
                  <a:lnTo>
                    <a:pt x="6434950" y="5374322"/>
                  </a:lnTo>
                  <a:lnTo>
                    <a:pt x="6424828" y="5374322"/>
                  </a:lnTo>
                  <a:lnTo>
                    <a:pt x="6420726" y="5378399"/>
                  </a:lnTo>
                  <a:lnTo>
                    <a:pt x="6420726" y="5388534"/>
                  </a:lnTo>
                  <a:lnTo>
                    <a:pt x="6424828" y="5392623"/>
                  </a:lnTo>
                  <a:lnTo>
                    <a:pt x="6434950" y="5392623"/>
                  </a:lnTo>
                  <a:lnTo>
                    <a:pt x="6439040" y="5388534"/>
                  </a:lnTo>
                  <a:lnTo>
                    <a:pt x="6439040" y="5378399"/>
                  </a:lnTo>
                  <a:close/>
                </a:path>
                <a:path w="7509509" h="5725795">
                  <a:moveTo>
                    <a:pt x="6439040" y="5323129"/>
                  </a:moveTo>
                  <a:lnTo>
                    <a:pt x="6434950" y="5318849"/>
                  </a:lnTo>
                  <a:lnTo>
                    <a:pt x="6424828" y="5318849"/>
                  </a:lnTo>
                  <a:lnTo>
                    <a:pt x="6420726" y="5323129"/>
                  </a:lnTo>
                  <a:lnTo>
                    <a:pt x="6420726" y="5333250"/>
                  </a:lnTo>
                  <a:lnTo>
                    <a:pt x="6424828" y="5337340"/>
                  </a:lnTo>
                  <a:lnTo>
                    <a:pt x="6434950" y="5337340"/>
                  </a:lnTo>
                  <a:lnTo>
                    <a:pt x="6439040" y="5333250"/>
                  </a:lnTo>
                  <a:lnTo>
                    <a:pt x="6439040" y="5323129"/>
                  </a:lnTo>
                  <a:close/>
                </a:path>
                <a:path w="7509509" h="5725795">
                  <a:moveTo>
                    <a:pt x="6439040" y="5267655"/>
                  </a:moveTo>
                  <a:lnTo>
                    <a:pt x="6434950" y="5263578"/>
                  </a:lnTo>
                  <a:lnTo>
                    <a:pt x="6424828" y="5263578"/>
                  </a:lnTo>
                  <a:lnTo>
                    <a:pt x="6420726" y="5267655"/>
                  </a:lnTo>
                  <a:lnTo>
                    <a:pt x="6420726" y="5277802"/>
                  </a:lnTo>
                  <a:lnTo>
                    <a:pt x="6424828" y="5281879"/>
                  </a:lnTo>
                  <a:lnTo>
                    <a:pt x="6434950" y="5281879"/>
                  </a:lnTo>
                  <a:lnTo>
                    <a:pt x="6439040" y="5277802"/>
                  </a:lnTo>
                  <a:lnTo>
                    <a:pt x="6439040" y="5267655"/>
                  </a:lnTo>
                  <a:close/>
                </a:path>
                <a:path w="7509509" h="5725795">
                  <a:moveTo>
                    <a:pt x="6439040" y="5212207"/>
                  </a:moveTo>
                  <a:lnTo>
                    <a:pt x="6434950" y="5208117"/>
                  </a:lnTo>
                  <a:lnTo>
                    <a:pt x="6424828" y="5208117"/>
                  </a:lnTo>
                  <a:lnTo>
                    <a:pt x="6420726" y="5212207"/>
                  </a:lnTo>
                  <a:lnTo>
                    <a:pt x="6420726" y="5222329"/>
                  </a:lnTo>
                  <a:lnTo>
                    <a:pt x="6424828" y="5226431"/>
                  </a:lnTo>
                  <a:lnTo>
                    <a:pt x="6434950" y="5226431"/>
                  </a:lnTo>
                  <a:lnTo>
                    <a:pt x="6439040" y="5222329"/>
                  </a:lnTo>
                  <a:lnTo>
                    <a:pt x="6439040" y="5212207"/>
                  </a:lnTo>
                  <a:close/>
                </a:path>
                <a:path w="7509509" h="5725795">
                  <a:moveTo>
                    <a:pt x="6439040" y="5156746"/>
                  </a:moveTo>
                  <a:lnTo>
                    <a:pt x="6434950" y="5152656"/>
                  </a:lnTo>
                  <a:lnTo>
                    <a:pt x="6424828" y="5152656"/>
                  </a:lnTo>
                  <a:lnTo>
                    <a:pt x="6420726" y="5156746"/>
                  </a:lnTo>
                  <a:lnTo>
                    <a:pt x="6420726" y="5166880"/>
                  </a:lnTo>
                  <a:lnTo>
                    <a:pt x="6424828" y="5171135"/>
                  </a:lnTo>
                  <a:lnTo>
                    <a:pt x="6434950" y="5171135"/>
                  </a:lnTo>
                  <a:lnTo>
                    <a:pt x="6439040" y="5166880"/>
                  </a:lnTo>
                  <a:lnTo>
                    <a:pt x="6439040" y="5156746"/>
                  </a:lnTo>
                  <a:close/>
                </a:path>
                <a:path w="7509509" h="5725795">
                  <a:moveTo>
                    <a:pt x="6439040" y="5101463"/>
                  </a:moveTo>
                  <a:lnTo>
                    <a:pt x="6434950" y="5097373"/>
                  </a:lnTo>
                  <a:lnTo>
                    <a:pt x="6424828" y="5097373"/>
                  </a:lnTo>
                  <a:lnTo>
                    <a:pt x="6420726" y="5101463"/>
                  </a:lnTo>
                  <a:lnTo>
                    <a:pt x="6420726" y="5111597"/>
                  </a:lnTo>
                  <a:lnTo>
                    <a:pt x="6424828" y="5115687"/>
                  </a:lnTo>
                  <a:lnTo>
                    <a:pt x="6434950" y="5115687"/>
                  </a:lnTo>
                  <a:lnTo>
                    <a:pt x="6439040" y="5111597"/>
                  </a:lnTo>
                  <a:lnTo>
                    <a:pt x="6439040" y="5101463"/>
                  </a:lnTo>
                  <a:close/>
                </a:path>
                <a:path w="7509509" h="5725795">
                  <a:moveTo>
                    <a:pt x="6439040" y="5046002"/>
                  </a:moveTo>
                  <a:lnTo>
                    <a:pt x="6434950" y="5041925"/>
                  </a:lnTo>
                  <a:lnTo>
                    <a:pt x="6424828" y="5041925"/>
                  </a:lnTo>
                  <a:lnTo>
                    <a:pt x="6420726" y="5046002"/>
                  </a:lnTo>
                  <a:lnTo>
                    <a:pt x="6420726" y="5056136"/>
                  </a:lnTo>
                  <a:lnTo>
                    <a:pt x="6424828" y="5060226"/>
                  </a:lnTo>
                  <a:lnTo>
                    <a:pt x="6434950" y="5060226"/>
                  </a:lnTo>
                  <a:lnTo>
                    <a:pt x="6439040" y="5056136"/>
                  </a:lnTo>
                  <a:lnTo>
                    <a:pt x="6439040" y="5046002"/>
                  </a:lnTo>
                  <a:close/>
                </a:path>
                <a:path w="7509509" h="5725795">
                  <a:moveTo>
                    <a:pt x="6439040" y="4990554"/>
                  </a:moveTo>
                  <a:lnTo>
                    <a:pt x="6434950" y="4986452"/>
                  </a:lnTo>
                  <a:lnTo>
                    <a:pt x="6424828" y="4986452"/>
                  </a:lnTo>
                  <a:lnTo>
                    <a:pt x="6420726" y="4990554"/>
                  </a:lnTo>
                  <a:lnTo>
                    <a:pt x="6420726" y="5000676"/>
                  </a:lnTo>
                  <a:lnTo>
                    <a:pt x="6424828" y="5004943"/>
                  </a:lnTo>
                  <a:lnTo>
                    <a:pt x="6434950" y="5004943"/>
                  </a:lnTo>
                  <a:lnTo>
                    <a:pt x="6439040" y="5000676"/>
                  </a:lnTo>
                  <a:lnTo>
                    <a:pt x="6439040" y="4990554"/>
                  </a:lnTo>
                  <a:close/>
                </a:path>
                <a:path w="7509509" h="5725795">
                  <a:moveTo>
                    <a:pt x="6439040" y="4935080"/>
                  </a:moveTo>
                  <a:lnTo>
                    <a:pt x="6434950" y="4931003"/>
                  </a:lnTo>
                  <a:lnTo>
                    <a:pt x="6424828" y="4931003"/>
                  </a:lnTo>
                  <a:lnTo>
                    <a:pt x="6420726" y="4935080"/>
                  </a:lnTo>
                  <a:lnTo>
                    <a:pt x="6420726" y="4945392"/>
                  </a:lnTo>
                  <a:lnTo>
                    <a:pt x="6424828" y="4949482"/>
                  </a:lnTo>
                  <a:lnTo>
                    <a:pt x="6434950" y="4949482"/>
                  </a:lnTo>
                  <a:lnTo>
                    <a:pt x="6439040" y="4945392"/>
                  </a:lnTo>
                  <a:lnTo>
                    <a:pt x="6439040" y="4935080"/>
                  </a:lnTo>
                  <a:close/>
                </a:path>
                <a:path w="7509509" h="5725795">
                  <a:moveTo>
                    <a:pt x="6439040" y="4879810"/>
                  </a:moveTo>
                  <a:lnTo>
                    <a:pt x="6434950" y="4875542"/>
                  </a:lnTo>
                  <a:lnTo>
                    <a:pt x="6424828" y="4875542"/>
                  </a:lnTo>
                  <a:lnTo>
                    <a:pt x="6420726" y="4879810"/>
                  </a:lnTo>
                  <a:lnTo>
                    <a:pt x="6420726" y="4889944"/>
                  </a:lnTo>
                  <a:lnTo>
                    <a:pt x="6424828" y="4894034"/>
                  </a:lnTo>
                  <a:lnTo>
                    <a:pt x="6434950" y="4894034"/>
                  </a:lnTo>
                  <a:lnTo>
                    <a:pt x="6439040" y="4889944"/>
                  </a:lnTo>
                  <a:lnTo>
                    <a:pt x="6439040" y="4879810"/>
                  </a:lnTo>
                  <a:close/>
                </a:path>
                <a:path w="7509509" h="5725795">
                  <a:moveTo>
                    <a:pt x="6439040" y="4824349"/>
                  </a:moveTo>
                  <a:lnTo>
                    <a:pt x="6434950" y="4820259"/>
                  </a:lnTo>
                  <a:lnTo>
                    <a:pt x="6424828" y="4820259"/>
                  </a:lnTo>
                  <a:lnTo>
                    <a:pt x="6420726" y="4824349"/>
                  </a:lnTo>
                  <a:lnTo>
                    <a:pt x="6420726" y="4834483"/>
                  </a:lnTo>
                  <a:lnTo>
                    <a:pt x="6424828" y="4838573"/>
                  </a:lnTo>
                  <a:lnTo>
                    <a:pt x="6434950" y="4838573"/>
                  </a:lnTo>
                  <a:lnTo>
                    <a:pt x="6439040" y="4834483"/>
                  </a:lnTo>
                  <a:lnTo>
                    <a:pt x="6439040" y="4824349"/>
                  </a:lnTo>
                  <a:close/>
                </a:path>
                <a:path w="7509509" h="5725795">
                  <a:moveTo>
                    <a:pt x="6439040" y="4768888"/>
                  </a:moveTo>
                  <a:lnTo>
                    <a:pt x="6434950" y="4764811"/>
                  </a:lnTo>
                  <a:lnTo>
                    <a:pt x="6424828" y="4764811"/>
                  </a:lnTo>
                  <a:lnTo>
                    <a:pt x="6420726" y="4768888"/>
                  </a:lnTo>
                  <a:lnTo>
                    <a:pt x="6420726" y="4779022"/>
                  </a:lnTo>
                  <a:lnTo>
                    <a:pt x="6424828" y="4783290"/>
                  </a:lnTo>
                  <a:lnTo>
                    <a:pt x="6434950" y="4783290"/>
                  </a:lnTo>
                  <a:lnTo>
                    <a:pt x="6439040" y="4779022"/>
                  </a:lnTo>
                  <a:lnTo>
                    <a:pt x="6439040" y="4768888"/>
                  </a:lnTo>
                  <a:close/>
                </a:path>
                <a:path w="7509509" h="5725795">
                  <a:moveTo>
                    <a:pt x="6439040" y="4713617"/>
                  </a:moveTo>
                  <a:lnTo>
                    <a:pt x="6434950" y="4709515"/>
                  </a:lnTo>
                  <a:lnTo>
                    <a:pt x="6424828" y="4709515"/>
                  </a:lnTo>
                  <a:lnTo>
                    <a:pt x="6420726" y="4713617"/>
                  </a:lnTo>
                  <a:lnTo>
                    <a:pt x="6420726" y="4723739"/>
                  </a:lnTo>
                  <a:lnTo>
                    <a:pt x="6424828" y="4727829"/>
                  </a:lnTo>
                  <a:lnTo>
                    <a:pt x="6434950" y="4727829"/>
                  </a:lnTo>
                  <a:lnTo>
                    <a:pt x="6439040" y="4723739"/>
                  </a:lnTo>
                  <a:lnTo>
                    <a:pt x="6439040" y="4713617"/>
                  </a:lnTo>
                  <a:close/>
                </a:path>
                <a:path w="7509509" h="5725795">
                  <a:moveTo>
                    <a:pt x="6439040" y="4658157"/>
                  </a:moveTo>
                  <a:lnTo>
                    <a:pt x="6434950" y="4654067"/>
                  </a:lnTo>
                  <a:lnTo>
                    <a:pt x="6424828" y="4654067"/>
                  </a:lnTo>
                  <a:lnTo>
                    <a:pt x="6420726" y="4658157"/>
                  </a:lnTo>
                  <a:lnTo>
                    <a:pt x="6420726" y="4668291"/>
                  </a:lnTo>
                  <a:lnTo>
                    <a:pt x="6424828" y="4672368"/>
                  </a:lnTo>
                  <a:lnTo>
                    <a:pt x="6434950" y="4672368"/>
                  </a:lnTo>
                  <a:lnTo>
                    <a:pt x="6439040" y="4668291"/>
                  </a:lnTo>
                  <a:lnTo>
                    <a:pt x="6439040" y="4658157"/>
                  </a:lnTo>
                  <a:close/>
                </a:path>
                <a:path w="7509509" h="5725795">
                  <a:moveTo>
                    <a:pt x="6439040" y="4602696"/>
                  </a:moveTo>
                  <a:lnTo>
                    <a:pt x="6434950" y="4598606"/>
                  </a:lnTo>
                  <a:lnTo>
                    <a:pt x="6424828" y="4598606"/>
                  </a:lnTo>
                  <a:lnTo>
                    <a:pt x="6420726" y="4602696"/>
                  </a:lnTo>
                  <a:lnTo>
                    <a:pt x="6420726" y="4612818"/>
                  </a:lnTo>
                  <a:lnTo>
                    <a:pt x="6424828" y="4617097"/>
                  </a:lnTo>
                  <a:lnTo>
                    <a:pt x="6434950" y="4617097"/>
                  </a:lnTo>
                  <a:lnTo>
                    <a:pt x="6439040" y="4612818"/>
                  </a:lnTo>
                  <a:lnTo>
                    <a:pt x="6439040" y="4602696"/>
                  </a:lnTo>
                  <a:close/>
                </a:path>
                <a:path w="7509509" h="5725795">
                  <a:moveTo>
                    <a:pt x="6439040" y="4547413"/>
                  </a:moveTo>
                  <a:lnTo>
                    <a:pt x="6434950" y="4543145"/>
                  </a:lnTo>
                  <a:lnTo>
                    <a:pt x="6424828" y="4543145"/>
                  </a:lnTo>
                  <a:lnTo>
                    <a:pt x="6420726" y="4547413"/>
                  </a:lnTo>
                  <a:lnTo>
                    <a:pt x="6420726" y="4557547"/>
                  </a:lnTo>
                  <a:lnTo>
                    <a:pt x="6424828" y="4561624"/>
                  </a:lnTo>
                  <a:lnTo>
                    <a:pt x="6434950" y="4561624"/>
                  </a:lnTo>
                  <a:lnTo>
                    <a:pt x="6439040" y="4557547"/>
                  </a:lnTo>
                  <a:lnTo>
                    <a:pt x="6439040" y="4547413"/>
                  </a:lnTo>
                  <a:close/>
                </a:path>
                <a:path w="7509509" h="5725795">
                  <a:moveTo>
                    <a:pt x="6439040" y="4491952"/>
                  </a:moveTo>
                  <a:lnTo>
                    <a:pt x="6434950" y="4487862"/>
                  </a:lnTo>
                  <a:lnTo>
                    <a:pt x="6424828" y="4487862"/>
                  </a:lnTo>
                  <a:lnTo>
                    <a:pt x="6420726" y="4491952"/>
                  </a:lnTo>
                  <a:lnTo>
                    <a:pt x="6420726" y="4502086"/>
                  </a:lnTo>
                  <a:lnTo>
                    <a:pt x="6424828" y="4506176"/>
                  </a:lnTo>
                  <a:lnTo>
                    <a:pt x="6434950" y="4506176"/>
                  </a:lnTo>
                  <a:lnTo>
                    <a:pt x="6439040" y="4502086"/>
                  </a:lnTo>
                  <a:lnTo>
                    <a:pt x="6439040" y="4491952"/>
                  </a:lnTo>
                  <a:close/>
                </a:path>
                <a:path w="7509509" h="5725795">
                  <a:moveTo>
                    <a:pt x="6439040" y="4436491"/>
                  </a:moveTo>
                  <a:lnTo>
                    <a:pt x="6434950" y="4432414"/>
                  </a:lnTo>
                  <a:lnTo>
                    <a:pt x="6424828" y="4432414"/>
                  </a:lnTo>
                  <a:lnTo>
                    <a:pt x="6420726" y="4436491"/>
                  </a:lnTo>
                  <a:lnTo>
                    <a:pt x="6420726" y="4446625"/>
                  </a:lnTo>
                  <a:lnTo>
                    <a:pt x="6424828" y="4450715"/>
                  </a:lnTo>
                  <a:lnTo>
                    <a:pt x="6434950" y="4450715"/>
                  </a:lnTo>
                  <a:lnTo>
                    <a:pt x="6439040" y="4446625"/>
                  </a:lnTo>
                  <a:lnTo>
                    <a:pt x="6439040" y="4436491"/>
                  </a:lnTo>
                  <a:close/>
                </a:path>
                <a:path w="7509509" h="5725795">
                  <a:moveTo>
                    <a:pt x="6439040" y="4381220"/>
                  </a:moveTo>
                  <a:lnTo>
                    <a:pt x="6434950" y="4376953"/>
                  </a:lnTo>
                  <a:lnTo>
                    <a:pt x="6424828" y="4376953"/>
                  </a:lnTo>
                  <a:lnTo>
                    <a:pt x="6420726" y="4381220"/>
                  </a:lnTo>
                  <a:lnTo>
                    <a:pt x="6420726" y="4391355"/>
                  </a:lnTo>
                  <a:lnTo>
                    <a:pt x="6424828" y="4395432"/>
                  </a:lnTo>
                  <a:lnTo>
                    <a:pt x="6434950" y="4395432"/>
                  </a:lnTo>
                  <a:lnTo>
                    <a:pt x="6439040" y="4391355"/>
                  </a:lnTo>
                  <a:lnTo>
                    <a:pt x="6439040" y="4381220"/>
                  </a:lnTo>
                  <a:close/>
                </a:path>
                <a:path w="7509509" h="5725795">
                  <a:moveTo>
                    <a:pt x="6439040" y="4325759"/>
                  </a:moveTo>
                  <a:lnTo>
                    <a:pt x="6434950" y="4321670"/>
                  </a:lnTo>
                  <a:lnTo>
                    <a:pt x="6424828" y="4321670"/>
                  </a:lnTo>
                  <a:lnTo>
                    <a:pt x="6420726" y="4325759"/>
                  </a:lnTo>
                  <a:lnTo>
                    <a:pt x="6420726" y="4335894"/>
                  </a:lnTo>
                  <a:lnTo>
                    <a:pt x="6424828" y="4339983"/>
                  </a:lnTo>
                  <a:lnTo>
                    <a:pt x="6434950" y="4339983"/>
                  </a:lnTo>
                  <a:lnTo>
                    <a:pt x="6439040" y="4335894"/>
                  </a:lnTo>
                  <a:lnTo>
                    <a:pt x="6439040" y="4325759"/>
                  </a:lnTo>
                  <a:close/>
                </a:path>
                <a:path w="7509509" h="5725795">
                  <a:moveTo>
                    <a:pt x="6439040" y="4270299"/>
                  </a:moveTo>
                  <a:lnTo>
                    <a:pt x="6434950" y="4266209"/>
                  </a:lnTo>
                  <a:lnTo>
                    <a:pt x="6424828" y="4266209"/>
                  </a:lnTo>
                  <a:lnTo>
                    <a:pt x="6420726" y="4270299"/>
                  </a:lnTo>
                  <a:lnTo>
                    <a:pt x="6420726" y="4280433"/>
                  </a:lnTo>
                  <a:lnTo>
                    <a:pt x="6424828" y="4284523"/>
                  </a:lnTo>
                  <a:lnTo>
                    <a:pt x="6434950" y="4284523"/>
                  </a:lnTo>
                  <a:lnTo>
                    <a:pt x="6439040" y="4280433"/>
                  </a:lnTo>
                  <a:lnTo>
                    <a:pt x="6439040" y="4270299"/>
                  </a:lnTo>
                  <a:close/>
                </a:path>
                <a:path w="7509509" h="5725795">
                  <a:moveTo>
                    <a:pt x="6439040" y="4214850"/>
                  </a:moveTo>
                  <a:lnTo>
                    <a:pt x="6434950" y="4210748"/>
                  </a:lnTo>
                  <a:lnTo>
                    <a:pt x="6424828" y="4210748"/>
                  </a:lnTo>
                  <a:lnTo>
                    <a:pt x="6420726" y="4214850"/>
                  </a:lnTo>
                  <a:lnTo>
                    <a:pt x="6420726" y="4224972"/>
                  </a:lnTo>
                  <a:lnTo>
                    <a:pt x="6424828" y="4229239"/>
                  </a:lnTo>
                  <a:lnTo>
                    <a:pt x="6434950" y="4229239"/>
                  </a:lnTo>
                  <a:lnTo>
                    <a:pt x="6439040" y="4224972"/>
                  </a:lnTo>
                  <a:lnTo>
                    <a:pt x="6439040" y="4214850"/>
                  </a:lnTo>
                  <a:close/>
                </a:path>
                <a:path w="7509509" h="5725795">
                  <a:moveTo>
                    <a:pt x="6439040" y="4159554"/>
                  </a:moveTo>
                  <a:lnTo>
                    <a:pt x="6434950" y="4155478"/>
                  </a:lnTo>
                  <a:lnTo>
                    <a:pt x="6424828" y="4155478"/>
                  </a:lnTo>
                  <a:lnTo>
                    <a:pt x="6420726" y="4159554"/>
                  </a:lnTo>
                  <a:lnTo>
                    <a:pt x="6420726" y="4169689"/>
                  </a:lnTo>
                  <a:lnTo>
                    <a:pt x="6424828" y="4173778"/>
                  </a:lnTo>
                  <a:lnTo>
                    <a:pt x="6434950" y="4173778"/>
                  </a:lnTo>
                  <a:lnTo>
                    <a:pt x="6439040" y="4169689"/>
                  </a:lnTo>
                  <a:lnTo>
                    <a:pt x="6439040" y="4159554"/>
                  </a:lnTo>
                  <a:close/>
                </a:path>
                <a:path w="7509509" h="5725795">
                  <a:moveTo>
                    <a:pt x="6439040" y="4104106"/>
                  </a:moveTo>
                  <a:lnTo>
                    <a:pt x="6434950" y="4100004"/>
                  </a:lnTo>
                  <a:lnTo>
                    <a:pt x="6424828" y="4100004"/>
                  </a:lnTo>
                  <a:lnTo>
                    <a:pt x="6420726" y="4104106"/>
                  </a:lnTo>
                  <a:lnTo>
                    <a:pt x="6420726" y="4114228"/>
                  </a:lnTo>
                  <a:lnTo>
                    <a:pt x="6424828" y="4118330"/>
                  </a:lnTo>
                  <a:lnTo>
                    <a:pt x="6434950" y="4118330"/>
                  </a:lnTo>
                  <a:lnTo>
                    <a:pt x="6439040" y="4114228"/>
                  </a:lnTo>
                  <a:lnTo>
                    <a:pt x="6439040" y="4104106"/>
                  </a:lnTo>
                  <a:close/>
                </a:path>
                <a:path w="7509509" h="5725795">
                  <a:moveTo>
                    <a:pt x="6439040" y="4048645"/>
                  </a:moveTo>
                  <a:lnTo>
                    <a:pt x="6434950" y="4044556"/>
                  </a:lnTo>
                  <a:lnTo>
                    <a:pt x="6424828" y="4044556"/>
                  </a:lnTo>
                  <a:lnTo>
                    <a:pt x="6420726" y="4048645"/>
                  </a:lnTo>
                  <a:lnTo>
                    <a:pt x="6420726" y="4058780"/>
                  </a:lnTo>
                  <a:lnTo>
                    <a:pt x="6424828" y="4063034"/>
                  </a:lnTo>
                  <a:lnTo>
                    <a:pt x="6434950" y="4063034"/>
                  </a:lnTo>
                  <a:lnTo>
                    <a:pt x="6439040" y="4058780"/>
                  </a:lnTo>
                  <a:lnTo>
                    <a:pt x="6439040" y="4048645"/>
                  </a:lnTo>
                  <a:close/>
                </a:path>
                <a:path w="7509509" h="5725795">
                  <a:moveTo>
                    <a:pt x="6439040" y="3993362"/>
                  </a:moveTo>
                  <a:lnTo>
                    <a:pt x="6434950" y="3989095"/>
                  </a:lnTo>
                  <a:lnTo>
                    <a:pt x="6424828" y="3989095"/>
                  </a:lnTo>
                  <a:lnTo>
                    <a:pt x="6420726" y="3993362"/>
                  </a:lnTo>
                  <a:lnTo>
                    <a:pt x="6420726" y="4003484"/>
                  </a:lnTo>
                  <a:lnTo>
                    <a:pt x="6424828" y="4007586"/>
                  </a:lnTo>
                  <a:lnTo>
                    <a:pt x="6434950" y="4007586"/>
                  </a:lnTo>
                  <a:lnTo>
                    <a:pt x="6439040" y="4003484"/>
                  </a:lnTo>
                  <a:lnTo>
                    <a:pt x="6439040" y="3993362"/>
                  </a:lnTo>
                  <a:close/>
                </a:path>
                <a:path w="7509509" h="5725795">
                  <a:moveTo>
                    <a:pt x="6439040" y="3937901"/>
                  </a:moveTo>
                  <a:lnTo>
                    <a:pt x="6434950" y="3933812"/>
                  </a:lnTo>
                  <a:lnTo>
                    <a:pt x="6424828" y="3933812"/>
                  </a:lnTo>
                  <a:lnTo>
                    <a:pt x="6420726" y="3937901"/>
                  </a:lnTo>
                  <a:lnTo>
                    <a:pt x="6420726" y="3948036"/>
                  </a:lnTo>
                  <a:lnTo>
                    <a:pt x="6424828" y="3952125"/>
                  </a:lnTo>
                  <a:lnTo>
                    <a:pt x="6434950" y="3952125"/>
                  </a:lnTo>
                  <a:lnTo>
                    <a:pt x="6439040" y="3948036"/>
                  </a:lnTo>
                  <a:lnTo>
                    <a:pt x="6439040" y="3937901"/>
                  </a:lnTo>
                  <a:close/>
                </a:path>
                <a:path w="7509509" h="5725795">
                  <a:moveTo>
                    <a:pt x="6439040" y="3882440"/>
                  </a:moveTo>
                  <a:lnTo>
                    <a:pt x="6434950" y="3878364"/>
                  </a:lnTo>
                  <a:lnTo>
                    <a:pt x="6424828" y="3878364"/>
                  </a:lnTo>
                  <a:lnTo>
                    <a:pt x="6420726" y="3882440"/>
                  </a:lnTo>
                  <a:lnTo>
                    <a:pt x="6420726" y="3892588"/>
                  </a:lnTo>
                  <a:lnTo>
                    <a:pt x="6424828" y="3896664"/>
                  </a:lnTo>
                  <a:lnTo>
                    <a:pt x="6434950" y="3896664"/>
                  </a:lnTo>
                  <a:lnTo>
                    <a:pt x="6439040" y="3892588"/>
                  </a:lnTo>
                  <a:lnTo>
                    <a:pt x="6439040" y="3882440"/>
                  </a:lnTo>
                  <a:close/>
                </a:path>
                <a:path w="7509509" h="5725795">
                  <a:moveTo>
                    <a:pt x="6439040" y="3827157"/>
                  </a:moveTo>
                  <a:lnTo>
                    <a:pt x="6434950" y="3822903"/>
                  </a:lnTo>
                  <a:lnTo>
                    <a:pt x="6424828" y="3822903"/>
                  </a:lnTo>
                  <a:lnTo>
                    <a:pt x="6420726" y="3827157"/>
                  </a:lnTo>
                  <a:lnTo>
                    <a:pt x="6420726" y="3837292"/>
                  </a:lnTo>
                  <a:lnTo>
                    <a:pt x="6424828" y="3841394"/>
                  </a:lnTo>
                  <a:lnTo>
                    <a:pt x="6434950" y="3841394"/>
                  </a:lnTo>
                  <a:lnTo>
                    <a:pt x="6439040" y="3837292"/>
                  </a:lnTo>
                  <a:lnTo>
                    <a:pt x="6439040" y="3827157"/>
                  </a:lnTo>
                  <a:close/>
                </a:path>
                <a:path w="7509509" h="5725795">
                  <a:moveTo>
                    <a:pt x="6439040" y="3771709"/>
                  </a:moveTo>
                  <a:lnTo>
                    <a:pt x="6434950" y="3767620"/>
                  </a:lnTo>
                  <a:lnTo>
                    <a:pt x="6424828" y="3767620"/>
                  </a:lnTo>
                  <a:lnTo>
                    <a:pt x="6420726" y="3771709"/>
                  </a:lnTo>
                  <a:lnTo>
                    <a:pt x="6420726" y="3781844"/>
                  </a:lnTo>
                  <a:lnTo>
                    <a:pt x="6424828" y="3785920"/>
                  </a:lnTo>
                  <a:lnTo>
                    <a:pt x="6434950" y="3785920"/>
                  </a:lnTo>
                  <a:lnTo>
                    <a:pt x="6439040" y="3781844"/>
                  </a:lnTo>
                  <a:lnTo>
                    <a:pt x="6439040" y="3771709"/>
                  </a:lnTo>
                  <a:close/>
                </a:path>
                <a:path w="7509509" h="5725795">
                  <a:moveTo>
                    <a:pt x="6439040" y="3716248"/>
                  </a:moveTo>
                  <a:lnTo>
                    <a:pt x="6434950" y="3712159"/>
                  </a:lnTo>
                  <a:lnTo>
                    <a:pt x="6424828" y="3712159"/>
                  </a:lnTo>
                  <a:lnTo>
                    <a:pt x="6420726" y="3716248"/>
                  </a:lnTo>
                  <a:lnTo>
                    <a:pt x="6420726" y="3726383"/>
                  </a:lnTo>
                  <a:lnTo>
                    <a:pt x="6424828" y="3730472"/>
                  </a:lnTo>
                  <a:lnTo>
                    <a:pt x="6434950" y="3730472"/>
                  </a:lnTo>
                  <a:lnTo>
                    <a:pt x="6439040" y="3726383"/>
                  </a:lnTo>
                  <a:lnTo>
                    <a:pt x="6439040" y="3716248"/>
                  </a:lnTo>
                  <a:close/>
                </a:path>
                <a:path w="7509509" h="5725795">
                  <a:moveTo>
                    <a:pt x="6439040" y="3660787"/>
                  </a:moveTo>
                  <a:lnTo>
                    <a:pt x="6434950" y="3656711"/>
                  </a:lnTo>
                  <a:lnTo>
                    <a:pt x="6424828" y="3656711"/>
                  </a:lnTo>
                  <a:lnTo>
                    <a:pt x="6420726" y="3660787"/>
                  </a:lnTo>
                  <a:lnTo>
                    <a:pt x="6420726" y="3670922"/>
                  </a:lnTo>
                  <a:lnTo>
                    <a:pt x="6424828" y="3675189"/>
                  </a:lnTo>
                  <a:lnTo>
                    <a:pt x="6434950" y="3675189"/>
                  </a:lnTo>
                  <a:lnTo>
                    <a:pt x="6439040" y="3670922"/>
                  </a:lnTo>
                  <a:lnTo>
                    <a:pt x="6439040" y="3660787"/>
                  </a:lnTo>
                  <a:close/>
                </a:path>
                <a:path w="7509509" h="5725795">
                  <a:moveTo>
                    <a:pt x="6439040" y="3605517"/>
                  </a:moveTo>
                  <a:lnTo>
                    <a:pt x="6434950" y="3601415"/>
                  </a:lnTo>
                  <a:lnTo>
                    <a:pt x="6424828" y="3601415"/>
                  </a:lnTo>
                  <a:lnTo>
                    <a:pt x="6420726" y="3605517"/>
                  </a:lnTo>
                  <a:lnTo>
                    <a:pt x="6420726" y="3615639"/>
                  </a:lnTo>
                  <a:lnTo>
                    <a:pt x="6424828" y="3619728"/>
                  </a:lnTo>
                  <a:lnTo>
                    <a:pt x="6434950" y="3619728"/>
                  </a:lnTo>
                  <a:lnTo>
                    <a:pt x="6439040" y="3615639"/>
                  </a:lnTo>
                  <a:lnTo>
                    <a:pt x="6439040" y="3605517"/>
                  </a:lnTo>
                  <a:close/>
                </a:path>
                <a:path w="7509509" h="5725795">
                  <a:moveTo>
                    <a:pt x="6439040" y="3550043"/>
                  </a:moveTo>
                  <a:lnTo>
                    <a:pt x="6434950" y="3545967"/>
                  </a:lnTo>
                  <a:lnTo>
                    <a:pt x="6424828" y="3545967"/>
                  </a:lnTo>
                  <a:lnTo>
                    <a:pt x="6420726" y="3550043"/>
                  </a:lnTo>
                  <a:lnTo>
                    <a:pt x="6420726" y="3560178"/>
                  </a:lnTo>
                  <a:lnTo>
                    <a:pt x="6424828" y="3564267"/>
                  </a:lnTo>
                  <a:lnTo>
                    <a:pt x="6434950" y="3564267"/>
                  </a:lnTo>
                  <a:lnTo>
                    <a:pt x="6439040" y="3560178"/>
                  </a:lnTo>
                  <a:lnTo>
                    <a:pt x="6439040" y="3550043"/>
                  </a:lnTo>
                  <a:close/>
                </a:path>
                <a:path w="7509509" h="5725795">
                  <a:moveTo>
                    <a:pt x="6439040" y="3494595"/>
                  </a:moveTo>
                  <a:lnTo>
                    <a:pt x="6434950" y="3490506"/>
                  </a:lnTo>
                  <a:lnTo>
                    <a:pt x="6424828" y="3490506"/>
                  </a:lnTo>
                  <a:lnTo>
                    <a:pt x="6420726" y="3494595"/>
                  </a:lnTo>
                  <a:lnTo>
                    <a:pt x="6420726" y="3504717"/>
                  </a:lnTo>
                  <a:lnTo>
                    <a:pt x="6424828" y="3508997"/>
                  </a:lnTo>
                  <a:lnTo>
                    <a:pt x="6434950" y="3508997"/>
                  </a:lnTo>
                  <a:lnTo>
                    <a:pt x="6439040" y="3504717"/>
                  </a:lnTo>
                  <a:lnTo>
                    <a:pt x="6439040" y="3494595"/>
                  </a:lnTo>
                  <a:close/>
                </a:path>
                <a:path w="7509509" h="5725795">
                  <a:moveTo>
                    <a:pt x="6439040" y="3439312"/>
                  </a:moveTo>
                  <a:lnTo>
                    <a:pt x="6434950" y="3435045"/>
                  </a:lnTo>
                  <a:lnTo>
                    <a:pt x="6424828" y="3435045"/>
                  </a:lnTo>
                  <a:lnTo>
                    <a:pt x="6420726" y="3439312"/>
                  </a:lnTo>
                  <a:lnTo>
                    <a:pt x="6420726" y="3449447"/>
                  </a:lnTo>
                  <a:lnTo>
                    <a:pt x="6424828" y="3453523"/>
                  </a:lnTo>
                  <a:lnTo>
                    <a:pt x="6434950" y="3453523"/>
                  </a:lnTo>
                  <a:lnTo>
                    <a:pt x="6439040" y="3449447"/>
                  </a:lnTo>
                  <a:lnTo>
                    <a:pt x="6439040" y="3439312"/>
                  </a:lnTo>
                  <a:close/>
                </a:path>
                <a:path w="7509509" h="5725795">
                  <a:moveTo>
                    <a:pt x="6439040" y="3383851"/>
                  </a:moveTo>
                  <a:lnTo>
                    <a:pt x="6434950" y="3379762"/>
                  </a:lnTo>
                  <a:lnTo>
                    <a:pt x="6424828" y="3379762"/>
                  </a:lnTo>
                  <a:lnTo>
                    <a:pt x="6420726" y="3383851"/>
                  </a:lnTo>
                  <a:lnTo>
                    <a:pt x="6420726" y="3393986"/>
                  </a:lnTo>
                  <a:lnTo>
                    <a:pt x="6424828" y="3398075"/>
                  </a:lnTo>
                  <a:lnTo>
                    <a:pt x="6434950" y="3398075"/>
                  </a:lnTo>
                  <a:lnTo>
                    <a:pt x="6439040" y="3393986"/>
                  </a:lnTo>
                  <a:lnTo>
                    <a:pt x="6439040" y="3383851"/>
                  </a:lnTo>
                  <a:close/>
                </a:path>
                <a:path w="7509509" h="5725795">
                  <a:moveTo>
                    <a:pt x="6439040" y="3328390"/>
                  </a:moveTo>
                  <a:lnTo>
                    <a:pt x="6434950" y="3324301"/>
                  </a:lnTo>
                  <a:lnTo>
                    <a:pt x="6424828" y="3324301"/>
                  </a:lnTo>
                  <a:lnTo>
                    <a:pt x="6420726" y="3328390"/>
                  </a:lnTo>
                  <a:lnTo>
                    <a:pt x="6420726" y="3338525"/>
                  </a:lnTo>
                  <a:lnTo>
                    <a:pt x="6424828" y="3342614"/>
                  </a:lnTo>
                  <a:lnTo>
                    <a:pt x="6434950" y="3342614"/>
                  </a:lnTo>
                  <a:lnTo>
                    <a:pt x="6439040" y="3338525"/>
                  </a:lnTo>
                  <a:lnTo>
                    <a:pt x="6439040" y="3328390"/>
                  </a:lnTo>
                  <a:close/>
                </a:path>
                <a:path w="7509509" h="5725795">
                  <a:moveTo>
                    <a:pt x="6439040" y="3273120"/>
                  </a:moveTo>
                  <a:lnTo>
                    <a:pt x="6434950" y="3268853"/>
                  </a:lnTo>
                  <a:lnTo>
                    <a:pt x="6424828" y="3268853"/>
                  </a:lnTo>
                  <a:lnTo>
                    <a:pt x="6420726" y="3273120"/>
                  </a:lnTo>
                  <a:lnTo>
                    <a:pt x="6420726" y="3283254"/>
                  </a:lnTo>
                  <a:lnTo>
                    <a:pt x="6424828" y="3287331"/>
                  </a:lnTo>
                  <a:lnTo>
                    <a:pt x="6434950" y="3287331"/>
                  </a:lnTo>
                  <a:lnTo>
                    <a:pt x="6439040" y="3283254"/>
                  </a:lnTo>
                  <a:lnTo>
                    <a:pt x="6439040" y="3273120"/>
                  </a:lnTo>
                  <a:close/>
                </a:path>
                <a:path w="7509509" h="5725795">
                  <a:moveTo>
                    <a:pt x="6439040" y="3217659"/>
                  </a:moveTo>
                  <a:lnTo>
                    <a:pt x="6434950" y="3213570"/>
                  </a:lnTo>
                  <a:lnTo>
                    <a:pt x="6424828" y="3213570"/>
                  </a:lnTo>
                  <a:lnTo>
                    <a:pt x="6420726" y="3217659"/>
                  </a:lnTo>
                  <a:lnTo>
                    <a:pt x="6420726" y="3227781"/>
                  </a:lnTo>
                  <a:lnTo>
                    <a:pt x="6424828" y="3231883"/>
                  </a:lnTo>
                  <a:lnTo>
                    <a:pt x="6434950" y="3231883"/>
                  </a:lnTo>
                  <a:lnTo>
                    <a:pt x="6439040" y="3227781"/>
                  </a:lnTo>
                  <a:lnTo>
                    <a:pt x="6439040" y="3217659"/>
                  </a:lnTo>
                  <a:close/>
                </a:path>
                <a:path w="7509509" h="5725795">
                  <a:moveTo>
                    <a:pt x="6439040" y="3162198"/>
                  </a:moveTo>
                  <a:lnTo>
                    <a:pt x="6434950" y="3158109"/>
                  </a:lnTo>
                  <a:lnTo>
                    <a:pt x="6424828" y="3158109"/>
                  </a:lnTo>
                  <a:lnTo>
                    <a:pt x="6420726" y="3162198"/>
                  </a:lnTo>
                  <a:lnTo>
                    <a:pt x="6420726" y="3172333"/>
                  </a:lnTo>
                  <a:lnTo>
                    <a:pt x="6424828" y="3176409"/>
                  </a:lnTo>
                  <a:lnTo>
                    <a:pt x="6434950" y="3176409"/>
                  </a:lnTo>
                  <a:lnTo>
                    <a:pt x="6439040" y="3172333"/>
                  </a:lnTo>
                  <a:lnTo>
                    <a:pt x="6439040" y="3162198"/>
                  </a:lnTo>
                  <a:close/>
                </a:path>
                <a:path w="7509509" h="5725795">
                  <a:moveTo>
                    <a:pt x="6439040" y="3106737"/>
                  </a:moveTo>
                  <a:lnTo>
                    <a:pt x="6434950" y="3102648"/>
                  </a:lnTo>
                  <a:lnTo>
                    <a:pt x="6424828" y="3102648"/>
                  </a:lnTo>
                  <a:lnTo>
                    <a:pt x="6420726" y="3106737"/>
                  </a:lnTo>
                  <a:lnTo>
                    <a:pt x="6420726" y="3116872"/>
                  </a:lnTo>
                  <a:lnTo>
                    <a:pt x="6424828" y="3121139"/>
                  </a:lnTo>
                  <a:lnTo>
                    <a:pt x="6434950" y="3121139"/>
                  </a:lnTo>
                  <a:lnTo>
                    <a:pt x="6439040" y="3116872"/>
                  </a:lnTo>
                  <a:lnTo>
                    <a:pt x="6439040" y="3106737"/>
                  </a:lnTo>
                  <a:close/>
                </a:path>
                <a:path w="7509509" h="5725795">
                  <a:moveTo>
                    <a:pt x="6439040" y="3051454"/>
                  </a:moveTo>
                  <a:lnTo>
                    <a:pt x="6434950" y="3047377"/>
                  </a:lnTo>
                  <a:lnTo>
                    <a:pt x="6424828" y="3047377"/>
                  </a:lnTo>
                  <a:lnTo>
                    <a:pt x="6420726" y="3051454"/>
                  </a:lnTo>
                  <a:lnTo>
                    <a:pt x="6420726" y="3061589"/>
                  </a:lnTo>
                  <a:lnTo>
                    <a:pt x="6424828" y="3065678"/>
                  </a:lnTo>
                  <a:lnTo>
                    <a:pt x="6434950" y="3065678"/>
                  </a:lnTo>
                  <a:lnTo>
                    <a:pt x="6439040" y="3061589"/>
                  </a:lnTo>
                  <a:lnTo>
                    <a:pt x="6439040" y="3051454"/>
                  </a:lnTo>
                  <a:close/>
                </a:path>
                <a:path w="7509509" h="5725795">
                  <a:moveTo>
                    <a:pt x="6439040" y="2996006"/>
                  </a:moveTo>
                  <a:lnTo>
                    <a:pt x="6434950" y="2991904"/>
                  </a:lnTo>
                  <a:lnTo>
                    <a:pt x="6424828" y="2991904"/>
                  </a:lnTo>
                  <a:lnTo>
                    <a:pt x="6420726" y="2996006"/>
                  </a:lnTo>
                  <a:lnTo>
                    <a:pt x="6420726" y="3006128"/>
                  </a:lnTo>
                  <a:lnTo>
                    <a:pt x="6424828" y="3010217"/>
                  </a:lnTo>
                  <a:lnTo>
                    <a:pt x="6434950" y="3010217"/>
                  </a:lnTo>
                  <a:lnTo>
                    <a:pt x="6439040" y="3006128"/>
                  </a:lnTo>
                  <a:lnTo>
                    <a:pt x="6439040" y="2996006"/>
                  </a:lnTo>
                  <a:close/>
                </a:path>
                <a:path w="7509509" h="5725795">
                  <a:moveTo>
                    <a:pt x="6439040" y="2940532"/>
                  </a:moveTo>
                  <a:lnTo>
                    <a:pt x="6434950" y="2936456"/>
                  </a:lnTo>
                  <a:lnTo>
                    <a:pt x="6424828" y="2936456"/>
                  </a:lnTo>
                  <a:lnTo>
                    <a:pt x="6420726" y="2940532"/>
                  </a:lnTo>
                  <a:lnTo>
                    <a:pt x="6420726" y="2950680"/>
                  </a:lnTo>
                  <a:lnTo>
                    <a:pt x="6424828" y="2954934"/>
                  </a:lnTo>
                  <a:lnTo>
                    <a:pt x="6434950" y="2954934"/>
                  </a:lnTo>
                  <a:lnTo>
                    <a:pt x="6439040" y="2950680"/>
                  </a:lnTo>
                  <a:lnTo>
                    <a:pt x="6439040" y="2940532"/>
                  </a:lnTo>
                  <a:close/>
                </a:path>
                <a:path w="7509509" h="5725795">
                  <a:moveTo>
                    <a:pt x="6439040" y="2885262"/>
                  </a:moveTo>
                  <a:lnTo>
                    <a:pt x="6434950" y="2880995"/>
                  </a:lnTo>
                  <a:lnTo>
                    <a:pt x="6424828" y="2880995"/>
                  </a:lnTo>
                  <a:lnTo>
                    <a:pt x="6420726" y="2885262"/>
                  </a:lnTo>
                  <a:lnTo>
                    <a:pt x="6420726" y="2895384"/>
                  </a:lnTo>
                  <a:lnTo>
                    <a:pt x="6424828" y="2899486"/>
                  </a:lnTo>
                  <a:lnTo>
                    <a:pt x="6434950" y="2899486"/>
                  </a:lnTo>
                  <a:lnTo>
                    <a:pt x="6439040" y="2895384"/>
                  </a:lnTo>
                  <a:lnTo>
                    <a:pt x="6439040" y="2885262"/>
                  </a:lnTo>
                  <a:close/>
                </a:path>
                <a:path w="7509509" h="5725795">
                  <a:moveTo>
                    <a:pt x="6439040" y="2829801"/>
                  </a:moveTo>
                  <a:lnTo>
                    <a:pt x="6434950" y="2825712"/>
                  </a:lnTo>
                  <a:lnTo>
                    <a:pt x="6424828" y="2825712"/>
                  </a:lnTo>
                  <a:lnTo>
                    <a:pt x="6420726" y="2829801"/>
                  </a:lnTo>
                  <a:lnTo>
                    <a:pt x="6420726" y="2839936"/>
                  </a:lnTo>
                  <a:lnTo>
                    <a:pt x="6424828" y="2844012"/>
                  </a:lnTo>
                  <a:lnTo>
                    <a:pt x="6434950" y="2844012"/>
                  </a:lnTo>
                  <a:lnTo>
                    <a:pt x="6439040" y="2839936"/>
                  </a:lnTo>
                  <a:lnTo>
                    <a:pt x="6439040" y="2829801"/>
                  </a:lnTo>
                  <a:close/>
                </a:path>
                <a:path w="7509509" h="5725795">
                  <a:moveTo>
                    <a:pt x="6439040" y="2774340"/>
                  </a:moveTo>
                  <a:lnTo>
                    <a:pt x="6434950" y="2770263"/>
                  </a:lnTo>
                  <a:lnTo>
                    <a:pt x="6424828" y="2770263"/>
                  </a:lnTo>
                  <a:lnTo>
                    <a:pt x="6420726" y="2774340"/>
                  </a:lnTo>
                  <a:lnTo>
                    <a:pt x="6420726" y="2784475"/>
                  </a:lnTo>
                  <a:lnTo>
                    <a:pt x="6424828" y="2788742"/>
                  </a:lnTo>
                  <a:lnTo>
                    <a:pt x="6434950" y="2788742"/>
                  </a:lnTo>
                  <a:lnTo>
                    <a:pt x="6439040" y="2784475"/>
                  </a:lnTo>
                  <a:lnTo>
                    <a:pt x="6439040" y="2774340"/>
                  </a:lnTo>
                  <a:close/>
                </a:path>
                <a:path w="7509509" h="5725795">
                  <a:moveTo>
                    <a:pt x="6439040" y="2718892"/>
                  </a:moveTo>
                  <a:lnTo>
                    <a:pt x="6434950" y="2714790"/>
                  </a:lnTo>
                  <a:lnTo>
                    <a:pt x="6424828" y="2714790"/>
                  </a:lnTo>
                  <a:lnTo>
                    <a:pt x="6420726" y="2718892"/>
                  </a:lnTo>
                  <a:lnTo>
                    <a:pt x="6420726" y="2729192"/>
                  </a:lnTo>
                  <a:lnTo>
                    <a:pt x="6424828" y="2733294"/>
                  </a:lnTo>
                  <a:lnTo>
                    <a:pt x="6434950" y="2733294"/>
                  </a:lnTo>
                  <a:lnTo>
                    <a:pt x="6439040" y="2729192"/>
                  </a:lnTo>
                  <a:lnTo>
                    <a:pt x="6439040" y="2718892"/>
                  </a:lnTo>
                  <a:close/>
                </a:path>
                <a:path w="7509509" h="5725795">
                  <a:moveTo>
                    <a:pt x="6439040" y="2663609"/>
                  </a:moveTo>
                  <a:lnTo>
                    <a:pt x="6434950" y="2659519"/>
                  </a:lnTo>
                  <a:lnTo>
                    <a:pt x="6424828" y="2659519"/>
                  </a:lnTo>
                  <a:lnTo>
                    <a:pt x="6420726" y="2663609"/>
                  </a:lnTo>
                  <a:lnTo>
                    <a:pt x="6420726" y="2673743"/>
                  </a:lnTo>
                  <a:lnTo>
                    <a:pt x="6424828" y="2677820"/>
                  </a:lnTo>
                  <a:lnTo>
                    <a:pt x="6434950" y="2677820"/>
                  </a:lnTo>
                  <a:lnTo>
                    <a:pt x="6439040" y="2673743"/>
                  </a:lnTo>
                  <a:lnTo>
                    <a:pt x="6439040" y="2663609"/>
                  </a:lnTo>
                  <a:close/>
                </a:path>
                <a:path w="7509509" h="5725795">
                  <a:moveTo>
                    <a:pt x="6439040" y="2608148"/>
                  </a:moveTo>
                  <a:lnTo>
                    <a:pt x="6434950" y="2604058"/>
                  </a:lnTo>
                  <a:lnTo>
                    <a:pt x="6424828" y="2604058"/>
                  </a:lnTo>
                  <a:lnTo>
                    <a:pt x="6420726" y="2608148"/>
                  </a:lnTo>
                  <a:lnTo>
                    <a:pt x="6420726" y="2618270"/>
                  </a:lnTo>
                  <a:lnTo>
                    <a:pt x="6424828" y="2622550"/>
                  </a:lnTo>
                  <a:lnTo>
                    <a:pt x="6434950" y="2622550"/>
                  </a:lnTo>
                  <a:lnTo>
                    <a:pt x="6439040" y="2618270"/>
                  </a:lnTo>
                  <a:lnTo>
                    <a:pt x="6439040" y="2608148"/>
                  </a:lnTo>
                  <a:close/>
                </a:path>
                <a:path w="7509509" h="5725795">
                  <a:moveTo>
                    <a:pt x="6439040" y="2552687"/>
                  </a:moveTo>
                  <a:lnTo>
                    <a:pt x="6434950" y="2548598"/>
                  </a:lnTo>
                  <a:lnTo>
                    <a:pt x="6424828" y="2548598"/>
                  </a:lnTo>
                  <a:lnTo>
                    <a:pt x="6420726" y="2552687"/>
                  </a:lnTo>
                  <a:lnTo>
                    <a:pt x="6420726" y="2562822"/>
                  </a:lnTo>
                  <a:lnTo>
                    <a:pt x="6424828" y="2567089"/>
                  </a:lnTo>
                  <a:lnTo>
                    <a:pt x="6434950" y="2567089"/>
                  </a:lnTo>
                  <a:lnTo>
                    <a:pt x="6439040" y="2562822"/>
                  </a:lnTo>
                  <a:lnTo>
                    <a:pt x="6439040" y="2552687"/>
                  </a:lnTo>
                  <a:close/>
                </a:path>
                <a:path w="7509509" h="5725795">
                  <a:moveTo>
                    <a:pt x="6439040" y="2497404"/>
                  </a:moveTo>
                  <a:lnTo>
                    <a:pt x="6434950" y="2493314"/>
                  </a:lnTo>
                  <a:lnTo>
                    <a:pt x="6424828" y="2493314"/>
                  </a:lnTo>
                  <a:lnTo>
                    <a:pt x="6420726" y="2497404"/>
                  </a:lnTo>
                  <a:lnTo>
                    <a:pt x="6420726" y="2507538"/>
                  </a:lnTo>
                  <a:lnTo>
                    <a:pt x="6424828" y="2511628"/>
                  </a:lnTo>
                  <a:lnTo>
                    <a:pt x="6434950" y="2511628"/>
                  </a:lnTo>
                  <a:lnTo>
                    <a:pt x="6439040" y="2507538"/>
                  </a:lnTo>
                  <a:lnTo>
                    <a:pt x="6439040" y="2497404"/>
                  </a:lnTo>
                  <a:close/>
                </a:path>
                <a:path w="7509509" h="5725795">
                  <a:moveTo>
                    <a:pt x="6439040" y="2441943"/>
                  </a:moveTo>
                  <a:lnTo>
                    <a:pt x="6434950" y="2437866"/>
                  </a:lnTo>
                  <a:lnTo>
                    <a:pt x="6424828" y="2437866"/>
                  </a:lnTo>
                  <a:lnTo>
                    <a:pt x="6420726" y="2441943"/>
                  </a:lnTo>
                  <a:lnTo>
                    <a:pt x="6420726" y="2452078"/>
                  </a:lnTo>
                  <a:lnTo>
                    <a:pt x="6424828" y="2456167"/>
                  </a:lnTo>
                  <a:lnTo>
                    <a:pt x="6434950" y="2456167"/>
                  </a:lnTo>
                  <a:lnTo>
                    <a:pt x="6439040" y="2452078"/>
                  </a:lnTo>
                  <a:lnTo>
                    <a:pt x="6439040" y="2441943"/>
                  </a:lnTo>
                  <a:close/>
                </a:path>
                <a:path w="7509509" h="5725795">
                  <a:moveTo>
                    <a:pt x="6439040" y="2386495"/>
                  </a:moveTo>
                  <a:lnTo>
                    <a:pt x="6434950" y="2382393"/>
                  </a:lnTo>
                  <a:lnTo>
                    <a:pt x="6424828" y="2382393"/>
                  </a:lnTo>
                  <a:lnTo>
                    <a:pt x="6420726" y="2386495"/>
                  </a:lnTo>
                  <a:lnTo>
                    <a:pt x="6420726" y="2396617"/>
                  </a:lnTo>
                  <a:lnTo>
                    <a:pt x="6424828" y="2400706"/>
                  </a:lnTo>
                  <a:lnTo>
                    <a:pt x="6434950" y="2400706"/>
                  </a:lnTo>
                  <a:lnTo>
                    <a:pt x="6439040" y="2396617"/>
                  </a:lnTo>
                  <a:lnTo>
                    <a:pt x="6439040" y="2386495"/>
                  </a:lnTo>
                  <a:close/>
                </a:path>
                <a:path w="7509509" h="5725795">
                  <a:moveTo>
                    <a:pt x="6439040" y="2331212"/>
                  </a:moveTo>
                  <a:lnTo>
                    <a:pt x="6434950" y="2326944"/>
                  </a:lnTo>
                  <a:lnTo>
                    <a:pt x="6424828" y="2326944"/>
                  </a:lnTo>
                  <a:lnTo>
                    <a:pt x="6420726" y="2331212"/>
                  </a:lnTo>
                  <a:lnTo>
                    <a:pt x="6420726" y="2341346"/>
                  </a:lnTo>
                  <a:lnTo>
                    <a:pt x="6424828" y="2345423"/>
                  </a:lnTo>
                  <a:lnTo>
                    <a:pt x="6434950" y="2345423"/>
                  </a:lnTo>
                  <a:lnTo>
                    <a:pt x="6439040" y="2341346"/>
                  </a:lnTo>
                  <a:lnTo>
                    <a:pt x="6439040" y="2331212"/>
                  </a:lnTo>
                  <a:close/>
                </a:path>
                <a:path w="7509509" h="5725795">
                  <a:moveTo>
                    <a:pt x="6439040" y="2275751"/>
                  </a:moveTo>
                  <a:lnTo>
                    <a:pt x="6434950" y="2271674"/>
                  </a:lnTo>
                  <a:lnTo>
                    <a:pt x="6424828" y="2271674"/>
                  </a:lnTo>
                  <a:lnTo>
                    <a:pt x="6420726" y="2275751"/>
                  </a:lnTo>
                  <a:lnTo>
                    <a:pt x="6420726" y="2285885"/>
                  </a:lnTo>
                  <a:lnTo>
                    <a:pt x="6424828" y="2289975"/>
                  </a:lnTo>
                  <a:lnTo>
                    <a:pt x="6434950" y="2289975"/>
                  </a:lnTo>
                  <a:lnTo>
                    <a:pt x="6439040" y="2285885"/>
                  </a:lnTo>
                  <a:lnTo>
                    <a:pt x="6439040" y="2275751"/>
                  </a:lnTo>
                  <a:close/>
                </a:path>
                <a:path w="7509509" h="5725795">
                  <a:moveTo>
                    <a:pt x="6439040" y="2220303"/>
                  </a:moveTo>
                  <a:lnTo>
                    <a:pt x="6434950" y="2216200"/>
                  </a:lnTo>
                  <a:lnTo>
                    <a:pt x="6424828" y="2216200"/>
                  </a:lnTo>
                  <a:lnTo>
                    <a:pt x="6420726" y="2220303"/>
                  </a:lnTo>
                  <a:lnTo>
                    <a:pt x="6420726" y="2230424"/>
                  </a:lnTo>
                  <a:lnTo>
                    <a:pt x="6424828" y="2234692"/>
                  </a:lnTo>
                  <a:lnTo>
                    <a:pt x="6434950" y="2234692"/>
                  </a:lnTo>
                  <a:lnTo>
                    <a:pt x="6439040" y="2230424"/>
                  </a:lnTo>
                  <a:lnTo>
                    <a:pt x="6439040" y="2220303"/>
                  </a:lnTo>
                  <a:close/>
                </a:path>
                <a:path w="7509509" h="5725795">
                  <a:moveTo>
                    <a:pt x="6439040" y="2164829"/>
                  </a:moveTo>
                  <a:lnTo>
                    <a:pt x="6434950" y="2160752"/>
                  </a:lnTo>
                  <a:lnTo>
                    <a:pt x="6424828" y="2160752"/>
                  </a:lnTo>
                  <a:lnTo>
                    <a:pt x="6420726" y="2164829"/>
                  </a:lnTo>
                  <a:lnTo>
                    <a:pt x="6420726" y="2175141"/>
                  </a:lnTo>
                  <a:lnTo>
                    <a:pt x="6424828" y="2179231"/>
                  </a:lnTo>
                  <a:lnTo>
                    <a:pt x="6434950" y="2179231"/>
                  </a:lnTo>
                  <a:lnTo>
                    <a:pt x="6439040" y="2175141"/>
                  </a:lnTo>
                  <a:lnTo>
                    <a:pt x="6439040" y="2164829"/>
                  </a:lnTo>
                  <a:close/>
                </a:path>
                <a:path w="7509509" h="5725795">
                  <a:moveTo>
                    <a:pt x="6439040" y="2109559"/>
                  </a:moveTo>
                  <a:lnTo>
                    <a:pt x="6434950" y="2105469"/>
                  </a:lnTo>
                  <a:lnTo>
                    <a:pt x="6424828" y="2105469"/>
                  </a:lnTo>
                  <a:lnTo>
                    <a:pt x="6420726" y="2109559"/>
                  </a:lnTo>
                  <a:lnTo>
                    <a:pt x="6420726" y="2119680"/>
                  </a:lnTo>
                  <a:lnTo>
                    <a:pt x="6424828" y="2123783"/>
                  </a:lnTo>
                  <a:lnTo>
                    <a:pt x="6434950" y="2123783"/>
                  </a:lnTo>
                  <a:lnTo>
                    <a:pt x="6439040" y="2119680"/>
                  </a:lnTo>
                  <a:lnTo>
                    <a:pt x="6439040" y="2109559"/>
                  </a:lnTo>
                  <a:close/>
                </a:path>
                <a:path w="7509509" h="5725795">
                  <a:moveTo>
                    <a:pt x="6439040" y="2054098"/>
                  </a:moveTo>
                  <a:lnTo>
                    <a:pt x="6434950" y="2050008"/>
                  </a:lnTo>
                  <a:lnTo>
                    <a:pt x="6424828" y="2050008"/>
                  </a:lnTo>
                  <a:lnTo>
                    <a:pt x="6420726" y="2054098"/>
                  </a:lnTo>
                  <a:lnTo>
                    <a:pt x="6420726" y="2064232"/>
                  </a:lnTo>
                  <a:lnTo>
                    <a:pt x="6424828" y="2068487"/>
                  </a:lnTo>
                  <a:lnTo>
                    <a:pt x="6434950" y="2068487"/>
                  </a:lnTo>
                  <a:lnTo>
                    <a:pt x="6439040" y="2064232"/>
                  </a:lnTo>
                  <a:lnTo>
                    <a:pt x="6439040" y="2054098"/>
                  </a:lnTo>
                  <a:close/>
                </a:path>
                <a:path w="7509509" h="5725795">
                  <a:moveTo>
                    <a:pt x="6439040" y="1998637"/>
                  </a:moveTo>
                  <a:lnTo>
                    <a:pt x="6434950" y="1994547"/>
                  </a:lnTo>
                  <a:lnTo>
                    <a:pt x="6424828" y="1994547"/>
                  </a:lnTo>
                  <a:lnTo>
                    <a:pt x="6420726" y="1998637"/>
                  </a:lnTo>
                  <a:lnTo>
                    <a:pt x="6420726" y="2008949"/>
                  </a:lnTo>
                  <a:lnTo>
                    <a:pt x="6424828" y="2013038"/>
                  </a:lnTo>
                  <a:lnTo>
                    <a:pt x="6434950" y="2013038"/>
                  </a:lnTo>
                  <a:lnTo>
                    <a:pt x="6439040" y="2008949"/>
                  </a:lnTo>
                  <a:lnTo>
                    <a:pt x="6439040" y="1998637"/>
                  </a:lnTo>
                  <a:close/>
                </a:path>
                <a:path w="7509509" h="5725795">
                  <a:moveTo>
                    <a:pt x="6439040" y="1943354"/>
                  </a:moveTo>
                  <a:lnTo>
                    <a:pt x="6434950" y="1939086"/>
                  </a:lnTo>
                  <a:lnTo>
                    <a:pt x="6424828" y="1939086"/>
                  </a:lnTo>
                  <a:lnTo>
                    <a:pt x="6420726" y="1943354"/>
                  </a:lnTo>
                  <a:lnTo>
                    <a:pt x="6420726" y="1953488"/>
                  </a:lnTo>
                  <a:lnTo>
                    <a:pt x="6424828" y="1957578"/>
                  </a:lnTo>
                  <a:lnTo>
                    <a:pt x="6434950" y="1957578"/>
                  </a:lnTo>
                  <a:lnTo>
                    <a:pt x="6439040" y="1953488"/>
                  </a:lnTo>
                  <a:lnTo>
                    <a:pt x="6439040" y="1943354"/>
                  </a:lnTo>
                  <a:close/>
                </a:path>
                <a:path w="7509509" h="5725795">
                  <a:moveTo>
                    <a:pt x="6439040" y="1887905"/>
                  </a:moveTo>
                  <a:lnTo>
                    <a:pt x="6434950" y="1883803"/>
                  </a:lnTo>
                  <a:lnTo>
                    <a:pt x="6424828" y="1883803"/>
                  </a:lnTo>
                  <a:lnTo>
                    <a:pt x="6420726" y="1887905"/>
                  </a:lnTo>
                  <a:lnTo>
                    <a:pt x="6420726" y="1898040"/>
                  </a:lnTo>
                  <a:lnTo>
                    <a:pt x="6424828" y="1902117"/>
                  </a:lnTo>
                  <a:lnTo>
                    <a:pt x="6434950" y="1902117"/>
                  </a:lnTo>
                  <a:lnTo>
                    <a:pt x="6439040" y="1898040"/>
                  </a:lnTo>
                  <a:lnTo>
                    <a:pt x="6439040" y="1887905"/>
                  </a:lnTo>
                  <a:close/>
                </a:path>
                <a:path w="7509509" h="5725795">
                  <a:moveTo>
                    <a:pt x="6439040" y="1832432"/>
                  </a:moveTo>
                  <a:lnTo>
                    <a:pt x="6434950" y="1828355"/>
                  </a:lnTo>
                  <a:lnTo>
                    <a:pt x="6424828" y="1828355"/>
                  </a:lnTo>
                  <a:lnTo>
                    <a:pt x="6420726" y="1832432"/>
                  </a:lnTo>
                  <a:lnTo>
                    <a:pt x="6420726" y="1842566"/>
                  </a:lnTo>
                  <a:lnTo>
                    <a:pt x="6424828" y="1846834"/>
                  </a:lnTo>
                  <a:lnTo>
                    <a:pt x="6434950" y="1846834"/>
                  </a:lnTo>
                  <a:lnTo>
                    <a:pt x="6439040" y="1842566"/>
                  </a:lnTo>
                  <a:lnTo>
                    <a:pt x="6439040" y="1832432"/>
                  </a:lnTo>
                  <a:close/>
                </a:path>
                <a:path w="7509509" h="5725795">
                  <a:moveTo>
                    <a:pt x="6439040" y="1777161"/>
                  </a:moveTo>
                  <a:lnTo>
                    <a:pt x="6434950" y="1772894"/>
                  </a:lnTo>
                  <a:lnTo>
                    <a:pt x="6424828" y="1772894"/>
                  </a:lnTo>
                  <a:lnTo>
                    <a:pt x="6420726" y="1777161"/>
                  </a:lnTo>
                  <a:lnTo>
                    <a:pt x="6420726" y="1787296"/>
                  </a:lnTo>
                  <a:lnTo>
                    <a:pt x="6424828" y="1791385"/>
                  </a:lnTo>
                  <a:lnTo>
                    <a:pt x="6434950" y="1791385"/>
                  </a:lnTo>
                  <a:lnTo>
                    <a:pt x="6439040" y="1787296"/>
                  </a:lnTo>
                  <a:lnTo>
                    <a:pt x="6439040" y="1777161"/>
                  </a:lnTo>
                  <a:close/>
                </a:path>
                <a:path w="7509509" h="5725795">
                  <a:moveTo>
                    <a:pt x="6439040" y="1721700"/>
                  </a:moveTo>
                  <a:lnTo>
                    <a:pt x="6434950" y="1717611"/>
                  </a:lnTo>
                  <a:lnTo>
                    <a:pt x="6424828" y="1717611"/>
                  </a:lnTo>
                  <a:lnTo>
                    <a:pt x="6420726" y="1721700"/>
                  </a:lnTo>
                  <a:lnTo>
                    <a:pt x="6420726" y="1731835"/>
                  </a:lnTo>
                  <a:lnTo>
                    <a:pt x="6424828" y="1735924"/>
                  </a:lnTo>
                  <a:lnTo>
                    <a:pt x="6434950" y="1735924"/>
                  </a:lnTo>
                  <a:lnTo>
                    <a:pt x="6439040" y="1731835"/>
                  </a:lnTo>
                  <a:lnTo>
                    <a:pt x="6439040" y="1721700"/>
                  </a:lnTo>
                  <a:close/>
                </a:path>
                <a:path w="7509509" h="5725795">
                  <a:moveTo>
                    <a:pt x="6439040" y="1666240"/>
                  </a:moveTo>
                  <a:lnTo>
                    <a:pt x="6434950" y="1662163"/>
                  </a:lnTo>
                  <a:lnTo>
                    <a:pt x="6424828" y="1662163"/>
                  </a:lnTo>
                  <a:lnTo>
                    <a:pt x="6420726" y="1666240"/>
                  </a:lnTo>
                  <a:lnTo>
                    <a:pt x="6420726" y="1676374"/>
                  </a:lnTo>
                  <a:lnTo>
                    <a:pt x="6424828" y="1680641"/>
                  </a:lnTo>
                  <a:lnTo>
                    <a:pt x="6434950" y="1680641"/>
                  </a:lnTo>
                  <a:lnTo>
                    <a:pt x="6439040" y="1676374"/>
                  </a:lnTo>
                  <a:lnTo>
                    <a:pt x="6439040" y="1666240"/>
                  </a:lnTo>
                  <a:close/>
                </a:path>
                <a:path w="7509509" h="5725795">
                  <a:moveTo>
                    <a:pt x="6439040" y="1610791"/>
                  </a:moveTo>
                  <a:lnTo>
                    <a:pt x="6434950" y="1606689"/>
                  </a:lnTo>
                  <a:lnTo>
                    <a:pt x="6424828" y="1606689"/>
                  </a:lnTo>
                  <a:lnTo>
                    <a:pt x="6420726" y="1610791"/>
                  </a:lnTo>
                  <a:lnTo>
                    <a:pt x="6420726" y="1621091"/>
                  </a:lnTo>
                  <a:lnTo>
                    <a:pt x="6424828" y="1625180"/>
                  </a:lnTo>
                  <a:lnTo>
                    <a:pt x="6434950" y="1625180"/>
                  </a:lnTo>
                  <a:lnTo>
                    <a:pt x="6439040" y="1621091"/>
                  </a:lnTo>
                  <a:lnTo>
                    <a:pt x="6439040" y="1610791"/>
                  </a:lnTo>
                  <a:close/>
                </a:path>
                <a:path w="7509509" h="5725795">
                  <a:moveTo>
                    <a:pt x="6439040" y="1555496"/>
                  </a:moveTo>
                  <a:lnTo>
                    <a:pt x="6434950" y="1551419"/>
                  </a:lnTo>
                  <a:lnTo>
                    <a:pt x="6424828" y="1551419"/>
                  </a:lnTo>
                  <a:lnTo>
                    <a:pt x="6420726" y="1555496"/>
                  </a:lnTo>
                  <a:lnTo>
                    <a:pt x="6420726" y="1565643"/>
                  </a:lnTo>
                  <a:lnTo>
                    <a:pt x="6424828" y="1569720"/>
                  </a:lnTo>
                  <a:lnTo>
                    <a:pt x="6434950" y="1569720"/>
                  </a:lnTo>
                  <a:lnTo>
                    <a:pt x="6439040" y="1565643"/>
                  </a:lnTo>
                  <a:lnTo>
                    <a:pt x="6439040" y="1555496"/>
                  </a:lnTo>
                  <a:close/>
                </a:path>
                <a:path w="7509509" h="5725795">
                  <a:moveTo>
                    <a:pt x="6439040" y="1500047"/>
                  </a:moveTo>
                  <a:lnTo>
                    <a:pt x="6434950" y="1495958"/>
                  </a:lnTo>
                  <a:lnTo>
                    <a:pt x="6424828" y="1495958"/>
                  </a:lnTo>
                  <a:lnTo>
                    <a:pt x="6420726" y="1500047"/>
                  </a:lnTo>
                  <a:lnTo>
                    <a:pt x="6420726" y="1510169"/>
                  </a:lnTo>
                  <a:lnTo>
                    <a:pt x="6424828" y="1514271"/>
                  </a:lnTo>
                  <a:lnTo>
                    <a:pt x="6434950" y="1514271"/>
                  </a:lnTo>
                  <a:lnTo>
                    <a:pt x="6439040" y="1510169"/>
                  </a:lnTo>
                  <a:lnTo>
                    <a:pt x="6439040" y="1500047"/>
                  </a:lnTo>
                  <a:close/>
                </a:path>
                <a:path w="7509509" h="5725795">
                  <a:moveTo>
                    <a:pt x="6439040" y="1444586"/>
                  </a:moveTo>
                  <a:lnTo>
                    <a:pt x="6434950" y="1440497"/>
                  </a:lnTo>
                  <a:lnTo>
                    <a:pt x="6424828" y="1440497"/>
                  </a:lnTo>
                  <a:lnTo>
                    <a:pt x="6420726" y="1444586"/>
                  </a:lnTo>
                  <a:lnTo>
                    <a:pt x="6420726" y="1454899"/>
                  </a:lnTo>
                  <a:lnTo>
                    <a:pt x="6424828" y="1458976"/>
                  </a:lnTo>
                  <a:lnTo>
                    <a:pt x="6434950" y="1458976"/>
                  </a:lnTo>
                  <a:lnTo>
                    <a:pt x="6439040" y="1454899"/>
                  </a:lnTo>
                  <a:lnTo>
                    <a:pt x="6439040" y="1444586"/>
                  </a:lnTo>
                  <a:close/>
                </a:path>
                <a:path w="7509509" h="5725795">
                  <a:moveTo>
                    <a:pt x="6439040" y="1389303"/>
                  </a:moveTo>
                  <a:lnTo>
                    <a:pt x="6434950" y="1385036"/>
                  </a:lnTo>
                  <a:lnTo>
                    <a:pt x="6424828" y="1385036"/>
                  </a:lnTo>
                  <a:lnTo>
                    <a:pt x="6420726" y="1389303"/>
                  </a:lnTo>
                  <a:lnTo>
                    <a:pt x="6420726" y="1399438"/>
                  </a:lnTo>
                  <a:lnTo>
                    <a:pt x="6424828" y="1403527"/>
                  </a:lnTo>
                  <a:lnTo>
                    <a:pt x="6434950" y="1403527"/>
                  </a:lnTo>
                  <a:lnTo>
                    <a:pt x="6439040" y="1399438"/>
                  </a:lnTo>
                  <a:lnTo>
                    <a:pt x="6439040" y="1389303"/>
                  </a:lnTo>
                  <a:close/>
                </a:path>
                <a:path w="7509509" h="5725795">
                  <a:moveTo>
                    <a:pt x="6439040" y="1333842"/>
                  </a:moveTo>
                  <a:lnTo>
                    <a:pt x="6434950" y="1329766"/>
                  </a:lnTo>
                  <a:lnTo>
                    <a:pt x="6424828" y="1329766"/>
                  </a:lnTo>
                  <a:lnTo>
                    <a:pt x="6420726" y="1333842"/>
                  </a:lnTo>
                  <a:lnTo>
                    <a:pt x="6420726" y="1343977"/>
                  </a:lnTo>
                  <a:lnTo>
                    <a:pt x="6424828" y="1348066"/>
                  </a:lnTo>
                  <a:lnTo>
                    <a:pt x="6434950" y="1348066"/>
                  </a:lnTo>
                  <a:lnTo>
                    <a:pt x="6439040" y="1343977"/>
                  </a:lnTo>
                  <a:lnTo>
                    <a:pt x="6439040" y="1333842"/>
                  </a:lnTo>
                  <a:close/>
                </a:path>
                <a:path w="7509509" h="5725795">
                  <a:moveTo>
                    <a:pt x="6439040" y="1278394"/>
                  </a:moveTo>
                  <a:lnTo>
                    <a:pt x="6434950" y="1274292"/>
                  </a:lnTo>
                  <a:lnTo>
                    <a:pt x="6424828" y="1274292"/>
                  </a:lnTo>
                  <a:lnTo>
                    <a:pt x="6420726" y="1278394"/>
                  </a:lnTo>
                  <a:lnTo>
                    <a:pt x="6420726" y="1288529"/>
                  </a:lnTo>
                  <a:lnTo>
                    <a:pt x="6424828" y="1292783"/>
                  </a:lnTo>
                  <a:lnTo>
                    <a:pt x="6434950" y="1292783"/>
                  </a:lnTo>
                  <a:lnTo>
                    <a:pt x="6439040" y="1288529"/>
                  </a:lnTo>
                  <a:lnTo>
                    <a:pt x="6439040" y="1278394"/>
                  </a:lnTo>
                  <a:close/>
                </a:path>
                <a:path w="7509509" h="5725795">
                  <a:moveTo>
                    <a:pt x="6439040" y="1223098"/>
                  </a:moveTo>
                  <a:lnTo>
                    <a:pt x="6434950" y="1218844"/>
                  </a:lnTo>
                  <a:lnTo>
                    <a:pt x="6424828" y="1218844"/>
                  </a:lnTo>
                  <a:lnTo>
                    <a:pt x="6420726" y="1223098"/>
                  </a:lnTo>
                  <a:lnTo>
                    <a:pt x="6420726" y="1233233"/>
                  </a:lnTo>
                  <a:lnTo>
                    <a:pt x="6424828" y="1237335"/>
                  </a:lnTo>
                  <a:lnTo>
                    <a:pt x="6434950" y="1237335"/>
                  </a:lnTo>
                  <a:lnTo>
                    <a:pt x="6439040" y="1233233"/>
                  </a:lnTo>
                  <a:lnTo>
                    <a:pt x="6439040" y="1223098"/>
                  </a:lnTo>
                  <a:close/>
                </a:path>
                <a:path w="7509509" h="5725795">
                  <a:moveTo>
                    <a:pt x="6439040" y="1167650"/>
                  </a:moveTo>
                  <a:lnTo>
                    <a:pt x="6434950" y="1163561"/>
                  </a:lnTo>
                  <a:lnTo>
                    <a:pt x="6424828" y="1163561"/>
                  </a:lnTo>
                  <a:lnTo>
                    <a:pt x="6420726" y="1167650"/>
                  </a:lnTo>
                  <a:lnTo>
                    <a:pt x="6420726" y="1177785"/>
                  </a:lnTo>
                  <a:lnTo>
                    <a:pt x="6424828" y="1181874"/>
                  </a:lnTo>
                  <a:lnTo>
                    <a:pt x="6434950" y="1181874"/>
                  </a:lnTo>
                  <a:lnTo>
                    <a:pt x="6439040" y="1177785"/>
                  </a:lnTo>
                  <a:lnTo>
                    <a:pt x="6439040" y="1167650"/>
                  </a:lnTo>
                  <a:close/>
                </a:path>
                <a:path w="7509509" h="5725795">
                  <a:moveTo>
                    <a:pt x="6439040" y="1112189"/>
                  </a:moveTo>
                  <a:lnTo>
                    <a:pt x="6434950" y="1108100"/>
                  </a:lnTo>
                  <a:lnTo>
                    <a:pt x="6424828" y="1108100"/>
                  </a:lnTo>
                  <a:lnTo>
                    <a:pt x="6420726" y="1112189"/>
                  </a:lnTo>
                  <a:lnTo>
                    <a:pt x="6420726" y="1122324"/>
                  </a:lnTo>
                  <a:lnTo>
                    <a:pt x="6424828" y="1126591"/>
                  </a:lnTo>
                  <a:lnTo>
                    <a:pt x="6434950" y="1126591"/>
                  </a:lnTo>
                  <a:lnTo>
                    <a:pt x="6439040" y="1122324"/>
                  </a:lnTo>
                  <a:lnTo>
                    <a:pt x="6439040" y="1112189"/>
                  </a:lnTo>
                  <a:close/>
                </a:path>
                <a:path w="7509509" h="5725795">
                  <a:moveTo>
                    <a:pt x="6439040" y="1056728"/>
                  </a:moveTo>
                  <a:lnTo>
                    <a:pt x="6434950" y="1052652"/>
                  </a:lnTo>
                  <a:lnTo>
                    <a:pt x="6424828" y="1052652"/>
                  </a:lnTo>
                  <a:lnTo>
                    <a:pt x="6420726" y="1056728"/>
                  </a:lnTo>
                  <a:lnTo>
                    <a:pt x="6420726" y="1067041"/>
                  </a:lnTo>
                  <a:lnTo>
                    <a:pt x="6424828" y="1071130"/>
                  </a:lnTo>
                  <a:lnTo>
                    <a:pt x="6434950" y="1071130"/>
                  </a:lnTo>
                  <a:lnTo>
                    <a:pt x="6439040" y="1067041"/>
                  </a:lnTo>
                  <a:lnTo>
                    <a:pt x="6439040" y="1056728"/>
                  </a:lnTo>
                  <a:close/>
                </a:path>
                <a:path w="7509509" h="5725795">
                  <a:moveTo>
                    <a:pt x="6439040" y="1001458"/>
                  </a:moveTo>
                  <a:lnTo>
                    <a:pt x="6434950" y="997356"/>
                  </a:lnTo>
                  <a:lnTo>
                    <a:pt x="6424828" y="997356"/>
                  </a:lnTo>
                  <a:lnTo>
                    <a:pt x="6420726" y="1001458"/>
                  </a:lnTo>
                  <a:lnTo>
                    <a:pt x="6420726" y="1011580"/>
                  </a:lnTo>
                  <a:lnTo>
                    <a:pt x="6424828" y="1015669"/>
                  </a:lnTo>
                  <a:lnTo>
                    <a:pt x="6434950" y="1015669"/>
                  </a:lnTo>
                  <a:lnTo>
                    <a:pt x="6439040" y="1011580"/>
                  </a:lnTo>
                  <a:lnTo>
                    <a:pt x="6439040" y="1001458"/>
                  </a:lnTo>
                  <a:close/>
                </a:path>
                <a:path w="7509509" h="5725795">
                  <a:moveTo>
                    <a:pt x="6439040" y="945997"/>
                  </a:moveTo>
                  <a:lnTo>
                    <a:pt x="6434950" y="941908"/>
                  </a:lnTo>
                  <a:lnTo>
                    <a:pt x="6424828" y="941908"/>
                  </a:lnTo>
                  <a:lnTo>
                    <a:pt x="6420726" y="945997"/>
                  </a:lnTo>
                  <a:lnTo>
                    <a:pt x="6420726" y="956132"/>
                  </a:lnTo>
                  <a:lnTo>
                    <a:pt x="6424828" y="960208"/>
                  </a:lnTo>
                  <a:lnTo>
                    <a:pt x="6434950" y="960208"/>
                  </a:lnTo>
                  <a:lnTo>
                    <a:pt x="6439040" y="956132"/>
                  </a:lnTo>
                  <a:lnTo>
                    <a:pt x="6439040" y="945997"/>
                  </a:lnTo>
                  <a:close/>
                </a:path>
                <a:path w="7509509" h="5725795">
                  <a:moveTo>
                    <a:pt x="6439040" y="890536"/>
                  </a:moveTo>
                  <a:lnTo>
                    <a:pt x="6434950" y="886447"/>
                  </a:lnTo>
                  <a:lnTo>
                    <a:pt x="6424828" y="886447"/>
                  </a:lnTo>
                  <a:lnTo>
                    <a:pt x="6420726" y="890536"/>
                  </a:lnTo>
                  <a:lnTo>
                    <a:pt x="6420726" y="900836"/>
                  </a:lnTo>
                  <a:lnTo>
                    <a:pt x="6424828" y="904938"/>
                  </a:lnTo>
                  <a:lnTo>
                    <a:pt x="6434950" y="904938"/>
                  </a:lnTo>
                  <a:lnTo>
                    <a:pt x="6439040" y="900836"/>
                  </a:lnTo>
                  <a:lnTo>
                    <a:pt x="6439040" y="890536"/>
                  </a:lnTo>
                  <a:close/>
                </a:path>
                <a:path w="7509509" h="5725795">
                  <a:moveTo>
                    <a:pt x="6439040" y="835253"/>
                  </a:moveTo>
                  <a:lnTo>
                    <a:pt x="6434950" y="830986"/>
                  </a:lnTo>
                  <a:lnTo>
                    <a:pt x="6424828" y="830986"/>
                  </a:lnTo>
                  <a:lnTo>
                    <a:pt x="6420726" y="835253"/>
                  </a:lnTo>
                  <a:lnTo>
                    <a:pt x="6420726" y="845388"/>
                  </a:lnTo>
                  <a:lnTo>
                    <a:pt x="6424828" y="849464"/>
                  </a:lnTo>
                  <a:lnTo>
                    <a:pt x="6434950" y="849464"/>
                  </a:lnTo>
                  <a:lnTo>
                    <a:pt x="6439040" y="845388"/>
                  </a:lnTo>
                  <a:lnTo>
                    <a:pt x="6439040" y="835253"/>
                  </a:lnTo>
                  <a:close/>
                </a:path>
                <a:path w="7509509" h="5725795">
                  <a:moveTo>
                    <a:pt x="6439040" y="779792"/>
                  </a:moveTo>
                  <a:lnTo>
                    <a:pt x="6434950" y="775703"/>
                  </a:lnTo>
                  <a:lnTo>
                    <a:pt x="6424828" y="775703"/>
                  </a:lnTo>
                  <a:lnTo>
                    <a:pt x="6420726" y="779792"/>
                  </a:lnTo>
                  <a:lnTo>
                    <a:pt x="6420726" y="789927"/>
                  </a:lnTo>
                  <a:lnTo>
                    <a:pt x="6424828" y="794016"/>
                  </a:lnTo>
                  <a:lnTo>
                    <a:pt x="6434950" y="794016"/>
                  </a:lnTo>
                  <a:lnTo>
                    <a:pt x="6439040" y="789927"/>
                  </a:lnTo>
                  <a:lnTo>
                    <a:pt x="6439040" y="779792"/>
                  </a:lnTo>
                  <a:close/>
                </a:path>
                <a:path w="7509509" h="5725795">
                  <a:moveTo>
                    <a:pt x="6439040" y="724344"/>
                  </a:moveTo>
                  <a:lnTo>
                    <a:pt x="6434950" y="720255"/>
                  </a:lnTo>
                  <a:lnTo>
                    <a:pt x="6424828" y="720255"/>
                  </a:lnTo>
                  <a:lnTo>
                    <a:pt x="6420726" y="724344"/>
                  </a:lnTo>
                  <a:lnTo>
                    <a:pt x="6420726" y="734466"/>
                  </a:lnTo>
                  <a:lnTo>
                    <a:pt x="6424828" y="738746"/>
                  </a:lnTo>
                  <a:lnTo>
                    <a:pt x="6434950" y="738746"/>
                  </a:lnTo>
                  <a:lnTo>
                    <a:pt x="6439040" y="734466"/>
                  </a:lnTo>
                  <a:lnTo>
                    <a:pt x="6439040" y="724344"/>
                  </a:lnTo>
                  <a:close/>
                </a:path>
                <a:path w="7509509" h="5725795">
                  <a:moveTo>
                    <a:pt x="6439040" y="669061"/>
                  </a:moveTo>
                  <a:lnTo>
                    <a:pt x="6434950" y="664794"/>
                  </a:lnTo>
                  <a:lnTo>
                    <a:pt x="6424828" y="664794"/>
                  </a:lnTo>
                  <a:lnTo>
                    <a:pt x="6420726" y="669061"/>
                  </a:lnTo>
                  <a:lnTo>
                    <a:pt x="6420726" y="679196"/>
                  </a:lnTo>
                  <a:lnTo>
                    <a:pt x="6424828" y="683272"/>
                  </a:lnTo>
                  <a:lnTo>
                    <a:pt x="6434950" y="683272"/>
                  </a:lnTo>
                  <a:lnTo>
                    <a:pt x="6439040" y="679196"/>
                  </a:lnTo>
                  <a:lnTo>
                    <a:pt x="6439040" y="669061"/>
                  </a:lnTo>
                  <a:close/>
                </a:path>
                <a:path w="7509509" h="5725795">
                  <a:moveTo>
                    <a:pt x="6439040" y="613600"/>
                  </a:moveTo>
                  <a:lnTo>
                    <a:pt x="6434950" y="609511"/>
                  </a:lnTo>
                  <a:lnTo>
                    <a:pt x="6424828" y="609511"/>
                  </a:lnTo>
                  <a:lnTo>
                    <a:pt x="6420726" y="613600"/>
                  </a:lnTo>
                  <a:lnTo>
                    <a:pt x="6420726" y="623735"/>
                  </a:lnTo>
                  <a:lnTo>
                    <a:pt x="6424828" y="627824"/>
                  </a:lnTo>
                  <a:lnTo>
                    <a:pt x="6434950" y="627824"/>
                  </a:lnTo>
                  <a:lnTo>
                    <a:pt x="6439040" y="623735"/>
                  </a:lnTo>
                  <a:lnTo>
                    <a:pt x="6439040" y="613600"/>
                  </a:lnTo>
                  <a:close/>
                </a:path>
                <a:path w="7509509" h="5725795">
                  <a:moveTo>
                    <a:pt x="6439040" y="558139"/>
                  </a:moveTo>
                  <a:lnTo>
                    <a:pt x="6434950" y="554050"/>
                  </a:lnTo>
                  <a:lnTo>
                    <a:pt x="6424828" y="554050"/>
                  </a:lnTo>
                  <a:lnTo>
                    <a:pt x="6420726" y="558139"/>
                  </a:lnTo>
                  <a:lnTo>
                    <a:pt x="6420726" y="568274"/>
                  </a:lnTo>
                  <a:lnTo>
                    <a:pt x="6424828" y="572541"/>
                  </a:lnTo>
                  <a:lnTo>
                    <a:pt x="6434950" y="572541"/>
                  </a:lnTo>
                  <a:lnTo>
                    <a:pt x="6439040" y="568274"/>
                  </a:lnTo>
                  <a:lnTo>
                    <a:pt x="6439040" y="558139"/>
                  </a:lnTo>
                  <a:close/>
                </a:path>
                <a:path w="7509509" h="5725795">
                  <a:moveTo>
                    <a:pt x="6439040" y="502691"/>
                  </a:moveTo>
                  <a:lnTo>
                    <a:pt x="6434950" y="498589"/>
                  </a:lnTo>
                  <a:lnTo>
                    <a:pt x="6424828" y="498589"/>
                  </a:lnTo>
                  <a:lnTo>
                    <a:pt x="6420726" y="502691"/>
                  </a:lnTo>
                  <a:lnTo>
                    <a:pt x="6420726" y="512991"/>
                  </a:lnTo>
                  <a:lnTo>
                    <a:pt x="6424828" y="517080"/>
                  </a:lnTo>
                  <a:lnTo>
                    <a:pt x="6434950" y="517080"/>
                  </a:lnTo>
                  <a:lnTo>
                    <a:pt x="6439040" y="512991"/>
                  </a:lnTo>
                  <a:lnTo>
                    <a:pt x="6439040" y="502691"/>
                  </a:lnTo>
                  <a:close/>
                </a:path>
                <a:path w="7509509" h="5725795">
                  <a:moveTo>
                    <a:pt x="6439040" y="447395"/>
                  </a:moveTo>
                  <a:lnTo>
                    <a:pt x="6434950" y="443318"/>
                  </a:lnTo>
                  <a:lnTo>
                    <a:pt x="6424828" y="443318"/>
                  </a:lnTo>
                  <a:lnTo>
                    <a:pt x="6420726" y="447395"/>
                  </a:lnTo>
                  <a:lnTo>
                    <a:pt x="6420726" y="457530"/>
                  </a:lnTo>
                  <a:lnTo>
                    <a:pt x="6424828" y="461619"/>
                  </a:lnTo>
                  <a:lnTo>
                    <a:pt x="6434950" y="461619"/>
                  </a:lnTo>
                  <a:lnTo>
                    <a:pt x="6439040" y="457530"/>
                  </a:lnTo>
                  <a:lnTo>
                    <a:pt x="6439040" y="447395"/>
                  </a:lnTo>
                  <a:close/>
                </a:path>
                <a:path w="7509509" h="5725795">
                  <a:moveTo>
                    <a:pt x="6439040" y="391947"/>
                  </a:moveTo>
                  <a:lnTo>
                    <a:pt x="6434950" y="387845"/>
                  </a:lnTo>
                  <a:lnTo>
                    <a:pt x="6424828" y="387845"/>
                  </a:lnTo>
                  <a:lnTo>
                    <a:pt x="6420726" y="391947"/>
                  </a:lnTo>
                  <a:lnTo>
                    <a:pt x="6420726" y="402069"/>
                  </a:lnTo>
                  <a:lnTo>
                    <a:pt x="6424828" y="406171"/>
                  </a:lnTo>
                  <a:lnTo>
                    <a:pt x="6434950" y="406171"/>
                  </a:lnTo>
                  <a:lnTo>
                    <a:pt x="6439040" y="402069"/>
                  </a:lnTo>
                  <a:lnTo>
                    <a:pt x="6439040" y="391947"/>
                  </a:lnTo>
                  <a:close/>
                </a:path>
                <a:path w="7509509" h="5725795">
                  <a:moveTo>
                    <a:pt x="6439040" y="336486"/>
                  </a:moveTo>
                  <a:lnTo>
                    <a:pt x="6434950" y="332397"/>
                  </a:lnTo>
                  <a:lnTo>
                    <a:pt x="6424828" y="332397"/>
                  </a:lnTo>
                  <a:lnTo>
                    <a:pt x="6420726" y="336486"/>
                  </a:lnTo>
                  <a:lnTo>
                    <a:pt x="6420726" y="346798"/>
                  </a:lnTo>
                  <a:lnTo>
                    <a:pt x="6424828" y="350875"/>
                  </a:lnTo>
                  <a:lnTo>
                    <a:pt x="6434950" y="350875"/>
                  </a:lnTo>
                  <a:lnTo>
                    <a:pt x="6439040" y="346798"/>
                  </a:lnTo>
                  <a:lnTo>
                    <a:pt x="6439040" y="336486"/>
                  </a:lnTo>
                  <a:close/>
                </a:path>
                <a:path w="7509509" h="5725795">
                  <a:moveTo>
                    <a:pt x="6439040" y="281203"/>
                  </a:moveTo>
                  <a:lnTo>
                    <a:pt x="6434950" y="276936"/>
                  </a:lnTo>
                  <a:lnTo>
                    <a:pt x="6424828" y="276936"/>
                  </a:lnTo>
                  <a:lnTo>
                    <a:pt x="6420726" y="281203"/>
                  </a:lnTo>
                  <a:lnTo>
                    <a:pt x="6420726" y="291338"/>
                  </a:lnTo>
                  <a:lnTo>
                    <a:pt x="6424828" y="295427"/>
                  </a:lnTo>
                  <a:lnTo>
                    <a:pt x="6434950" y="295427"/>
                  </a:lnTo>
                  <a:lnTo>
                    <a:pt x="6439040" y="291338"/>
                  </a:lnTo>
                  <a:lnTo>
                    <a:pt x="6439040" y="281203"/>
                  </a:lnTo>
                  <a:close/>
                </a:path>
                <a:path w="7509509" h="5725795">
                  <a:moveTo>
                    <a:pt x="6439040" y="225742"/>
                  </a:moveTo>
                  <a:lnTo>
                    <a:pt x="6434950" y="221653"/>
                  </a:lnTo>
                  <a:lnTo>
                    <a:pt x="6424828" y="221653"/>
                  </a:lnTo>
                  <a:lnTo>
                    <a:pt x="6420726" y="225742"/>
                  </a:lnTo>
                  <a:lnTo>
                    <a:pt x="6420726" y="235877"/>
                  </a:lnTo>
                  <a:lnTo>
                    <a:pt x="6424828" y="239966"/>
                  </a:lnTo>
                  <a:lnTo>
                    <a:pt x="6434950" y="239966"/>
                  </a:lnTo>
                  <a:lnTo>
                    <a:pt x="6439040" y="235877"/>
                  </a:lnTo>
                  <a:lnTo>
                    <a:pt x="6439040" y="225742"/>
                  </a:lnTo>
                  <a:close/>
                </a:path>
                <a:path w="7509509" h="5725795">
                  <a:moveTo>
                    <a:pt x="6439040" y="170281"/>
                  </a:moveTo>
                  <a:lnTo>
                    <a:pt x="6434950" y="166204"/>
                  </a:lnTo>
                  <a:lnTo>
                    <a:pt x="6424828" y="166204"/>
                  </a:lnTo>
                  <a:lnTo>
                    <a:pt x="6420726" y="170281"/>
                  </a:lnTo>
                  <a:lnTo>
                    <a:pt x="6420726" y="180428"/>
                  </a:lnTo>
                  <a:lnTo>
                    <a:pt x="6424828" y="184683"/>
                  </a:lnTo>
                  <a:lnTo>
                    <a:pt x="6434950" y="184683"/>
                  </a:lnTo>
                  <a:lnTo>
                    <a:pt x="6439040" y="180428"/>
                  </a:lnTo>
                  <a:lnTo>
                    <a:pt x="6439040" y="170281"/>
                  </a:lnTo>
                  <a:close/>
                </a:path>
                <a:path w="7509509" h="5725795">
                  <a:moveTo>
                    <a:pt x="6439040" y="115011"/>
                  </a:moveTo>
                  <a:lnTo>
                    <a:pt x="6434950" y="110744"/>
                  </a:lnTo>
                  <a:lnTo>
                    <a:pt x="6424828" y="110744"/>
                  </a:lnTo>
                  <a:lnTo>
                    <a:pt x="6420726" y="115011"/>
                  </a:lnTo>
                  <a:lnTo>
                    <a:pt x="6420726" y="125133"/>
                  </a:lnTo>
                  <a:lnTo>
                    <a:pt x="6424828" y="129235"/>
                  </a:lnTo>
                  <a:lnTo>
                    <a:pt x="6434950" y="129235"/>
                  </a:lnTo>
                  <a:lnTo>
                    <a:pt x="6439040" y="125133"/>
                  </a:lnTo>
                  <a:lnTo>
                    <a:pt x="6439040" y="115011"/>
                  </a:lnTo>
                  <a:close/>
                </a:path>
                <a:path w="7509509" h="5725795">
                  <a:moveTo>
                    <a:pt x="6439040" y="59550"/>
                  </a:moveTo>
                  <a:lnTo>
                    <a:pt x="6434950" y="55460"/>
                  </a:lnTo>
                  <a:lnTo>
                    <a:pt x="6424828" y="55460"/>
                  </a:lnTo>
                  <a:lnTo>
                    <a:pt x="6420726" y="59550"/>
                  </a:lnTo>
                  <a:lnTo>
                    <a:pt x="6420726" y="69684"/>
                  </a:lnTo>
                  <a:lnTo>
                    <a:pt x="6424828" y="73761"/>
                  </a:lnTo>
                  <a:lnTo>
                    <a:pt x="6434950" y="73761"/>
                  </a:lnTo>
                  <a:lnTo>
                    <a:pt x="6439040" y="69684"/>
                  </a:lnTo>
                  <a:lnTo>
                    <a:pt x="6439040" y="59550"/>
                  </a:lnTo>
                  <a:close/>
                </a:path>
                <a:path w="7509509" h="5725795">
                  <a:moveTo>
                    <a:pt x="6439040" y="4089"/>
                  </a:moveTo>
                  <a:lnTo>
                    <a:pt x="6434950" y="0"/>
                  </a:lnTo>
                  <a:lnTo>
                    <a:pt x="6424828" y="0"/>
                  </a:lnTo>
                  <a:lnTo>
                    <a:pt x="6420726" y="4089"/>
                  </a:lnTo>
                  <a:lnTo>
                    <a:pt x="6420726" y="14224"/>
                  </a:lnTo>
                  <a:lnTo>
                    <a:pt x="6424828" y="18491"/>
                  </a:lnTo>
                  <a:lnTo>
                    <a:pt x="6434950" y="18491"/>
                  </a:lnTo>
                  <a:lnTo>
                    <a:pt x="6439040" y="14224"/>
                  </a:lnTo>
                  <a:lnTo>
                    <a:pt x="6439040" y="4089"/>
                  </a:lnTo>
                  <a:close/>
                </a:path>
                <a:path w="7509509" h="5725795">
                  <a:moveTo>
                    <a:pt x="7509269" y="5710796"/>
                  </a:moveTo>
                  <a:lnTo>
                    <a:pt x="7505027" y="5706707"/>
                  </a:lnTo>
                  <a:lnTo>
                    <a:pt x="7494879" y="5706707"/>
                  </a:lnTo>
                  <a:lnTo>
                    <a:pt x="7490790" y="5710796"/>
                  </a:lnTo>
                  <a:lnTo>
                    <a:pt x="7490790" y="5721108"/>
                  </a:lnTo>
                  <a:lnTo>
                    <a:pt x="7494879" y="5725198"/>
                  </a:lnTo>
                  <a:lnTo>
                    <a:pt x="7505027" y="5725198"/>
                  </a:lnTo>
                  <a:lnTo>
                    <a:pt x="7509269" y="5721108"/>
                  </a:lnTo>
                  <a:lnTo>
                    <a:pt x="7509269" y="5710796"/>
                  </a:lnTo>
                  <a:close/>
                </a:path>
                <a:path w="7509509" h="5725795">
                  <a:moveTo>
                    <a:pt x="7509269" y="5655513"/>
                  </a:moveTo>
                  <a:lnTo>
                    <a:pt x="7505027" y="5651246"/>
                  </a:lnTo>
                  <a:lnTo>
                    <a:pt x="7494879" y="5651246"/>
                  </a:lnTo>
                  <a:lnTo>
                    <a:pt x="7490790" y="5655513"/>
                  </a:lnTo>
                  <a:lnTo>
                    <a:pt x="7490790" y="5665648"/>
                  </a:lnTo>
                  <a:lnTo>
                    <a:pt x="7494879" y="5669737"/>
                  </a:lnTo>
                  <a:lnTo>
                    <a:pt x="7505027" y="5669737"/>
                  </a:lnTo>
                  <a:lnTo>
                    <a:pt x="7509269" y="5665648"/>
                  </a:lnTo>
                  <a:lnTo>
                    <a:pt x="7509269" y="5655513"/>
                  </a:lnTo>
                  <a:close/>
                </a:path>
                <a:path w="7509509" h="5725795">
                  <a:moveTo>
                    <a:pt x="7509269" y="5600065"/>
                  </a:moveTo>
                  <a:lnTo>
                    <a:pt x="7505027" y="5595963"/>
                  </a:lnTo>
                  <a:lnTo>
                    <a:pt x="7494879" y="5595963"/>
                  </a:lnTo>
                  <a:lnTo>
                    <a:pt x="7490790" y="5600065"/>
                  </a:lnTo>
                  <a:lnTo>
                    <a:pt x="7490790" y="5610187"/>
                  </a:lnTo>
                  <a:lnTo>
                    <a:pt x="7494879" y="5614276"/>
                  </a:lnTo>
                  <a:lnTo>
                    <a:pt x="7505027" y="5614276"/>
                  </a:lnTo>
                  <a:lnTo>
                    <a:pt x="7509269" y="5610187"/>
                  </a:lnTo>
                  <a:lnTo>
                    <a:pt x="7509269" y="5600065"/>
                  </a:lnTo>
                  <a:close/>
                </a:path>
                <a:path w="7509509" h="5725795">
                  <a:moveTo>
                    <a:pt x="7509269" y="5544591"/>
                  </a:moveTo>
                  <a:lnTo>
                    <a:pt x="7505027" y="5540514"/>
                  </a:lnTo>
                  <a:lnTo>
                    <a:pt x="7494879" y="5540514"/>
                  </a:lnTo>
                  <a:lnTo>
                    <a:pt x="7490790" y="5544591"/>
                  </a:lnTo>
                  <a:lnTo>
                    <a:pt x="7490790" y="5554726"/>
                  </a:lnTo>
                  <a:lnTo>
                    <a:pt x="7494879" y="5558815"/>
                  </a:lnTo>
                  <a:lnTo>
                    <a:pt x="7505027" y="5558815"/>
                  </a:lnTo>
                  <a:lnTo>
                    <a:pt x="7509269" y="5554726"/>
                  </a:lnTo>
                  <a:lnTo>
                    <a:pt x="7509269" y="5544591"/>
                  </a:lnTo>
                  <a:close/>
                </a:path>
                <a:path w="7509509" h="5725795">
                  <a:moveTo>
                    <a:pt x="7509269" y="5489321"/>
                  </a:moveTo>
                  <a:lnTo>
                    <a:pt x="7505027" y="5485041"/>
                  </a:lnTo>
                  <a:lnTo>
                    <a:pt x="7494879" y="5485041"/>
                  </a:lnTo>
                  <a:lnTo>
                    <a:pt x="7490790" y="5489321"/>
                  </a:lnTo>
                  <a:lnTo>
                    <a:pt x="7490790" y="5499443"/>
                  </a:lnTo>
                  <a:lnTo>
                    <a:pt x="7494879" y="5503545"/>
                  </a:lnTo>
                  <a:lnTo>
                    <a:pt x="7505027" y="5503545"/>
                  </a:lnTo>
                  <a:lnTo>
                    <a:pt x="7509269" y="5499443"/>
                  </a:lnTo>
                  <a:lnTo>
                    <a:pt x="7509269" y="5489321"/>
                  </a:lnTo>
                  <a:close/>
                </a:path>
                <a:path w="7509509" h="5725795">
                  <a:moveTo>
                    <a:pt x="7509269" y="5433860"/>
                  </a:moveTo>
                  <a:lnTo>
                    <a:pt x="7505027" y="5429770"/>
                  </a:lnTo>
                  <a:lnTo>
                    <a:pt x="7494879" y="5429770"/>
                  </a:lnTo>
                  <a:lnTo>
                    <a:pt x="7490790" y="5433860"/>
                  </a:lnTo>
                  <a:lnTo>
                    <a:pt x="7490790" y="5443994"/>
                  </a:lnTo>
                  <a:lnTo>
                    <a:pt x="7494879" y="5448071"/>
                  </a:lnTo>
                  <a:lnTo>
                    <a:pt x="7505027" y="5448071"/>
                  </a:lnTo>
                  <a:lnTo>
                    <a:pt x="7509269" y="5443994"/>
                  </a:lnTo>
                  <a:lnTo>
                    <a:pt x="7509269" y="5433860"/>
                  </a:lnTo>
                  <a:close/>
                </a:path>
                <a:path w="7509509" h="5725795">
                  <a:moveTo>
                    <a:pt x="7509269" y="5378399"/>
                  </a:moveTo>
                  <a:lnTo>
                    <a:pt x="7505027" y="5374322"/>
                  </a:lnTo>
                  <a:lnTo>
                    <a:pt x="7494879" y="5374322"/>
                  </a:lnTo>
                  <a:lnTo>
                    <a:pt x="7490790" y="5378399"/>
                  </a:lnTo>
                  <a:lnTo>
                    <a:pt x="7490790" y="5388534"/>
                  </a:lnTo>
                  <a:lnTo>
                    <a:pt x="7494879" y="5392623"/>
                  </a:lnTo>
                  <a:lnTo>
                    <a:pt x="7505027" y="5392623"/>
                  </a:lnTo>
                  <a:lnTo>
                    <a:pt x="7509269" y="5388534"/>
                  </a:lnTo>
                  <a:lnTo>
                    <a:pt x="7509269" y="5378399"/>
                  </a:lnTo>
                  <a:close/>
                </a:path>
                <a:path w="7509509" h="5725795">
                  <a:moveTo>
                    <a:pt x="7509269" y="5323129"/>
                  </a:moveTo>
                  <a:lnTo>
                    <a:pt x="7505027" y="5318849"/>
                  </a:lnTo>
                  <a:lnTo>
                    <a:pt x="7494879" y="5318849"/>
                  </a:lnTo>
                  <a:lnTo>
                    <a:pt x="7490790" y="5323129"/>
                  </a:lnTo>
                  <a:lnTo>
                    <a:pt x="7490790" y="5333250"/>
                  </a:lnTo>
                  <a:lnTo>
                    <a:pt x="7494879" y="5337340"/>
                  </a:lnTo>
                  <a:lnTo>
                    <a:pt x="7505027" y="5337340"/>
                  </a:lnTo>
                  <a:lnTo>
                    <a:pt x="7509269" y="5333250"/>
                  </a:lnTo>
                  <a:lnTo>
                    <a:pt x="7509269" y="5323129"/>
                  </a:lnTo>
                  <a:close/>
                </a:path>
                <a:path w="7509509" h="5725795">
                  <a:moveTo>
                    <a:pt x="7509269" y="5267655"/>
                  </a:moveTo>
                  <a:lnTo>
                    <a:pt x="7505027" y="5263578"/>
                  </a:lnTo>
                  <a:lnTo>
                    <a:pt x="7494879" y="5263578"/>
                  </a:lnTo>
                  <a:lnTo>
                    <a:pt x="7490790" y="5267655"/>
                  </a:lnTo>
                  <a:lnTo>
                    <a:pt x="7490790" y="5277802"/>
                  </a:lnTo>
                  <a:lnTo>
                    <a:pt x="7494879" y="5281879"/>
                  </a:lnTo>
                  <a:lnTo>
                    <a:pt x="7505027" y="5281879"/>
                  </a:lnTo>
                  <a:lnTo>
                    <a:pt x="7509269" y="5277802"/>
                  </a:lnTo>
                  <a:lnTo>
                    <a:pt x="7509269" y="5267655"/>
                  </a:lnTo>
                  <a:close/>
                </a:path>
                <a:path w="7509509" h="5725795">
                  <a:moveTo>
                    <a:pt x="7509269" y="5212207"/>
                  </a:moveTo>
                  <a:lnTo>
                    <a:pt x="7505027" y="5208117"/>
                  </a:lnTo>
                  <a:lnTo>
                    <a:pt x="7494879" y="5208117"/>
                  </a:lnTo>
                  <a:lnTo>
                    <a:pt x="7490790" y="5212207"/>
                  </a:lnTo>
                  <a:lnTo>
                    <a:pt x="7490790" y="5222329"/>
                  </a:lnTo>
                  <a:lnTo>
                    <a:pt x="7494879" y="5226431"/>
                  </a:lnTo>
                  <a:lnTo>
                    <a:pt x="7505027" y="5226431"/>
                  </a:lnTo>
                  <a:lnTo>
                    <a:pt x="7509269" y="5222329"/>
                  </a:lnTo>
                  <a:lnTo>
                    <a:pt x="7509269" y="5212207"/>
                  </a:lnTo>
                  <a:close/>
                </a:path>
                <a:path w="7509509" h="5725795">
                  <a:moveTo>
                    <a:pt x="7509269" y="5156746"/>
                  </a:moveTo>
                  <a:lnTo>
                    <a:pt x="7505027" y="5152656"/>
                  </a:lnTo>
                  <a:lnTo>
                    <a:pt x="7494879" y="5152656"/>
                  </a:lnTo>
                  <a:lnTo>
                    <a:pt x="7490790" y="5156746"/>
                  </a:lnTo>
                  <a:lnTo>
                    <a:pt x="7490790" y="5166880"/>
                  </a:lnTo>
                  <a:lnTo>
                    <a:pt x="7494879" y="5171135"/>
                  </a:lnTo>
                  <a:lnTo>
                    <a:pt x="7505027" y="5171135"/>
                  </a:lnTo>
                  <a:lnTo>
                    <a:pt x="7509269" y="5166880"/>
                  </a:lnTo>
                  <a:lnTo>
                    <a:pt x="7509269" y="5156746"/>
                  </a:lnTo>
                  <a:close/>
                </a:path>
                <a:path w="7509509" h="5725795">
                  <a:moveTo>
                    <a:pt x="7509269" y="5101463"/>
                  </a:moveTo>
                  <a:lnTo>
                    <a:pt x="7505027" y="5097373"/>
                  </a:lnTo>
                  <a:lnTo>
                    <a:pt x="7494879" y="5097373"/>
                  </a:lnTo>
                  <a:lnTo>
                    <a:pt x="7490790" y="5101463"/>
                  </a:lnTo>
                  <a:lnTo>
                    <a:pt x="7490790" y="5111597"/>
                  </a:lnTo>
                  <a:lnTo>
                    <a:pt x="7494879" y="5115687"/>
                  </a:lnTo>
                  <a:lnTo>
                    <a:pt x="7505027" y="5115687"/>
                  </a:lnTo>
                  <a:lnTo>
                    <a:pt x="7509269" y="5111597"/>
                  </a:lnTo>
                  <a:lnTo>
                    <a:pt x="7509269" y="5101463"/>
                  </a:lnTo>
                  <a:close/>
                </a:path>
                <a:path w="7509509" h="5725795">
                  <a:moveTo>
                    <a:pt x="7509269" y="5046002"/>
                  </a:moveTo>
                  <a:lnTo>
                    <a:pt x="7505027" y="5041925"/>
                  </a:lnTo>
                  <a:lnTo>
                    <a:pt x="7494879" y="5041925"/>
                  </a:lnTo>
                  <a:lnTo>
                    <a:pt x="7490790" y="5046002"/>
                  </a:lnTo>
                  <a:lnTo>
                    <a:pt x="7490790" y="5056136"/>
                  </a:lnTo>
                  <a:lnTo>
                    <a:pt x="7494879" y="5060226"/>
                  </a:lnTo>
                  <a:lnTo>
                    <a:pt x="7505027" y="5060226"/>
                  </a:lnTo>
                  <a:lnTo>
                    <a:pt x="7509269" y="5056136"/>
                  </a:lnTo>
                  <a:lnTo>
                    <a:pt x="7509269" y="5046002"/>
                  </a:lnTo>
                  <a:close/>
                </a:path>
                <a:path w="7509509" h="5725795">
                  <a:moveTo>
                    <a:pt x="7509269" y="4990554"/>
                  </a:moveTo>
                  <a:lnTo>
                    <a:pt x="7505027" y="4986452"/>
                  </a:lnTo>
                  <a:lnTo>
                    <a:pt x="7494879" y="4986452"/>
                  </a:lnTo>
                  <a:lnTo>
                    <a:pt x="7490790" y="4990554"/>
                  </a:lnTo>
                  <a:lnTo>
                    <a:pt x="7490790" y="5000676"/>
                  </a:lnTo>
                  <a:lnTo>
                    <a:pt x="7494879" y="5004943"/>
                  </a:lnTo>
                  <a:lnTo>
                    <a:pt x="7505027" y="5004943"/>
                  </a:lnTo>
                  <a:lnTo>
                    <a:pt x="7509269" y="5000676"/>
                  </a:lnTo>
                  <a:lnTo>
                    <a:pt x="7509269" y="4990554"/>
                  </a:lnTo>
                  <a:close/>
                </a:path>
                <a:path w="7509509" h="5725795">
                  <a:moveTo>
                    <a:pt x="7509269" y="4935080"/>
                  </a:moveTo>
                  <a:lnTo>
                    <a:pt x="7505027" y="4931003"/>
                  </a:lnTo>
                  <a:lnTo>
                    <a:pt x="7494879" y="4931003"/>
                  </a:lnTo>
                  <a:lnTo>
                    <a:pt x="7490790" y="4935080"/>
                  </a:lnTo>
                  <a:lnTo>
                    <a:pt x="7490790" y="4945392"/>
                  </a:lnTo>
                  <a:lnTo>
                    <a:pt x="7494879" y="4949482"/>
                  </a:lnTo>
                  <a:lnTo>
                    <a:pt x="7505027" y="4949482"/>
                  </a:lnTo>
                  <a:lnTo>
                    <a:pt x="7509269" y="4945392"/>
                  </a:lnTo>
                  <a:lnTo>
                    <a:pt x="7509269" y="4935080"/>
                  </a:lnTo>
                  <a:close/>
                </a:path>
                <a:path w="7509509" h="5725795">
                  <a:moveTo>
                    <a:pt x="7509269" y="4879810"/>
                  </a:moveTo>
                  <a:lnTo>
                    <a:pt x="7505027" y="4875720"/>
                  </a:lnTo>
                  <a:lnTo>
                    <a:pt x="7494879" y="4875720"/>
                  </a:lnTo>
                  <a:lnTo>
                    <a:pt x="7490790" y="4879810"/>
                  </a:lnTo>
                  <a:lnTo>
                    <a:pt x="7490790" y="4889944"/>
                  </a:lnTo>
                  <a:lnTo>
                    <a:pt x="7494879" y="4894034"/>
                  </a:lnTo>
                  <a:lnTo>
                    <a:pt x="7505027" y="4894034"/>
                  </a:lnTo>
                  <a:lnTo>
                    <a:pt x="7509269" y="4889944"/>
                  </a:lnTo>
                  <a:lnTo>
                    <a:pt x="7509269" y="4879810"/>
                  </a:lnTo>
                  <a:close/>
                </a:path>
                <a:path w="7509509" h="5725795">
                  <a:moveTo>
                    <a:pt x="7509269" y="4824349"/>
                  </a:moveTo>
                  <a:lnTo>
                    <a:pt x="7505027" y="4820259"/>
                  </a:lnTo>
                  <a:lnTo>
                    <a:pt x="7494879" y="4820259"/>
                  </a:lnTo>
                  <a:lnTo>
                    <a:pt x="7490790" y="4824349"/>
                  </a:lnTo>
                  <a:lnTo>
                    <a:pt x="7490790" y="4834483"/>
                  </a:lnTo>
                  <a:lnTo>
                    <a:pt x="7494879" y="4838573"/>
                  </a:lnTo>
                  <a:lnTo>
                    <a:pt x="7505027" y="4838573"/>
                  </a:lnTo>
                  <a:lnTo>
                    <a:pt x="7509269" y="4834483"/>
                  </a:lnTo>
                  <a:lnTo>
                    <a:pt x="7509269" y="4824349"/>
                  </a:lnTo>
                  <a:close/>
                </a:path>
                <a:path w="7509509" h="5725795">
                  <a:moveTo>
                    <a:pt x="7509269" y="4768888"/>
                  </a:moveTo>
                  <a:lnTo>
                    <a:pt x="7505027" y="4764811"/>
                  </a:lnTo>
                  <a:lnTo>
                    <a:pt x="7494879" y="4764811"/>
                  </a:lnTo>
                  <a:lnTo>
                    <a:pt x="7490790" y="4768888"/>
                  </a:lnTo>
                  <a:lnTo>
                    <a:pt x="7490790" y="4779022"/>
                  </a:lnTo>
                  <a:lnTo>
                    <a:pt x="7494879" y="4783290"/>
                  </a:lnTo>
                  <a:lnTo>
                    <a:pt x="7505027" y="4783290"/>
                  </a:lnTo>
                  <a:lnTo>
                    <a:pt x="7509269" y="4779022"/>
                  </a:lnTo>
                  <a:lnTo>
                    <a:pt x="7509269" y="4768888"/>
                  </a:lnTo>
                  <a:close/>
                </a:path>
                <a:path w="7509509" h="5725795">
                  <a:moveTo>
                    <a:pt x="7509269" y="4713617"/>
                  </a:moveTo>
                  <a:lnTo>
                    <a:pt x="7505027" y="4709515"/>
                  </a:lnTo>
                  <a:lnTo>
                    <a:pt x="7494879" y="4709515"/>
                  </a:lnTo>
                  <a:lnTo>
                    <a:pt x="7490790" y="4713617"/>
                  </a:lnTo>
                  <a:lnTo>
                    <a:pt x="7490790" y="4723739"/>
                  </a:lnTo>
                  <a:lnTo>
                    <a:pt x="7494879" y="4727829"/>
                  </a:lnTo>
                  <a:lnTo>
                    <a:pt x="7505027" y="4727829"/>
                  </a:lnTo>
                  <a:lnTo>
                    <a:pt x="7509269" y="4723739"/>
                  </a:lnTo>
                  <a:lnTo>
                    <a:pt x="7509269" y="4713617"/>
                  </a:lnTo>
                  <a:close/>
                </a:path>
                <a:path w="7509509" h="5725795">
                  <a:moveTo>
                    <a:pt x="7509269" y="4658157"/>
                  </a:moveTo>
                  <a:lnTo>
                    <a:pt x="7505027" y="4654067"/>
                  </a:lnTo>
                  <a:lnTo>
                    <a:pt x="7494879" y="4654067"/>
                  </a:lnTo>
                  <a:lnTo>
                    <a:pt x="7490790" y="4658157"/>
                  </a:lnTo>
                  <a:lnTo>
                    <a:pt x="7490790" y="4668291"/>
                  </a:lnTo>
                  <a:lnTo>
                    <a:pt x="7494879" y="4672368"/>
                  </a:lnTo>
                  <a:lnTo>
                    <a:pt x="7505027" y="4672368"/>
                  </a:lnTo>
                  <a:lnTo>
                    <a:pt x="7509269" y="4668291"/>
                  </a:lnTo>
                  <a:lnTo>
                    <a:pt x="7509269" y="4658157"/>
                  </a:lnTo>
                  <a:close/>
                </a:path>
                <a:path w="7509509" h="5725795">
                  <a:moveTo>
                    <a:pt x="7509269" y="4602696"/>
                  </a:moveTo>
                  <a:lnTo>
                    <a:pt x="7505027" y="4598606"/>
                  </a:lnTo>
                  <a:lnTo>
                    <a:pt x="7494879" y="4598606"/>
                  </a:lnTo>
                  <a:lnTo>
                    <a:pt x="7490790" y="4602696"/>
                  </a:lnTo>
                  <a:lnTo>
                    <a:pt x="7490790" y="4612818"/>
                  </a:lnTo>
                  <a:lnTo>
                    <a:pt x="7494879" y="4617097"/>
                  </a:lnTo>
                  <a:lnTo>
                    <a:pt x="7505027" y="4617097"/>
                  </a:lnTo>
                  <a:lnTo>
                    <a:pt x="7509269" y="4612818"/>
                  </a:lnTo>
                  <a:lnTo>
                    <a:pt x="7509269" y="4602696"/>
                  </a:lnTo>
                  <a:close/>
                </a:path>
                <a:path w="7509509" h="5725795">
                  <a:moveTo>
                    <a:pt x="7509269" y="4547413"/>
                  </a:moveTo>
                  <a:lnTo>
                    <a:pt x="7505027" y="4543145"/>
                  </a:lnTo>
                  <a:lnTo>
                    <a:pt x="7494879" y="4543145"/>
                  </a:lnTo>
                  <a:lnTo>
                    <a:pt x="7490790" y="4547413"/>
                  </a:lnTo>
                  <a:lnTo>
                    <a:pt x="7490790" y="4557547"/>
                  </a:lnTo>
                  <a:lnTo>
                    <a:pt x="7494879" y="4561624"/>
                  </a:lnTo>
                  <a:lnTo>
                    <a:pt x="7505027" y="4561624"/>
                  </a:lnTo>
                  <a:lnTo>
                    <a:pt x="7509269" y="4557547"/>
                  </a:lnTo>
                  <a:lnTo>
                    <a:pt x="7509269" y="4547413"/>
                  </a:lnTo>
                  <a:close/>
                </a:path>
                <a:path w="7509509" h="5725795">
                  <a:moveTo>
                    <a:pt x="7509269" y="4491952"/>
                  </a:moveTo>
                  <a:lnTo>
                    <a:pt x="7505027" y="4487862"/>
                  </a:lnTo>
                  <a:lnTo>
                    <a:pt x="7494879" y="4487862"/>
                  </a:lnTo>
                  <a:lnTo>
                    <a:pt x="7490790" y="4491952"/>
                  </a:lnTo>
                  <a:lnTo>
                    <a:pt x="7490790" y="4502086"/>
                  </a:lnTo>
                  <a:lnTo>
                    <a:pt x="7494879" y="4506176"/>
                  </a:lnTo>
                  <a:lnTo>
                    <a:pt x="7505027" y="4506176"/>
                  </a:lnTo>
                  <a:lnTo>
                    <a:pt x="7509269" y="4502086"/>
                  </a:lnTo>
                  <a:lnTo>
                    <a:pt x="7509269" y="4491952"/>
                  </a:lnTo>
                  <a:close/>
                </a:path>
                <a:path w="7509509" h="5725795">
                  <a:moveTo>
                    <a:pt x="7509269" y="4436491"/>
                  </a:moveTo>
                  <a:lnTo>
                    <a:pt x="7505027" y="4432414"/>
                  </a:lnTo>
                  <a:lnTo>
                    <a:pt x="7494879" y="4432414"/>
                  </a:lnTo>
                  <a:lnTo>
                    <a:pt x="7490790" y="4436491"/>
                  </a:lnTo>
                  <a:lnTo>
                    <a:pt x="7490790" y="4446625"/>
                  </a:lnTo>
                  <a:lnTo>
                    <a:pt x="7494879" y="4450893"/>
                  </a:lnTo>
                  <a:lnTo>
                    <a:pt x="7505027" y="4450893"/>
                  </a:lnTo>
                  <a:lnTo>
                    <a:pt x="7509269" y="4446625"/>
                  </a:lnTo>
                  <a:lnTo>
                    <a:pt x="7509269" y="4436491"/>
                  </a:lnTo>
                  <a:close/>
                </a:path>
                <a:path w="7509509" h="5725795">
                  <a:moveTo>
                    <a:pt x="7509269" y="4381043"/>
                  </a:moveTo>
                  <a:lnTo>
                    <a:pt x="7505027" y="4376953"/>
                  </a:lnTo>
                  <a:lnTo>
                    <a:pt x="7494879" y="4376953"/>
                  </a:lnTo>
                  <a:lnTo>
                    <a:pt x="7490790" y="4381043"/>
                  </a:lnTo>
                  <a:lnTo>
                    <a:pt x="7490790" y="4391355"/>
                  </a:lnTo>
                  <a:lnTo>
                    <a:pt x="7494879" y="4395432"/>
                  </a:lnTo>
                  <a:lnTo>
                    <a:pt x="7505027" y="4395432"/>
                  </a:lnTo>
                  <a:lnTo>
                    <a:pt x="7509269" y="4391355"/>
                  </a:lnTo>
                  <a:lnTo>
                    <a:pt x="7509269" y="4381043"/>
                  </a:lnTo>
                  <a:close/>
                </a:path>
                <a:path w="7509509" h="5725795">
                  <a:moveTo>
                    <a:pt x="7509269" y="4325759"/>
                  </a:moveTo>
                  <a:lnTo>
                    <a:pt x="7505027" y="4321670"/>
                  </a:lnTo>
                  <a:lnTo>
                    <a:pt x="7494879" y="4321670"/>
                  </a:lnTo>
                  <a:lnTo>
                    <a:pt x="7490790" y="4325759"/>
                  </a:lnTo>
                  <a:lnTo>
                    <a:pt x="7490790" y="4335894"/>
                  </a:lnTo>
                  <a:lnTo>
                    <a:pt x="7494879" y="4339983"/>
                  </a:lnTo>
                  <a:lnTo>
                    <a:pt x="7505027" y="4339983"/>
                  </a:lnTo>
                  <a:lnTo>
                    <a:pt x="7509269" y="4335894"/>
                  </a:lnTo>
                  <a:lnTo>
                    <a:pt x="7509269" y="4325759"/>
                  </a:lnTo>
                  <a:close/>
                </a:path>
                <a:path w="7509509" h="5725795">
                  <a:moveTo>
                    <a:pt x="7509269" y="4270299"/>
                  </a:moveTo>
                  <a:lnTo>
                    <a:pt x="7505027" y="4266209"/>
                  </a:lnTo>
                  <a:lnTo>
                    <a:pt x="7494879" y="4266209"/>
                  </a:lnTo>
                  <a:lnTo>
                    <a:pt x="7490790" y="4270299"/>
                  </a:lnTo>
                  <a:lnTo>
                    <a:pt x="7490790" y="4280433"/>
                  </a:lnTo>
                  <a:lnTo>
                    <a:pt x="7494879" y="4284700"/>
                  </a:lnTo>
                  <a:lnTo>
                    <a:pt x="7505027" y="4284700"/>
                  </a:lnTo>
                  <a:lnTo>
                    <a:pt x="7509269" y="4280433"/>
                  </a:lnTo>
                  <a:lnTo>
                    <a:pt x="7509269" y="4270299"/>
                  </a:lnTo>
                  <a:close/>
                </a:path>
                <a:path w="7509509" h="5725795">
                  <a:moveTo>
                    <a:pt x="7509269" y="4214850"/>
                  </a:moveTo>
                  <a:lnTo>
                    <a:pt x="7505027" y="4210748"/>
                  </a:lnTo>
                  <a:lnTo>
                    <a:pt x="7494879" y="4210748"/>
                  </a:lnTo>
                  <a:lnTo>
                    <a:pt x="7490790" y="4214850"/>
                  </a:lnTo>
                  <a:lnTo>
                    <a:pt x="7490790" y="4225150"/>
                  </a:lnTo>
                  <a:lnTo>
                    <a:pt x="7494879" y="4229239"/>
                  </a:lnTo>
                  <a:lnTo>
                    <a:pt x="7505027" y="4229239"/>
                  </a:lnTo>
                  <a:lnTo>
                    <a:pt x="7509269" y="4225150"/>
                  </a:lnTo>
                  <a:lnTo>
                    <a:pt x="7509269" y="4214850"/>
                  </a:lnTo>
                  <a:close/>
                </a:path>
                <a:path w="7509509" h="5725795">
                  <a:moveTo>
                    <a:pt x="7509269" y="4159554"/>
                  </a:moveTo>
                  <a:lnTo>
                    <a:pt x="7505027" y="4155300"/>
                  </a:lnTo>
                  <a:lnTo>
                    <a:pt x="7494879" y="4155300"/>
                  </a:lnTo>
                  <a:lnTo>
                    <a:pt x="7490790" y="4159554"/>
                  </a:lnTo>
                  <a:lnTo>
                    <a:pt x="7490790" y="4169689"/>
                  </a:lnTo>
                  <a:lnTo>
                    <a:pt x="7494879" y="4173778"/>
                  </a:lnTo>
                  <a:lnTo>
                    <a:pt x="7505027" y="4173778"/>
                  </a:lnTo>
                  <a:lnTo>
                    <a:pt x="7509269" y="4169689"/>
                  </a:lnTo>
                  <a:lnTo>
                    <a:pt x="7509269" y="4159554"/>
                  </a:lnTo>
                  <a:close/>
                </a:path>
                <a:path w="7509509" h="5725795">
                  <a:moveTo>
                    <a:pt x="7509269" y="4104106"/>
                  </a:moveTo>
                  <a:lnTo>
                    <a:pt x="7505027" y="4100004"/>
                  </a:lnTo>
                  <a:lnTo>
                    <a:pt x="7494879" y="4100004"/>
                  </a:lnTo>
                  <a:lnTo>
                    <a:pt x="7490790" y="4104106"/>
                  </a:lnTo>
                  <a:lnTo>
                    <a:pt x="7490790" y="4114228"/>
                  </a:lnTo>
                  <a:lnTo>
                    <a:pt x="7494879" y="4118330"/>
                  </a:lnTo>
                  <a:lnTo>
                    <a:pt x="7505027" y="4118330"/>
                  </a:lnTo>
                  <a:lnTo>
                    <a:pt x="7509269" y="4114228"/>
                  </a:lnTo>
                  <a:lnTo>
                    <a:pt x="7509269" y="4104106"/>
                  </a:lnTo>
                  <a:close/>
                </a:path>
                <a:path w="7509509" h="5725795">
                  <a:moveTo>
                    <a:pt x="7509269" y="4048645"/>
                  </a:moveTo>
                  <a:lnTo>
                    <a:pt x="7505027" y="4044556"/>
                  </a:lnTo>
                  <a:lnTo>
                    <a:pt x="7494879" y="4044556"/>
                  </a:lnTo>
                  <a:lnTo>
                    <a:pt x="7490790" y="4048645"/>
                  </a:lnTo>
                  <a:lnTo>
                    <a:pt x="7490790" y="4058958"/>
                  </a:lnTo>
                  <a:lnTo>
                    <a:pt x="7494879" y="4063034"/>
                  </a:lnTo>
                  <a:lnTo>
                    <a:pt x="7505027" y="4063034"/>
                  </a:lnTo>
                  <a:lnTo>
                    <a:pt x="7509269" y="4058958"/>
                  </a:lnTo>
                  <a:lnTo>
                    <a:pt x="7509269" y="4048645"/>
                  </a:lnTo>
                  <a:close/>
                </a:path>
                <a:path w="7509509" h="5725795">
                  <a:moveTo>
                    <a:pt x="7509269" y="3993362"/>
                  </a:moveTo>
                  <a:lnTo>
                    <a:pt x="7505027" y="3989095"/>
                  </a:lnTo>
                  <a:lnTo>
                    <a:pt x="7494879" y="3989095"/>
                  </a:lnTo>
                  <a:lnTo>
                    <a:pt x="7490790" y="3993362"/>
                  </a:lnTo>
                  <a:lnTo>
                    <a:pt x="7490790" y="4003484"/>
                  </a:lnTo>
                  <a:lnTo>
                    <a:pt x="7494879" y="4007586"/>
                  </a:lnTo>
                  <a:lnTo>
                    <a:pt x="7505027" y="4007586"/>
                  </a:lnTo>
                  <a:lnTo>
                    <a:pt x="7509269" y="4003484"/>
                  </a:lnTo>
                  <a:lnTo>
                    <a:pt x="7509269" y="3993362"/>
                  </a:lnTo>
                  <a:close/>
                </a:path>
                <a:path w="7509509" h="5725795">
                  <a:moveTo>
                    <a:pt x="7509269" y="3937901"/>
                  </a:moveTo>
                  <a:lnTo>
                    <a:pt x="7505027" y="3933812"/>
                  </a:lnTo>
                  <a:lnTo>
                    <a:pt x="7494879" y="3933812"/>
                  </a:lnTo>
                  <a:lnTo>
                    <a:pt x="7490790" y="3937901"/>
                  </a:lnTo>
                  <a:lnTo>
                    <a:pt x="7490790" y="3948036"/>
                  </a:lnTo>
                  <a:lnTo>
                    <a:pt x="7494879" y="3952125"/>
                  </a:lnTo>
                  <a:lnTo>
                    <a:pt x="7505027" y="3952125"/>
                  </a:lnTo>
                  <a:lnTo>
                    <a:pt x="7509269" y="3948036"/>
                  </a:lnTo>
                  <a:lnTo>
                    <a:pt x="7509269" y="3937901"/>
                  </a:lnTo>
                  <a:close/>
                </a:path>
                <a:path w="7509509" h="5725795">
                  <a:moveTo>
                    <a:pt x="7509269" y="3882440"/>
                  </a:moveTo>
                  <a:lnTo>
                    <a:pt x="7505027" y="3878364"/>
                  </a:lnTo>
                  <a:lnTo>
                    <a:pt x="7494879" y="3878364"/>
                  </a:lnTo>
                  <a:lnTo>
                    <a:pt x="7490790" y="3882440"/>
                  </a:lnTo>
                  <a:lnTo>
                    <a:pt x="7490790" y="3892588"/>
                  </a:lnTo>
                  <a:lnTo>
                    <a:pt x="7494879" y="3896664"/>
                  </a:lnTo>
                  <a:lnTo>
                    <a:pt x="7505027" y="3896664"/>
                  </a:lnTo>
                  <a:lnTo>
                    <a:pt x="7509269" y="3892588"/>
                  </a:lnTo>
                  <a:lnTo>
                    <a:pt x="7509269" y="3882440"/>
                  </a:lnTo>
                  <a:close/>
                </a:path>
                <a:path w="7509509" h="5725795">
                  <a:moveTo>
                    <a:pt x="7509269" y="3827157"/>
                  </a:moveTo>
                  <a:lnTo>
                    <a:pt x="7505027" y="3822903"/>
                  </a:lnTo>
                  <a:lnTo>
                    <a:pt x="7494879" y="3822903"/>
                  </a:lnTo>
                  <a:lnTo>
                    <a:pt x="7490790" y="3827157"/>
                  </a:lnTo>
                  <a:lnTo>
                    <a:pt x="7490790" y="3837292"/>
                  </a:lnTo>
                  <a:lnTo>
                    <a:pt x="7494879" y="3841394"/>
                  </a:lnTo>
                  <a:lnTo>
                    <a:pt x="7505027" y="3841394"/>
                  </a:lnTo>
                  <a:lnTo>
                    <a:pt x="7509269" y="3837292"/>
                  </a:lnTo>
                  <a:lnTo>
                    <a:pt x="7509269" y="3827157"/>
                  </a:lnTo>
                  <a:close/>
                </a:path>
                <a:path w="7509509" h="5725795">
                  <a:moveTo>
                    <a:pt x="7509269" y="3771709"/>
                  </a:moveTo>
                  <a:lnTo>
                    <a:pt x="7505027" y="3767620"/>
                  </a:lnTo>
                  <a:lnTo>
                    <a:pt x="7494879" y="3767620"/>
                  </a:lnTo>
                  <a:lnTo>
                    <a:pt x="7490790" y="3771709"/>
                  </a:lnTo>
                  <a:lnTo>
                    <a:pt x="7490790" y="3781844"/>
                  </a:lnTo>
                  <a:lnTo>
                    <a:pt x="7494879" y="3785920"/>
                  </a:lnTo>
                  <a:lnTo>
                    <a:pt x="7505027" y="3785920"/>
                  </a:lnTo>
                  <a:lnTo>
                    <a:pt x="7509269" y="3781844"/>
                  </a:lnTo>
                  <a:lnTo>
                    <a:pt x="7509269" y="3771709"/>
                  </a:lnTo>
                  <a:close/>
                </a:path>
                <a:path w="7509509" h="5725795">
                  <a:moveTo>
                    <a:pt x="7509269" y="3716248"/>
                  </a:moveTo>
                  <a:lnTo>
                    <a:pt x="7505027" y="3712159"/>
                  </a:lnTo>
                  <a:lnTo>
                    <a:pt x="7494879" y="3712159"/>
                  </a:lnTo>
                  <a:lnTo>
                    <a:pt x="7490790" y="3716248"/>
                  </a:lnTo>
                  <a:lnTo>
                    <a:pt x="7490790" y="3726383"/>
                  </a:lnTo>
                  <a:lnTo>
                    <a:pt x="7494879" y="3730472"/>
                  </a:lnTo>
                  <a:lnTo>
                    <a:pt x="7505027" y="3730472"/>
                  </a:lnTo>
                  <a:lnTo>
                    <a:pt x="7509269" y="3726383"/>
                  </a:lnTo>
                  <a:lnTo>
                    <a:pt x="7509269" y="3716248"/>
                  </a:lnTo>
                  <a:close/>
                </a:path>
                <a:path w="7509509" h="5725795">
                  <a:moveTo>
                    <a:pt x="7509269" y="3660787"/>
                  </a:moveTo>
                  <a:lnTo>
                    <a:pt x="7505027" y="3656711"/>
                  </a:lnTo>
                  <a:lnTo>
                    <a:pt x="7494879" y="3656711"/>
                  </a:lnTo>
                  <a:lnTo>
                    <a:pt x="7490790" y="3660787"/>
                  </a:lnTo>
                  <a:lnTo>
                    <a:pt x="7490790" y="3671100"/>
                  </a:lnTo>
                  <a:lnTo>
                    <a:pt x="7494879" y="3675189"/>
                  </a:lnTo>
                  <a:lnTo>
                    <a:pt x="7505027" y="3675189"/>
                  </a:lnTo>
                  <a:lnTo>
                    <a:pt x="7509269" y="3671100"/>
                  </a:lnTo>
                  <a:lnTo>
                    <a:pt x="7509269" y="3660787"/>
                  </a:lnTo>
                  <a:close/>
                </a:path>
                <a:path w="7509509" h="5725795">
                  <a:moveTo>
                    <a:pt x="7509269" y="3605517"/>
                  </a:moveTo>
                  <a:lnTo>
                    <a:pt x="7505027" y="3601237"/>
                  </a:lnTo>
                  <a:lnTo>
                    <a:pt x="7494879" y="3601237"/>
                  </a:lnTo>
                  <a:lnTo>
                    <a:pt x="7490790" y="3605517"/>
                  </a:lnTo>
                  <a:lnTo>
                    <a:pt x="7490790" y="3615639"/>
                  </a:lnTo>
                  <a:lnTo>
                    <a:pt x="7494879" y="3619728"/>
                  </a:lnTo>
                  <a:lnTo>
                    <a:pt x="7505027" y="3619728"/>
                  </a:lnTo>
                  <a:lnTo>
                    <a:pt x="7509269" y="3615639"/>
                  </a:lnTo>
                  <a:lnTo>
                    <a:pt x="7509269" y="3605517"/>
                  </a:lnTo>
                  <a:close/>
                </a:path>
                <a:path w="7509509" h="5725795">
                  <a:moveTo>
                    <a:pt x="7509269" y="3550043"/>
                  </a:moveTo>
                  <a:lnTo>
                    <a:pt x="7505027" y="3545967"/>
                  </a:lnTo>
                  <a:lnTo>
                    <a:pt x="7494879" y="3545967"/>
                  </a:lnTo>
                  <a:lnTo>
                    <a:pt x="7490790" y="3550043"/>
                  </a:lnTo>
                  <a:lnTo>
                    <a:pt x="7490790" y="3560178"/>
                  </a:lnTo>
                  <a:lnTo>
                    <a:pt x="7494879" y="3564267"/>
                  </a:lnTo>
                  <a:lnTo>
                    <a:pt x="7505027" y="3564267"/>
                  </a:lnTo>
                  <a:lnTo>
                    <a:pt x="7509269" y="3560178"/>
                  </a:lnTo>
                  <a:lnTo>
                    <a:pt x="7509269" y="3550043"/>
                  </a:lnTo>
                  <a:close/>
                </a:path>
                <a:path w="7509509" h="5725795">
                  <a:moveTo>
                    <a:pt x="7509269" y="3494595"/>
                  </a:moveTo>
                  <a:lnTo>
                    <a:pt x="7505027" y="3490506"/>
                  </a:lnTo>
                  <a:lnTo>
                    <a:pt x="7494879" y="3490506"/>
                  </a:lnTo>
                  <a:lnTo>
                    <a:pt x="7490790" y="3494595"/>
                  </a:lnTo>
                  <a:lnTo>
                    <a:pt x="7490790" y="3504717"/>
                  </a:lnTo>
                  <a:lnTo>
                    <a:pt x="7494879" y="3508997"/>
                  </a:lnTo>
                  <a:lnTo>
                    <a:pt x="7505027" y="3508997"/>
                  </a:lnTo>
                  <a:lnTo>
                    <a:pt x="7509269" y="3504717"/>
                  </a:lnTo>
                  <a:lnTo>
                    <a:pt x="7509269" y="3494595"/>
                  </a:lnTo>
                  <a:close/>
                </a:path>
                <a:path w="7509509" h="5725795">
                  <a:moveTo>
                    <a:pt x="7509269" y="3439312"/>
                  </a:moveTo>
                  <a:lnTo>
                    <a:pt x="7505027" y="3435045"/>
                  </a:lnTo>
                  <a:lnTo>
                    <a:pt x="7494879" y="3435045"/>
                  </a:lnTo>
                  <a:lnTo>
                    <a:pt x="7490790" y="3439312"/>
                  </a:lnTo>
                  <a:lnTo>
                    <a:pt x="7490790" y="3449447"/>
                  </a:lnTo>
                  <a:lnTo>
                    <a:pt x="7494879" y="3453523"/>
                  </a:lnTo>
                  <a:lnTo>
                    <a:pt x="7505027" y="3453523"/>
                  </a:lnTo>
                  <a:lnTo>
                    <a:pt x="7509269" y="3449447"/>
                  </a:lnTo>
                  <a:lnTo>
                    <a:pt x="7509269" y="3439312"/>
                  </a:lnTo>
                  <a:close/>
                </a:path>
                <a:path w="7509509" h="5725795">
                  <a:moveTo>
                    <a:pt x="7509269" y="3383851"/>
                  </a:moveTo>
                  <a:lnTo>
                    <a:pt x="7505027" y="3379762"/>
                  </a:lnTo>
                  <a:lnTo>
                    <a:pt x="7494879" y="3379762"/>
                  </a:lnTo>
                  <a:lnTo>
                    <a:pt x="7490790" y="3383851"/>
                  </a:lnTo>
                  <a:lnTo>
                    <a:pt x="7490790" y="3393986"/>
                  </a:lnTo>
                  <a:lnTo>
                    <a:pt x="7494879" y="3398075"/>
                  </a:lnTo>
                  <a:lnTo>
                    <a:pt x="7505027" y="3398075"/>
                  </a:lnTo>
                  <a:lnTo>
                    <a:pt x="7509269" y="3393986"/>
                  </a:lnTo>
                  <a:lnTo>
                    <a:pt x="7509269" y="3383851"/>
                  </a:lnTo>
                  <a:close/>
                </a:path>
                <a:path w="7509509" h="5725795">
                  <a:moveTo>
                    <a:pt x="7509269" y="3328390"/>
                  </a:moveTo>
                  <a:lnTo>
                    <a:pt x="7505027" y="3324301"/>
                  </a:lnTo>
                  <a:lnTo>
                    <a:pt x="7494879" y="3324301"/>
                  </a:lnTo>
                  <a:lnTo>
                    <a:pt x="7490790" y="3328390"/>
                  </a:lnTo>
                  <a:lnTo>
                    <a:pt x="7490790" y="3338525"/>
                  </a:lnTo>
                  <a:lnTo>
                    <a:pt x="7494879" y="3342614"/>
                  </a:lnTo>
                  <a:lnTo>
                    <a:pt x="7505027" y="3342614"/>
                  </a:lnTo>
                  <a:lnTo>
                    <a:pt x="7509269" y="3338525"/>
                  </a:lnTo>
                  <a:lnTo>
                    <a:pt x="7509269" y="3328390"/>
                  </a:lnTo>
                  <a:close/>
                </a:path>
                <a:path w="7509509" h="5725795">
                  <a:moveTo>
                    <a:pt x="7509269" y="3272942"/>
                  </a:moveTo>
                  <a:lnTo>
                    <a:pt x="7505027" y="3268853"/>
                  </a:lnTo>
                  <a:lnTo>
                    <a:pt x="7494879" y="3268853"/>
                  </a:lnTo>
                  <a:lnTo>
                    <a:pt x="7490790" y="3272942"/>
                  </a:lnTo>
                  <a:lnTo>
                    <a:pt x="7490790" y="3283254"/>
                  </a:lnTo>
                  <a:lnTo>
                    <a:pt x="7494879" y="3287331"/>
                  </a:lnTo>
                  <a:lnTo>
                    <a:pt x="7505027" y="3287331"/>
                  </a:lnTo>
                  <a:lnTo>
                    <a:pt x="7509269" y="3283254"/>
                  </a:lnTo>
                  <a:lnTo>
                    <a:pt x="7509269" y="3272942"/>
                  </a:lnTo>
                  <a:close/>
                </a:path>
                <a:path w="7509509" h="5725795">
                  <a:moveTo>
                    <a:pt x="7509269" y="3217659"/>
                  </a:moveTo>
                  <a:lnTo>
                    <a:pt x="7505027" y="3213570"/>
                  </a:lnTo>
                  <a:lnTo>
                    <a:pt x="7494879" y="3213570"/>
                  </a:lnTo>
                  <a:lnTo>
                    <a:pt x="7490790" y="3217659"/>
                  </a:lnTo>
                  <a:lnTo>
                    <a:pt x="7490790" y="3227781"/>
                  </a:lnTo>
                  <a:lnTo>
                    <a:pt x="7494879" y="3231883"/>
                  </a:lnTo>
                  <a:lnTo>
                    <a:pt x="7505027" y="3231883"/>
                  </a:lnTo>
                  <a:lnTo>
                    <a:pt x="7509269" y="3227781"/>
                  </a:lnTo>
                  <a:lnTo>
                    <a:pt x="7509269" y="3217659"/>
                  </a:lnTo>
                  <a:close/>
                </a:path>
                <a:path w="7509509" h="5725795">
                  <a:moveTo>
                    <a:pt x="7509269" y="3162198"/>
                  </a:moveTo>
                  <a:lnTo>
                    <a:pt x="7505027" y="3158109"/>
                  </a:lnTo>
                  <a:lnTo>
                    <a:pt x="7494879" y="3158109"/>
                  </a:lnTo>
                  <a:lnTo>
                    <a:pt x="7490790" y="3162198"/>
                  </a:lnTo>
                  <a:lnTo>
                    <a:pt x="7490790" y="3172333"/>
                  </a:lnTo>
                  <a:lnTo>
                    <a:pt x="7494879" y="3176409"/>
                  </a:lnTo>
                  <a:lnTo>
                    <a:pt x="7505027" y="3176409"/>
                  </a:lnTo>
                  <a:lnTo>
                    <a:pt x="7509269" y="3172333"/>
                  </a:lnTo>
                  <a:lnTo>
                    <a:pt x="7509269" y="3162198"/>
                  </a:lnTo>
                  <a:close/>
                </a:path>
                <a:path w="7509509" h="5725795">
                  <a:moveTo>
                    <a:pt x="7509269" y="3106737"/>
                  </a:moveTo>
                  <a:lnTo>
                    <a:pt x="7505027" y="3102648"/>
                  </a:lnTo>
                  <a:lnTo>
                    <a:pt x="7494879" y="3102648"/>
                  </a:lnTo>
                  <a:lnTo>
                    <a:pt x="7490790" y="3106737"/>
                  </a:lnTo>
                  <a:lnTo>
                    <a:pt x="7490790" y="3116872"/>
                  </a:lnTo>
                  <a:lnTo>
                    <a:pt x="7494879" y="3121139"/>
                  </a:lnTo>
                  <a:lnTo>
                    <a:pt x="7505027" y="3121139"/>
                  </a:lnTo>
                  <a:lnTo>
                    <a:pt x="7509269" y="3116872"/>
                  </a:lnTo>
                  <a:lnTo>
                    <a:pt x="7509269" y="3106737"/>
                  </a:lnTo>
                  <a:close/>
                </a:path>
                <a:path w="7509509" h="5725795">
                  <a:moveTo>
                    <a:pt x="7509269" y="3051454"/>
                  </a:moveTo>
                  <a:lnTo>
                    <a:pt x="7505027" y="3047377"/>
                  </a:lnTo>
                  <a:lnTo>
                    <a:pt x="7494879" y="3047377"/>
                  </a:lnTo>
                  <a:lnTo>
                    <a:pt x="7490790" y="3051454"/>
                  </a:lnTo>
                  <a:lnTo>
                    <a:pt x="7490790" y="3061589"/>
                  </a:lnTo>
                  <a:lnTo>
                    <a:pt x="7494879" y="3065678"/>
                  </a:lnTo>
                  <a:lnTo>
                    <a:pt x="7505027" y="3065678"/>
                  </a:lnTo>
                  <a:lnTo>
                    <a:pt x="7509269" y="3061589"/>
                  </a:lnTo>
                  <a:lnTo>
                    <a:pt x="7509269" y="3051454"/>
                  </a:lnTo>
                  <a:close/>
                </a:path>
                <a:path w="7509509" h="5725795">
                  <a:moveTo>
                    <a:pt x="7509269" y="2996006"/>
                  </a:moveTo>
                  <a:lnTo>
                    <a:pt x="7505027" y="2991904"/>
                  </a:lnTo>
                  <a:lnTo>
                    <a:pt x="7494879" y="2991904"/>
                  </a:lnTo>
                  <a:lnTo>
                    <a:pt x="7490790" y="2996006"/>
                  </a:lnTo>
                  <a:lnTo>
                    <a:pt x="7490790" y="3006128"/>
                  </a:lnTo>
                  <a:lnTo>
                    <a:pt x="7494879" y="3010217"/>
                  </a:lnTo>
                  <a:lnTo>
                    <a:pt x="7505027" y="3010217"/>
                  </a:lnTo>
                  <a:lnTo>
                    <a:pt x="7509269" y="3006128"/>
                  </a:lnTo>
                  <a:lnTo>
                    <a:pt x="7509269" y="2996006"/>
                  </a:lnTo>
                  <a:close/>
                </a:path>
                <a:path w="7509509" h="5725795">
                  <a:moveTo>
                    <a:pt x="7509269" y="2940532"/>
                  </a:moveTo>
                  <a:lnTo>
                    <a:pt x="7505027" y="2936456"/>
                  </a:lnTo>
                  <a:lnTo>
                    <a:pt x="7494879" y="2936456"/>
                  </a:lnTo>
                  <a:lnTo>
                    <a:pt x="7490790" y="2940532"/>
                  </a:lnTo>
                  <a:lnTo>
                    <a:pt x="7490790" y="2950680"/>
                  </a:lnTo>
                  <a:lnTo>
                    <a:pt x="7494879" y="2954934"/>
                  </a:lnTo>
                  <a:lnTo>
                    <a:pt x="7505027" y="2954934"/>
                  </a:lnTo>
                  <a:lnTo>
                    <a:pt x="7509269" y="2950680"/>
                  </a:lnTo>
                  <a:lnTo>
                    <a:pt x="7509269" y="2940532"/>
                  </a:lnTo>
                  <a:close/>
                </a:path>
                <a:path w="7509509" h="5725795">
                  <a:moveTo>
                    <a:pt x="7509269" y="2885262"/>
                  </a:moveTo>
                  <a:lnTo>
                    <a:pt x="7505027" y="2880995"/>
                  </a:lnTo>
                  <a:lnTo>
                    <a:pt x="7494879" y="2880995"/>
                  </a:lnTo>
                  <a:lnTo>
                    <a:pt x="7490790" y="2885262"/>
                  </a:lnTo>
                  <a:lnTo>
                    <a:pt x="7490790" y="2895384"/>
                  </a:lnTo>
                  <a:lnTo>
                    <a:pt x="7494879" y="2899486"/>
                  </a:lnTo>
                  <a:lnTo>
                    <a:pt x="7505027" y="2899486"/>
                  </a:lnTo>
                  <a:lnTo>
                    <a:pt x="7509269" y="2895384"/>
                  </a:lnTo>
                  <a:lnTo>
                    <a:pt x="7509269" y="2885262"/>
                  </a:lnTo>
                  <a:close/>
                </a:path>
                <a:path w="7509509" h="5725795">
                  <a:moveTo>
                    <a:pt x="7509269" y="2829801"/>
                  </a:moveTo>
                  <a:lnTo>
                    <a:pt x="7505027" y="2825712"/>
                  </a:lnTo>
                  <a:lnTo>
                    <a:pt x="7494879" y="2825712"/>
                  </a:lnTo>
                  <a:lnTo>
                    <a:pt x="7490790" y="2829801"/>
                  </a:lnTo>
                  <a:lnTo>
                    <a:pt x="7490790" y="2839936"/>
                  </a:lnTo>
                  <a:lnTo>
                    <a:pt x="7494879" y="2844012"/>
                  </a:lnTo>
                  <a:lnTo>
                    <a:pt x="7505027" y="2844012"/>
                  </a:lnTo>
                  <a:lnTo>
                    <a:pt x="7509269" y="2839936"/>
                  </a:lnTo>
                  <a:lnTo>
                    <a:pt x="7509269" y="2829801"/>
                  </a:lnTo>
                  <a:close/>
                </a:path>
                <a:path w="7509509" h="5725795">
                  <a:moveTo>
                    <a:pt x="7509269" y="2774340"/>
                  </a:moveTo>
                  <a:lnTo>
                    <a:pt x="7505027" y="2770263"/>
                  </a:lnTo>
                  <a:lnTo>
                    <a:pt x="7494879" y="2770263"/>
                  </a:lnTo>
                  <a:lnTo>
                    <a:pt x="7490790" y="2774340"/>
                  </a:lnTo>
                  <a:lnTo>
                    <a:pt x="7490790" y="2784475"/>
                  </a:lnTo>
                  <a:lnTo>
                    <a:pt x="7494879" y="2788742"/>
                  </a:lnTo>
                  <a:lnTo>
                    <a:pt x="7505027" y="2788742"/>
                  </a:lnTo>
                  <a:lnTo>
                    <a:pt x="7509269" y="2784475"/>
                  </a:lnTo>
                  <a:lnTo>
                    <a:pt x="7509269" y="2774340"/>
                  </a:lnTo>
                  <a:close/>
                </a:path>
                <a:path w="7509509" h="5725795">
                  <a:moveTo>
                    <a:pt x="7509269" y="2718892"/>
                  </a:moveTo>
                  <a:lnTo>
                    <a:pt x="7505027" y="2714790"/>
                  </a:lnTo>
                  <a:lnTo>
                    <a:pt x="7494879" y="2714790"/>
                  </a:lnTo>
                  <a:lnTo>
                    <a:pt x="7490790" y="2718892"/>
                  </a:lnTo>
                  <a:lnTo>
                    <a:pt x="7490790" y="2729192"/>
                  </a:lnTo>
                  <a:lnTo>
                    <a:pt x="7494879" y="2733294"/>
                  </a:lnTo>
                  <a:lnTo>
                    <a:pt x="7505027" y="2733294"/>
                  </a:lnTo>
                  <a:lnTo>
                    <a:pt x="7509269" y="2729192"/>
                  </a:lnTo>
                  <a:lnTo>
                    <a:pt x="7509269" y="2718892"/>
                  </a:lnTo>
                  <a:close/>
                </a:path>
                <a:path w="7509509" h="5725795">
                  <a:moveTo>
                    <a:pt x="7509269" y="2663609"/>
                  </a:moveTo>
                  <a:lnTo>
                    <a:pt x="7505027" y="2659519"/>
                  </a:lnTo>
                  <a:lnTo>
                    <a:pt x="7494879" y="2659519"/>
                  </a:lnTo>
                  <a:lnTo>
                    <a:pt x="7490790" y="2663609"/>
                  </a:lnTo>
                  <a:lnTo>
                    <a:pt x="7490790" y="2673743"/>
                  </a:lnTo>
                  <a:lnTo>
                    <a:pt x="7494879" y="2677820"/>
                  </a:lnTo>
                  <a:lnTo>
                    <a:pt x="7505027" y="2677820"/>
                  </a:lnTo>
                  <a:lnTo>
                    <a:pt x="7509269" y="2673743"/>
                  </a:lnTo>
                  <a:lnTo>
                    <a:pt x="7509269" y="2663609"/>
                  </a:lnTo>
                  <a:close/>
                </a:path>
                <a:path w="7509509" h="5725795">
                  <a:moveTo>
                    <a:pt x="7509269" y="2608148"/>
                  </a:moveTo>
                  <a:lnTo>
                    <a:pt x="7505027" y="2604058"/>
                  </a:lnTo>
                  <a:lnTo>
                    <a:pt x="7494879" y="2604058"/>
                  </a:lnTo>
                  <a:lnTo>
                    <a:pt x="7490790" y="2608148"/>
                  </a:lnTo>
                  <a:lnTo>
                    <a:pt x="7490790" y="2618270"/>
                  </a:lnTo>
                  <a:lnTo>
                    <a:pt x="7494879" y="2622550"/>
                  </a:lnTo>
                  <a:lnTo>
                    <a:pt x="7505027" y="2622550"/>
                  </a:lnTo>
                  <a:lnTo>
                    <a:pt x="7509269" y="2618270"/>
                  </a:lnTo>
                  <a:lnTo>
                    <a:pt x="7509269" y="2608148"/>
                  </a:lnTo>
                  <a:close/>
                </a:path>
                <a:path w="7509509" h="5725795">
                  <a:moveTo>
                    <a:pt x="7509269" y="2552687"/>
                  </a:moveTo>
                  <a:lnTo>
                    <a:pt x="7505027" y="2548598"/>
                  </a:lnTo>
                  <a:lnTo>
                    <a:pt x="7494879" y="2548598"/>
                  </a:lnTo>
                  <a:lnTo>
                    <a:pt x="7490790" y="2552687"/>
                  </a:lnTo>
                  <a:lnTo>
                    <a:pt x="7490790" y="2562822"/>
                  </a:lnTo>
                  <a:lnTo>
                    <a:pt x="7494879" y="2567089"/>
                  </a:lnTo>
                  <a:lnTo>
                    <a:pt x="7505027" y="2567089"/>
                  </a:lnTo>
                  <a:lnTo>
                    <a:pt x="7509269" y="2562822"/>
                  </a:lnTo>
                  <a:lnTo>
                    <a:pt x="7509269" y="2552687"/>
                  </a:lnTo>
                  <a:close/>
                </a:path>
                <a:path w="7509509" h="5725795">
                  <a:moveTo>
                    <a:pt x="7509269" y="2497404"/>
                  </a:moveTo>
                  <a:lnTo>
                    <a:pt x="7505027" y="2493137"/>
                  </a:lnTo>
                  <a:lnTo>
                    <a:pt x="7494879" y="2493137"/>
                  </a:lnTo>
                  <a:lnTo>
                    <a:pt x="7490790" y="2497404"/>
                  </a:lnTo>
                  <a:lnTo>
                    <a:pt x="7490790" y="2507538"/>
                  </a:lnTo>
                  <a:lnTo>
                    <a:pt x="7494879" y="2511628"/>
                  </a:lnTo>
                  <a:lnTo>
                    <a:pt x="7505027" y="2511628"/>
                  </a:lnTo>
                  <a:lnTo>
                    <a:pt x="7509269" y="2507538"/>
                  </a:lnTo>
                  <a:lnTo>
                    <a:pt x="7509269" y="2497404"/>
                  </a:lnTo>
                  <a:close/>
                </a:path>
                <a:path w="7509509" h="5725795">
                  <a:moveTo>
                    <a:pt x="7509269" y="2441943"/>
                  </a:moveTo>
                  <a:lnTo>
                    <a:pt x="7505027" y="2437866"/>
                  </a:lnTo>
                  <a:lnTo>
                    <a:pt x="7494879" y="2437866"/>
                  </a:lnTo>
                  <a:lnTo>
                    <a:pt x="7490790" y="2441943"/>
                  </a:lnTo>
                  <a:lnTo>
                    <a:pt x="7490790" y="2452078"/>
                  </a:lnTo>
                  <a:lnTo>
                    <a:pt x="7494879" y="2456167"/>
                  </a:lnTo>
                  <a:lnTo>
                    <a:pt x="7505027" y="2456167"/>
                  </a:lnTo>
                  <a:lnTo>
                    <a:pt x="7509269" y="2452078"/>
                  </a:lnTo>
                  <a:lnTo>
                    <a:pt x="7509269" y="2441943"/>
                  </a:lnTo>
                  <a:close/>
                </a:path>
                <a:path w="7509509" h="5725795">
                  <a:moveTo>
                    <a:pt x="7509269" y="2386495"/>
                  </a:moveTo>
                  <a:lnTo>
                    <a:pt x="7505027" y="2382393"/>
                  </a:lnTo>
                  <a:lnTo>
                    <a:pt x="7494879" y="2382393"/>
                  </a:lnTo>
                  <a:lnTo>
                    <a:pt x="7490790" y="2386495"/>
                  </a:lnTo>
                  <a:lnTo>
                    <a:pt x="7490790" y="2396617"/>
                  </a:lnTo>
                  <a:lnTo>
                    <a:pt x="7494879" y="2400884"/>
                  </a:lnTo>
                  <a:lnTo>
                    <a:pt x="7505027" y="2400884"/>
                  </a:lnTo>
                  <a:lnTo>
                    <a:pt x="7509269" y="2396617"/>
                  </a:lnTo>
                  <a:lnTo>
                    <a:pt x="7509269" y="2386495"/>
                  </a:lnTo>
                  <a:close/>
                </a:path>
                <a:path w="7509509" h="5725795">
                  <a:moveTo>
                    <a:pt x="7509269" y="2331212"/>
                  </a:moveTo>
                  <a:lnTo>
                    <a:pt x="7505027" y="2326944"/>
                  </a:lnTo>
                  <a:lnTo>
                    <a:pt x="7494879" y="2326944"/>
                  </a:lnTo>
                  <a:lnTo>
                    <a:pt x="7490790" y="2331212"/>
                  </a:lnTo>
                  <a:lnTo>
                    <a:pt x="7490790" y="2341346"/>
                  </a:lnTo>
                  <a:lnTo>
                    <a:pt x="7494879" y="2345423"/>
                  </a:lnTo>
                  <a:lnTo>
                    <a:pt x="7505027" y="2345423"/>
                  </a:lnTo>
                  <a:lnTo>
                    <a:pt x="7509269" y="2341346"/>
                  </a:lnTo>
                  <a:lnTo>
                    <a:pt x="7509269" y="2331212"/>
                  </a:lnTo>
                  <a:close/>
                </a:path>
                <a:path w="7509509" h="5725795">
                  <a:moveTo>
                    <a:pt x="7509269" y="2275751"/>
                  </a:moveTo>
                  <a:lnTo>
                    <a:pt x="7505027" y="2271674"/>
                  </a:lnTo>
                  <a:lnTo>
                    <a:pt x="7494879" y="2271674"/>
                  </a:lnTo>
                  <a:lnTo>
                    <a:pt x="7490790" y="2275751"/>
                  </a:lnTo>
                  <a:lnTo>
                    <a:pt x="7490790" y="2285885"/>
                  </a:lnTo>
                  <a:lnTo>
                    <a:pt x="7494879" y="2289975"/>
                  </a:lnTo>
                  <a:lnTo>
                    <a:pt x="7505027" y="2289975"/>
                  </a:lnTo>
                  <a:lnTo>
                    <a:pt x="7509269" y="2285885"/>
                  </a:lnTo>
                  <a:lnTo>
                    <a:pt x="7509269" y="2275751"/>
                  </a:lnTo>
                  <a:close/>
                </a:path>
                <a:path w="7509509" h="5725795">
                  <a:moveTo>
                    <a:pt x="7509269" y="2220303"/>
                  </a:moveTo>
                  <a:lnTo>
                    <a:pt x="7505027" y="2216200"/>
                  </a:lnTo>
                  <a:lnTo>
                    <a:pt x="7494879" y="2216200"/>
                  </a:lnTo>
                  <a:lnTo>
                    <a:pt x="7490790" y="2220303"/>
                  </a:lnTo>
                  <a:lnTo>
                    <a:pt x="7490790" y="2230424"/>
                  </a:lnTo>
                  <a:lnTo>
                    <a:pt x="7494879" y="2234692"/>
                  </a:lnTo>
                  <a:lnTo>
                    <a:pt x="7505027" y="2234692"/>
                  </a:lnTo>
                  <a:lnTo>
                    <a:pt x="7509269" y="2230424"/>
                  </a:lnTo>
                  <a:lnTo>
                    <a:pt x="7509269" y="2220303"/>
                  </a:lnTo>
                  <a:close/>
                </a:path>
                <a:path w="7509509" h="5725795">
                  <a:moveTo>
                    <a:pt x="7509269" y="2164829"/>
                  </a:moveTo>
                  <a:lnTo>
                    <a:pt x="7505027" y="2160752"/>
                  </a:lnTo>
                  <a:lnTo>
                    <a:pt x="7494879" y="2160752"/>
                  </a:lnTo>
                  <a:lnTo>
                    <a:pt x="7490790" y="2164829"/>
                  </a:lnTo>
                  <a:lnTo>
                    <a:pt x="7490790" y="2175141"/>
                  </a:lnTo>
                  <a:lnTo>
                    <a:pt x="7494879" y="2179231"/>
                  </a:lnTo>
                  <a:lnTo>
                    <a:pt x="7505027" y="2179231"/>
                  </a:lnTo>
                  <a:lnTo>
                    <a:pt x="7509269" y="2175141"/>
                  </a:lnTo>
                  <a:lnTo>
                    <a:pt x="7509269" y="2164829"/>
                  </a:lnTo>
                  <a:close/>
                </a:path>
                <a:path w="7509509" h="5725795">
                  <a:moveTo>
                    <a:pt x="7509269" y="2109559"/>
                  </a:moveTo>
                  <a:lnTo>
                    <a:pt x="7505027" y="2105469"/>
                  </a:lnTo>
                  <a:lnTo>
                    <a:pt x="7494879" y="2105469"/>
                  </a:lnTo>
                  <a:lnTo>
                    <a:pt x="7490790" y="2109559"/>
                  </a:lnTo>
                  <a:lnTo>
                    <a:pt x="7490790" y="2119680"/>
                  </a:lnTo>
                  <a:lnTo>
                    <a:pt x="7494879" y="2123783"/>
                  </a:lnTo>
                  <a:lnTo>
                    <a:pt x="7505027" y="2123783"/>
                  </a:lnTo>
                  <a:lnTo>
                    <a:pt x="7509269" y="2119680"/>
                  </a:lnTo>
                  <a:lnTo>
                    <a:pt x="7509269" y="2109559"/>
                  </a:lnTo>
                  <a:close/>
                </a:path>
                <a:path w="7509509" h="5725795">
                  <a:moveTo>
                    <a:pt x="7509269" y="2054098"/>
                  </a:moveTo>
                  <a:lnTo>
                    <a:pt x="7505027" y="2050008"/>
                  </a:lnTo>
                  <a:lnTo>
                    <a:pt x="7494879" y="2050008"/>
                  </a:lnTo>
                  <a:lnTo>
                    <a:pt x="7490790" y="2054098"/>
                  </a:lnTo>
                  <a:lnTo>
                    <a:pt x="7490790" y="2064232"/>
                  </a:lnTo>
                  <a:lnTo>
                    <a:pt x="7494879" y="2068309"/>
                  </a:lnTo>
                  <a:lnTo>
                    <a:pt x="7505027" y="2068309"/>
                  </a:lnTo>
                  <a:lnTo>
                    <a:pt x="7509269" y="2064232"/>
                  </a:lnTo>
                  <a:lnTo>
                    <a:pt x="7509269" y="2054098"/>
                  </a:lnTo>
                  <a:close/>
                </a:path>
                <a:path w="7509509" h="5725795">
                  <a:moveTo>
                    <a:pt x="7509269" y="1998637"/>
                  </a:moveTo>
                  <a:lnTo>
                    <a:pt x="7505027" y="1994547"/>
                  </a:lnTo>
                  <a:lnTo>
                    <a:pt x="7494879" y="1994547"/>
                  </a:lnTo>
                  <a:lnTo>
                    <a:pt x="7490790" y="1998637"/>
                  </a:lnTo>
                  <a:lnTo>
                    <a:pt x="7490790" y="2008949"/>
                  </a:lnTo>
                  <a:lnTo>
                    <a:pt x="7494879" y="2013038"/>
                  </a:lnTo>
                  <a:lnTo>
                    <a:pt x="7505027" y="2013038"/>
                  </a:lnTo>
                  <a:lnTo>
                    <a:pt x="7509269" y="2008949"/>
                  </a:lnTo>
                  <a:lnTo>
                    <a:pt x="7509269" y="1998637"/>
                  </a:lnTo>
                  <a:close/>
                </a:path>
                <a:path w="7509509" h="5725795">
                  <a:moveTo>
                    <a:pt x="7509269" y="1943354"/>
                  </a:moveTo>
                  <a:lnTo>
                    <a:pt x="7505027" y="1939086"/>
                  </a:lnTo>
                  <a:lnTo>
                    <a:pt x="7494879" y="1939086"/>
                  </a:lnTo>
                  <a:lnTo>
                    <a:pt x="7490790" y="1943354"/>
                  </a:lnTo>
                  <a:lnTo>
                    <a:pt x="7490790" y="1953488"/>
                  </a:lnTo>
                  <a:lnTo>
                    <a:pt x="7494879" y="1957578"/>
                  </a:lnTo>
                  <a:lnTo>
                    <a:pt x="7505027" y="1957578"/>
                  </a:lnTo>
                  <a:lnTo>
                    <a:pt x="7509269" y="1953488"/>
                  </a:lnTo>
                  <a:lnTo>
                    <a:pt x="7509269" y="1943354"/>
                  </a:lnTo>
                  <a:close/>
                </a:path>
                <a:path w="7509509" h="5725795">
                  <a:moveTo>
                    <a:pt x="7509269" y="1887905"/>
                  </a:moveTo>
                  <a:lnTo>
                    <a:pt x="7505027" y="1883803"/>
                  </a:lnTo>
                  <a:lnTo>
                    <a:pt x="7494879" y="1883803"/>
                  </a:lnTo>
                  <a:lnTo>
                    <a:pt x="7490790" y="1887905"/>
                  </a:lnTo>
                  <a:lnTo>
                    <a:pt x="7490790" y="1898040"/>
                  </a:lnTo>
                  <a:lnTo>
                    <a:pt x="7494879" y="1902117"/>
                  </a:lnTo>
                  <a:lnTo>
                    <a:pt x="7505027" y="1902117"/>
                  </a:lnTo>
                  <a:lnTo>
                    <a:pt x="7509269" y="1898040"/>
                  </a:lnTo>
                  <a:lnTo>
                    <a:pt x="7509269" y="1887905"/>
                  </a:lnTo>
                  <a:close/>
                </a:path>
                <a:path w="7509509" h="5725795">
                  <a:moveTo>
                    <a:pt x="7509269" y="1832432"/>
                  </a:moveTo>
                  <a:lnTo>
                    <a:pt x="7505027" y="1828355"/>
                  </a:lnTo>
                  <a:lnTo>
                    <a:pt x="7494879" y="1828355"/>
                  </a:lnTo>
                  <a:lnTo>
                    <a:pt x="7490790" y="1832432"/>
                  </a:lnTo>
                  <a:lnTo>
                    <a:pt x="7490790" y="1842566"/>
                  </a:lnTo>
                  <a:lnTo>
                    <a:pt x="7494879" y="1846834"/>
                  </a:lnTo>
                  <a:lnTo>
                    <a:pt x="7505027" y="1846834"/>
                  </a:lnTo>
                  <a:lnTo>
                    <a:pt x="7509269" y="1842566"/>
                  </a:lnTo>
                  <a:lnTo>
                    <a:pt x="7509269" y="1832432"/>
                  </a:lnTo>
                  <a:close/>
                </a:path>
                <a:path w="7509509" h="5725795">
                  <a:moveTo>
                    <a:pt x="7509269" y="1777161"/>
                  </a:moveTo>
                  <a:lnTo>
                    <a:pt x="7505027" y="1772894"/>
                  </a:lnTo>
                  <a:lnTo>
                    <a:pt x="7494879" y="1772894"/>
                  </a:lnTo>
                  <a:lnTo>
                    <a:pt x="7490790" y="1777161"/>
                  </a:lnTo>
                  <a:lnTo>
                    <a:pt x="7490790" y="1787296"/>
                  </a:lnTo>
                  <a:lnTo>
                    <a:pt x="7494879" y="1791385"/>
                  </a:lnTo>
                  <a:lnTo>
                    <a:pt x="7505027" y="1791385"/>
                  </a:lnTo>
                  <a:lnTo>
                    <a:pt x="7509269" y="1787296"/>
                  </a:lnTo>
                  <a:lnTo>
                    <a:pt x="7509269" y="1777161"/>
                  </a:lnTo>
                  <a:close/>
                </a:path>
                <a:path w="7509509" h="5725795">
                  <a:moveTo>
                    <a:pt x="7509269" y="1721700"/>
                  </a:moveTo>
                  <a:lnTo>
                    <a:pt x="7505027" y="1717611"/>
                  </a:lnTo>
                  <a:lnTo>
                    <a:pt x="7494879" y="1717611"/>
                  </a:lnTo>
                  <a:lnTo>
                    <a:pt x="7490790" y="1721700"/>
                  </a:lnTo>
                  <a:lnTo>
                    <a:pt x="7490790" y="1731835"/>
                  </a:lnTo>
                  <a:lnTo>
                    <a:pt x="7494879" y="1735924"/>
                  </a:lnTo>
                  <a:lnTo>
                    <a:pt x="7505027" y="1735924"/>
                  </a:lnTo>
                  <a:lnTo>
                    <a:pt x="7509269" y="1731835"/>
                  </a:lnTo>
                  <a:lnTo>
                    <a:pt x="7509269" y="1721700"/>
                  </a:lnTo>
                  <a:close/>
                </a:path>
                <a:path w="7509509" h="5725795">
                  <a:moveTo>
                    <a:pt x="7509269" y="1666240"/>
                  </a:moveTo>
                  <a:lnTo>
                    <a:pt x="7505027" y="1662163"/>
                  </a:lnTo>
                  <a:lnTo>
                    <a:pt x="7494879" y="1662163"/>
                  </a:lnTo>
                  <a:lnTo>
                    <a:pt x="7490790" y="1666240"/>
                  </a:lnTo>
                  <a:lnTo>
                    <a:pt x="7490790" y="1676374"/>
                  </a:lnTo>
                  <a:lnTo>
                    <a:pt x="7494879" y="1680464"/>
                  </a:lnTo>
                  <a:lnTo>
                    <a:pt x="7505027" y="1680464"/>
                  </a:lnTo>
                  <a:lnTo>
                    <a:pt x="7509269" y="1676374"/>
                  </a:lnTo>
                  <a:lnTo>
                    <a:pt x="7509269" y="1666240"/>
                  </a:lnTo>
                  <a:close/>
                </a:path>
                <a:path w="7509509" h="5725795">
                  <a:moveTo>
                    <a:pt x="7509269" y="1610969"/>
                  </a:moveTo>
                  <a:lnTo>
                    <a:pt x="7505027" y="1606689"/>
                  </a:lnTo>
                  <a:lnTo>
                    <a:pt x="7494879" y="1606689"/>
                  </a:lnTo>
                  <a:lnTo>
                    <a:pt x="7490790" y="1610969"/>
                  </a:lnTo>
                  <a:lnTo>
                    <a:pt x="7490790" y="1621091"/>
                  </a:lnTo>
                  <a:lnTo>
                    <a:pt x="7494879" y="1625180"/>
                  </a:lnTo>
                  <a:lnTo>
                    <a:pt x="7505027" y="1625180"/>
                  </a:lnTo>
                  <a:lnTo>
                    <a:pt x="7509269" y="1621091"/>
                  </a:lnTo>
                  <a:lnTo>
                    <a:pt x="7509269" y="1610969"/>
                  </a:lnTo>
                  <a:close/>
                </a:path>
                <a:path w="7509509" h="5725795">
                  <a:moveTo>
                    <a:pt x="7509269" y="1555496"/>
                  </a:moveTo>
                  <a:lnTo>
                    <a:pt x="7505027" y="1551419"/>
                  </a:lnTo>
                  <a:lnTo>
                    <a:pt x="7494879" y="1551419"/>
                  </a:lnTo>
                  <a:lnTo>
                    <a:pt x="7490790" y="1555496"/>
                  </a:lnTo>
                  <a:lnTo>
                    <a:pt x="7490790" y="1565643"/>
                  </a:lnTo>
                  <a:lnTo>
                    <a:pt x="7494879" y="1569720"/>
                  </a:lnTo>
                  <a:lnTo>
                    <a:pt x="7505027" y="1569720"/>
                  </a:lnTo>
                  <a:lnTo>
                    <a:pt x="7509269" y="1565643"/>
                  </a:lnTo>
                  <a:lnTo>
                    <a:pt x="7509269" y="1555496"/>
                  </a:lnTo>
                  <a:close/>
                </a:path>
                <a:path w="7509509" h="5725795">
                  <a:moveTo>
                    <a:pt x="7509269" y="1500047"/>
                  </a:moveTo>
                  <a:lnTo>
                    <a:pt x="7505027" y="1495958"/>
                  </a:lnTo>
                  <a:lnTo>
                    <a:pt x="7494879" y="1495958"/>
                  </a:lnTo>
                  <a:lnTo>
                    <a:pt x="7490790" y="1500047"/>
                  </a:lnTo>
                  <a:lnTo>
                    <a:pt x="7490790" y="1510169"/>
                  </a:lnTo>
                  <a:lnTo>
                    <a:pt x="7494879" y="1514271"/>
                  </a:lnTo>
                  <a:lnTo>
                    <a:pt x="7505027" y="1514271"/>
                  </a:lnTo>
                  <a:lnTo>
                    <a:pt x="7509269" y="1510169"/>
                  </a:lnTo>
                  <a:lnTo>
                    <a:pt x="7509269" y="1500047"/>
                  </a:lnTo>
                  <a:close/>
                </a:path>
                <a:path w="7509509" h="5725795">
                  <a:moveTo>
                    <a:pt x="7509269" y="1444586"/>
                  </a:moveTo>
                  <a:lnTo>
                    <a:pt x="7505027" y="1440497"/>
                  </a:lnTo>
                  <a:lnTo>
                    <a:pt x="7494879" y="1440497"/>
                  </a:lnTo>
                  <a:lnTo>
                    <a:pt x="7490790" y="1444586"/>
                  </a:lnTo>
                  <a:lnTo>
                    <a:pt x="7490790" y="1454721"/>
                  </a:lnTo>
                  <a:lnTo>
                    <a:pt x="7494879" y="1458976"/>
                  </a:lnTo>
                  <a:lnTo>
                    <a:pt x="7505027" y="1458976"/>
                  </a:lnTo>
                  <a:lnTo>
                    <a:pt x="7509269" y="1454721"/>
                  </a:lnTo>
                  <a:lnTo>
                    <a:pt x="7509269" y="1444586"/>
                  </a:lnTo>
                  <a:close/>
                </a:path>
                <a:path w="7509509" h="5725795">
                  <a:moveTo>
                    <a:pt x="7509269" y="1389303"/>
                  </a:moveTo>
                  <a:lnTo>
                    <a:pt x="7505027" y="1385214"/>
                  </a:lnTo>
                  <a:lnTo>
                    <a:pt x="7494879" y="1385214"/>
                  </a:lnTo>
                  <a:lnTo>
                    <a:pt x="7490790" y="1389303"/>
                  </a:lnTo>
                  <a:lnTo>
                    <a:pt x="7490790" y="1399438"/>
                  </a:lnTo>
                  <a:lnTo>
                    <a:pt x="7494879" y="1403527"/>
                  </a:lnTo>
                  <a:lnTo>
                    <a:pt x="7505027" y="1403527"/>
                  </a:lnTo>
                  <a:lnTo>
                    <a:pt x="7509269" y="1399438"/>
                  </a:lnTo>
                  <a:lnTo>
                    <a:pt x="7509269" y="1389303"/>
                  </a:lnTo>
                  <a:close/>
                </a:path>
                <a:path w="7509509" h="5725795">
                  <a:moveTo>
                    <a:pt x="7509269" y="1333842"/>
                  </a:moveTo>
                  <a:lnTo>
                    <a:pt x="7505027" y="1329766"/>
                  </a:lnTo>
                  <a:lnTo>
                    <a:pt x="7494879" y="1329766"/>
                  </a:lnTo>
                  <a:lnTo>
                    <a:pt x="7490790" y="1333842"/>
                  </a:lnTo>
                  <a:lnTo>
                    <a:pt x="7490790" y="1343977"/>
                  </a:lnTo>
                  <a:lnTo>
                    <a:pt x="7494879" y="1348066"/>
                  </a:lnTo>
                  <a:lnTo>
                    <a:pt x="7505027" y="1348066"/>
                  </a:lnTo>
                  <a:lnTo>
                    <a:pt x="7509269" y="1343977"/>
                  </a:lnTo>
                  <a:lnTo>
                    <a:pt x="7509269" y="1333842"/>
                  </a:lnTo>
                  <a:close/>
                </a:path>
                <a:path w="7509509" h="5725795">
                  <a:moveTo>
                    <a:pt x="7509269" y="1278394"/>
                  </a:moveTo>
                  <a:lnTo>
                    <a:pt x="7505027" y="1274292"/>
                  </a:lnTo>
                  <a:lnTo>
                    <a:pt x="7494879" y="1274292"/>
                  </a:lnTo>
                  <a:lnTo>
                    <a:pt x="7490790" y="1278394"/>
                  </a:lnTo>
                  <a:lnTo>
                    <a:pt x="7490790" y="1288529"/>
                  </a:lnTo>
                  <a:lnTo>
                    <a:pt x="7494879" y="1292783"/>
                  </a:lnTo>
                  <a:lnTo>
                    <a:pt x="7505027" y="1292783"/>
                  </a:lnTo>
                  <a:lnTo>
                    <a:pt x="7509269" y="1288529"/>
                  </a:lnTo>
                  <a:lnTo>
                    <a:pt x="7509269" y="1278394"/>
                  </a:lnTo>
                  <a:close/>
                </a:path>
                <a:path w="7509509" h="5725795">
                  <a:moveTo>
                    <a:pt x="7509269" y="1223098"/>
                  </a:moveTo>
                  <a:lnTo>
                    <a:pt x="7505027" y="1218844"/>
                  </a:lnTo>
                  <a:lnTo>
                    <a:pt x="7494879" y="1218844"/>
                  </a:lnTo>
                  <a:lnTo>
                    <a:pt x="7490790" y="1223098"/>
                  </a:lnTo>
                  <a:lnTo>
                    <a:pt x="7490790" y="1233233"/>
                  </a:lnTo>
                  <a:lnTo>
                    <a:pt x="7494879" y="1237335"/>
                  </a:lnTo>
                  <a:lnTo>
                    <a:pt x="7505027" y="1237335"/>
                  </a:lnTo>
                  <a:lnTo>
                    <a:pt x="7509269" y="1233233"/>
                  </a:lnTo>
                  <a:lnTo>
                    <a:pt x="7509269" y="1223098"/>
                  </a:lnTo>
                  <a:close/>
                </a:path>
                <a:path w="7509509" h="5725795">
                  <a:moveTo>
                    <a:pt x="7509269" y="1167650"/>
                  </a:moveTo>
                  <a:lnTo>
                    <a:pt x="7505027" y="1163561"/>
                  </a:lnTo>
                  <a:lnTo>
                    <a:pt x="7494879" y="1163561"/>
                  </a:lnTo>
                  <a:lnTo>
                    <a:pt x="7490790" y="1167650"/>
                  </a:lnTo>
                  <a:lnTo>
                    <a:pt x="7490790" y="1177785"/>
                  </a:lnTo>
                  <a:lnTo>
                    <a:pt x="7494879" y="1181874"/>
                  </a:lnTo>
                  <a:lnTo>
                    <a:pt x="7505027" y="1181874"/>
                  </a:lnTo>
                  <a:lnTo>
                    <a:pt x="7509269" y="1177785"/>
                  </a:lnTo>
                  <a:lnTo>
                    <a:pt x="7509269" y="1167650"/>
                  </a:lnTo>
                  <a:close/>
                </a:path>
                <a:path w="7509509" h="5725795">
                  <a:moveTo>
                    <a:pt x="7509269" y="1112189"/>
                  </a:moveTo>
                  <a:lnTo>
                    <a:pt x="7505027" y="1108100"/>
                  </a:lnTo>
                  <a:lnTo>
                    <a:pt x="7494879" y="1108100"/>
                  </a:lnTo>
                  <a:lnTo>
                    <a:pt x="7490790" y="1112189"/>
                  </a:lnTo>
                  <a:lnTo>
                    <a:pt x="7490790" y="1122324"/>
                  </a:lnTo>
                  <a:lnTo>
                    <a:pt x="7494879" y="1126413"/>
                  </a:lnTo>
                  <a:lnTo>
                    <a:pt x="7505027" y="1126413"/>
                  </a:lnTo>
                  <a:lnTo>
                    <a:pt x="7509269" y="1122324"/>
                  </a:lnTo>
                  <a:lnTo>
                    <a:pt x="7509269" y="1112189"/>
                  </a:lnTo>
                  <a:close/>
                </a:path>
                <a:path w="7509509" h="5725795">
                  <a:moveTo>
                    <a:pt x="7509269" y="1056728"/>
                  </a:moveTo>
                  <a:lnTo>
                    <a:pt x="7505027" y="1052652"/>
                  </a:lnTo>
                  <a:lnTo>
                    <a:pt x="7494879" y="1052652"/>
                  </a:lnTo>
                  <a:lnTo>
                    <a:pt x="7490790" y="1056728"/>
                  </a:lnTo>
                  <a:lnTo>
                    <a:pt x="7490790" y="1067041"/>
                  </a:lnTo>
                  <a:lnTo>
                    <a:pt x="7494879" y="1071130"/>
                  </a:lnTo>
                  <a:lnTo>
                    <a:pt x="7505027" y="1071130"/>
                  </a:lnTo>
                  <a:lnTo>
                    <a:pt x="7509269" y="1067041"/>
                  </a:lnTo>
                  <a:lnTo>
                    <a:pt x="7509269" y="1056728"/>
                  </a:lnTo>
                  <a:close/>
                </a:path>
                <a:path w="7509509" h="5725795">
                  <a:moveTo>
                    <a:pt x="7509269" y="1001458"/>
                  </a:moveTo>
                  <a:lnTo>
                    <a:pt x="7505027" y="997356"/>
                  </a:lnTo>
                  <a:lnTo>
                    <a:pt x="7494879" y="997356"/>
                  </a:lnTo>
                  <a:lnTo>
                    <a:pt x="7490790" y="1001458"/>
                  </a:lnTo>
                  <a:lnTo>
                    <a:pt x="7490790" y="1011580"/>
                  </a:lnTo>
                  <a:lnTo>
                    <a:pt x="7494879" y="1015669"/>
                  </a:lnTo>
                  <a:lnTo>
                    <a:pt x="7505027" y="1015669"/>
                  </a:lnTo>
                  <a:lnTo>
                    <a:pt x="7509269" y="1011580"/>
                  </a:lnTo>
                  <a:lnTo>
                    <a:pt x="7509269" y="1001458"/>
                  </a:lnTo>
                  <a:close/>
                </a:path>
                <a:path w="7509509" h="5725795">
                  <a:moveTo>
                    <a:pt x="7509269" y="945997"/>
                  </a:moveTo>
                  <a:lnTo>
                    <a:pt x="7505027" y="941908"/>
                  </a:lnTo>
                  <a:lnTo>
                    <a:pt x="7494879" y="941908"/>
                  </a:lnTo>
                  <a:lnTo>
                    <a:pt x="7490790" y="945997"/>
                  </a:lnTo>
                  <a:lnTo>
                    <a:pt x="7490790" y="956132"/>
                  </a:lnTo>
                  <a:lnTo>
                    <a:pt x="7494879" y="960208"/>
                  </a:lnTo>
                  <a:lnTo>
                    <a:pt x="7505027" y="960208"/>
                  </a:lnTo>
                  <a:lnTo>
                    <a:pt x="7509269" y="956132"/>
                  </a:lnTo>
                  <a:lnTo>
                    <a:pt x="7509269" y="945997"/>
                  </a:lnTo>
                  <a:close/>
                </a:path>
                <a:path w="7509509" h="5725795">
                  <a:moveTo>
                    <a:pt x="7509269" y="890536"/>
                  </a:moveTo>
                  <a:lnTo>
                    <a:pt x="7505027" y="886447"/>
                  </a:lnTo>
                  <a:lnTo>
                    <a:pt x="7494879" y="886447"/>
                  </a:lnTo>
                  <a:lnTo>
                    <a:pt x="7490790" y="890536"/>
                  </a:lnTo>
                  <a:lnTo>
                    <a:pt x="7490790" y="900658"/>
                  </a:lnTo>
                  <a:lnTo>
                    <a:pt x="7494879" y="904938"/>
                  </a:lnTo>
                  <a:lnTo>
                    <a:pt x="7505027" y="904938"/>
                  </a:lnTo>
                  <a:lnTo>
                    <a:pt x="7509269" y="900658"/>
                  </a:lnTo>
                  <a:lnTo>
                    <a:pt x="7509269" y="890536"/>
                  </a:lnTo>
                  <a:close/>
                </a:path>
                <a:path w="7509509" h="5725795">
                  <a:moveTo>
                    <a:pt x="7509269" y="835253"/>
                  </a:moveTo>
                  <a:lnTo>
                    <a:pt x="7505027" y="831164"/>
                  </a:lnTo>
                  <a:lnTo>
                    <a:pt x="7494879" y="831164"/>
                  </a:lnTo>
                  <a:lnTo>
                    <a:pt x="7490790" y="835253"/>
                  </a:lnTo>
                  <a:lnTo>
                    <a:pt x="7490790" y="845388"/>
                  </a:lnTo>
                  <a:lnTo>
                    <a:pt x="7494879" y="849464"/>
                  </a:lnTo>
                  <a:lnTo>
                    <a:pt x="7505027" y="849464"/>
                  </a:lnTo>
                  <a:lnTo>
                    <a:pt x="7509269" y="845388"/>
                  </a:lnTo>
                  <a:lnTo>
                    <a:pt x="7509269" y="835253"/>
                  </a:lnTo>
                  <a:close/>
                </a:path>
                <a:path w="7509509" h="5725795">
                  <a:moveTo>
                    <a:pt x="7509269" y="779792"/>
                  </a:moveTo>
                  <a:lnTo>
                    <a:pt x="7505027" y="775703"/>
                  </a:lnTo>
                  <a:lnTo>
                    <a:pt x="7494879" y="775703"/>
                  </a:lnTo>
                  <a:lnTo>
                    <a:pt x="7490790" y="779792"/>
                  </a:lnTo>
                  <a:lnTo>
                    <a:pt x="7490790" y="789927"/>
                  </a:lnTo>
                  <a:lnTo>
                    <a:pt x="7494879" y="794016"/>
                  </a:lnTo>
                  <a:lnTo>
                    <a:pt x="7505027" y="794016"/>
                  </a:lnTo>
                  <a:lnTo>
                    <a:pt x="7509269" y="789927"/>
                  </a:lnTo>
                  <a:lnTo>
                    <a:pt x="7509269" y="779792"/>
                  </a:lnTo>
                  <a:close/>
                </a:path>
                <a:path w="7509509" h="5725795">
                  <a:moveTo>
                    <a:pt x="7509269" y="724344"/>
                  </a:moveTo>
                  <a:lnTo>
                    <a:pt x="7505027" y="720255"/>
                  </a:lnTo>
                  <a:lnTo>
                    <a:pt x="7494879" y="720255"/>
                  </a:lnTo>
                  <a:lnTo>
                    <a:pt x="7490790" y="724344"/>
                  </a:lnTo>
                  <a:lnTo>
                    <a:pt x="7490790" y="734466"/>
                  </a:lnTo>
                  <a:lnTo>
                    <a:pt x="7494879" y="738746"/>
                  </a:lnTo>
                  <a:lnTo>
                    <a:pt x="7505027" y="738746"/>
                  </a:lnTo>
                  <a:lnTo>
                    <a:pt x="7509269" y="734466"/>
                  </a:lnTo>
                  <a:lnTo>
                    <a:pt x="7509269" y="724344"/>
                  </a:lnTo>
                  <a:close/>
                </a:path>
                <a:path w="7509509" h="5725795">
                  <a:moveTo>
                    <a:pt x="7509269" y="669061"/>
                  </a:moveTo>
                  <a:lnTo>
                    <a:pt x="7505027" y="664794"/>
                  </a:lnTo>
                  <a:lnTo>
                    <a:pt x="7494879" y="664794"/>
                  </a:lnTo>
                  <a:lnTo>
                    <a:pt x="7490790" y="669061"/>
                  </a:lnTo>
                  <a:lnTo>
                    <a:pt x="7490790" y="679196"/>
                  </a:lnTo>
                  <a:lnTo>
                    <a:pt x="7494879" y="683272"/>
                  </a:lnTo>
                  <a:lnTo>
                    <a:pt x="7505027" y="683272"/>
                  </a:lnTo>
                  <a:lnTo>
                    <a:pt x="7509269" y="679196"/>
                  </a:lnTo>
                  <a:lnTo>
                    <a:pt x="7509269" y="669061"/>
                  </a:lnTo>
                  <a:close/>
                </a:path>
                <a:path w="7509509" h="5725795">
                  <a:moveTo>
                    <a:pt x="7509269" y="613600"/>
                  </a:moveTo>
                  <a:lnTo>
                    <a:pt x="7505027" y="609511"/>
                  </a:lnTo>
                  <a:lnTo>
                    <a:pt x="7494879" y="609511"/>
                  </a:lnTo>
                  <a:lnTo>
                    <a:pt x="7490790" y="613600"/>
                  </a:lnTo>
                  <a:lnTo>
                    <a:pt x="7490790" y="623735"/>
                  </a:lnTo>
                  <a:lnTo>
                    <a:pt x="7494879" y="627824"/>
                  </a:lnTo>
                  <a:lnTo>
                    <a:pt x="7505027" y="627824"/>
                  </a:lnTo>
                  <a:lnTo>
                    <a:pt x="7509269" y="623735"/>
                  </a:lnTo>
                  <a:lnTo>
                    <a:pt x="7509269" y="613600"/>
                  </a:lnTo>
                  <a:close/>
                </a:path>
                <a:path w="7509509" h="5725795">
                  <a:moveTo>
                    <a:pt x="7509269" y="558139"/>
                  </a:moveTo>
                  <a:lnTo>
                    <a:pt x="7505027" y="554050"/>
                  </a:lnTo>
                  <a:lnTo>
                    <a:pt x="7494879" y="554050"/>
                  </a:lnTo>
                  <a:lnTo>
                    <a:pt x="7490790" y="558139"/>
                  </a:lnTo>
                  <a:lnTo>
                    <a:pt x="7490790" y="568274"/>
                  </a:lnTo>
                  <a:lnTo>
                    <a:pt x="7494879" y="572541"/>
                  </a:lnTo>
                  <a:lnTo>
                    <a:pt x="7505027" y="572541"/>
                  </a:lnTo>
                  <a:lnTo>
                    <a:pt x="7509269" y="568274"/>
                  </a:lnTo>
                  <a:lnTo>
                    <a:pt x="7509269" y="558139"/>
                  </a:lnTo>
                  <a:close/>
                </a:path>
                <a:path w="7509509" h="5725795">
                  <a:moveTo>
                    <a:pt x="7509269" y="502691"/>
                  </a:moveTo>
                  <a:lnTo>
                    <a:pt x="7505027" y="498589"/>
                  </a:lnTo>
                  <a:lnTo>
                    <a:pt x="7494879" y="498589"/>
                  </a:lnTo>
                  <a:lnTo>
                    <a:pt x="7490790" y="502691"/>
                  </a:lnTo>
                  <a:lnTo>
                    <a:pt x="7490790" y="512991"/>
                  </a:lnTo>
                  <a:lnTo>
                    <a:pt x="7494879" y="517080"/>
                  </a:lnTo>
                  <a:lnTo>
                    <a:pt x="7505027" y="517080"/>
                  </a:lnTo>
                  <a:lnTo>
                    <a:pt x="7509269" y="512991"/>
                  </a:lnTo>
                  <a:lnTo>
                    <a:pt x="7509269" y="502691"/>
                  </a:lnTo>
                  <a:close/>
                </a:path>
                <a:path w="7509509" h="5725795">
                  <a:moveTo>
                    <a:pt x="7509269" y="447395"/>
                  </a:moveTo>
                  <a:lnTo>
                    <a:pt x="7505027" y="443318"/>
                  </a:lnTo>
                  <a:lnTo>
                    <a:pt x="7494879" y="443318"/>
                  </a:lnTo>
                  <a:lnTo>
                    <a:pt x="7490790" y="447395"/>
                  </a:lnTo>
                  <a:lnTo>
                    <a:pt x="7490790" y="457530"/>
                  </a:lnTo>
                  <a:lnTo>
                    <a:pt x="7494879" y="461619"/>
                  </a:lnTo>
                  <a:lnTo>
                    <a:pt x="7505027" y="461619"/>
                  </a:lnTo>
                  <a:lnTo>
                    <a:pt x="7509269" y="457530"/>
                  </a:lnTo>
                  <a:lnTo>
                    <a:pt x="7509269" y="447395"/>
                  </a:lnTo>
                  <a:close/>
                </a:path>
                <a:path w="7509509" h="5725795">
                  <a:moveTo>
                    <a:pt x="7509269" y="391947"/>
                  </a:moveTo>
                  <a:lnTo>
                    <a:pt x="7505027" y="387845"/>
                  </a:lnTo>
                  <a:lnTo>
                    <a:pt x="7494879" y="387845"/>
                  </a:lnTo>
                  <a:lnTo>
                    <a:pt x="7490790" y="391947"/>
                  </a:lnTo>
                  <a:lnTo>
                    <a:pt x="7490790" y="402069"/>
                  </a:lnTo>
                  <a:lnTo>
                    <a:pt x="7494879" y="406171"/>
                  </a:lnTo>
                  <a:lnTo>
                    <a:pt x="7505027" y="406171"/>
                  </a:lnTo>
                  <a:lnTo>
                    <a:pt x="7509269" y="402069"/>
                  </a:lnTo>
                  <a:lnTo>
                    <a:pt x="7509269" y="391947"/>
                  </a:lnTo>
                  <a:close/>
                </a:path>
                <a:path w="7509509" h="5725795">
                  <a:moveTo>
                    <a:pt x="7509269" y="336486"/>
                  </a:moveTo>
                  <a:lnTo>
                    <a:pt x="7505027" y="332397"/>
                  </a:lnTo>
                  <a:lnTo>
                    <a:pt x="7494879" y="332397"/>
                  </a:lnTo>
                  <a:lnTo>
                    <a:pt x="7490790" y="336486"/>
                  </a:lnTo>
                  <a:lnTo>
                    <a:pt x="7490790" y="346798"/>
                  </a:lnTo>
                  <a:lnTo>
                    <a:pt x="7494879" y="350875"/>
                  </a:lnTo>
                  <a:lnTo>
                    <a:pt x="7505027" y="350875"/>
                  </a:lnTo>
                  <a:lnTo>
                    <a:pt x="7509269" y="346798"/>
                  </a:lnTo>
                  <a:lnTo>
                    <a:pt x="7509269" y="336486"/>
                  </a:lnTo>
                  <a:close/>
                </a:path>
                <a:path w="7509509" h="5725795">
                  <a:moveTo>
                    <a:pt x="7509269" y="281203"/>
                  </a:moveTo>
                  <a:lnTo>
                    <a:pt x="7505027" y="276936"/>
                  </a:lnTo>
                  <a:lnTo>
                    <a:pt x="7494879" y="276936"/>
                  </a:lnTo>
                  <a:lnTo>
                    <a:pt x="7490790" y="281203"/>
                  </a:lnTo>
                  <a:lnTo>
                    <a:pt x="7490790" y="291338"/>
                  </a:lnTo>
                  <a:lnTo>
                    <a:pt x="7494879" y="295427"/>
                  </a:lnTo>
                  <a:lnTo>
                    <a:pt x="7505027" y="295427"/>
                  </a:lnTo>
                  <a:lnTo>
                    <a:pt x="7509269" y="291338"/>
                  </a:lnTo>
                  <a:lnTo>
                    <a:pt x="7509269" y="281203"/>
                  </a:lnTo>
                  <a:close/>
                </a:path>
                <a:path w="7509509" h="5725795">
                  <a:moveTo>
                    <a:pt x="7509269" y="225742"/>
                  </a:moveTo>
                  <a:lnTo>
                    <a:pt x="7505027" y="221653"/>
                  </a:lnTo>
                  <a:lnTo>
                    <a:pt x="7494879" y="221653"/>
                  </a:lnTo>
                  <a:lnTo>
                    <a:pt x="7490790" y="225742"/>
                  </a:lnTo>
                  <a:lnTo>
                    <a:pt x="7490790" y="235877"/>
                  </a:lnTo>
                  <a:lnTo>
                    <a:pt x="7494879" y="239966"/>
                  </a:lnTo>
                  <a:lnTo>
                    <a:pt x="7505027" y="239966"/>
                  </a:lnTo>
                  <a:lnTo>
                    <a:pt x="7509269" y="235877"/>
                  </a:lnTo>
                  <a:lnTo>
                    <a:pt x="7509269" y="225742"/>
                  </a:lnTo>
                  <a:close/>
                </a:path>
                <a:path w="7509509" h="5725795">
                  <a:moveTo>
                    <a:pt x="7509269" y="170281"/>
                  </a:moveTo>
                  <a:lnTo>
                    <a:pt x="7505027" y="166204"/>
                  </a:lnTo>
                  <a:lnTo>
                    <a:pt x="7494879" y="166204"/>
                  </a:lnTo>
                  <a:lnTo>
                    <a:pt x="7490790" y="170281"/>
                  </a:lnTo>
                  <a:lnTo>
                    <a:pt x="7490790" y="180428"/>
                  </a:lnTo>
                  <a:lnTo>
                    <a:pt x="7494879" y="184683"/>
                  </a:lnTo>
                  <a:lnTo>
                    <a:pt x="7505027" y="184683"/>
                  </a:lnTo>
                  <a:lnTo>
                    <a:pt x="7509269" y="180428"/>
                  </a:lnTo>
                  <a:lnTo>
                    <a:pt x="7509269" y="170281"/>
                  </a:lnTo>
                  <a:close/>
                </a:path>
                <a:path w="7509509" h="5725795">
                  <a:moveTo>
                    <a:pt x="7509269" y="115011"/>
                  </a:moveTo>
                  <a:lnTo>
                    <a:pt x="7505027" y="110744"/>
                  </a:lnTo>
                  <a:lnTo>
                    <a:pt x="7494879" y="110744"/>
                  </a:lnTo>
                  <a:lnTo>
                    <a:pt x="7490790" y="115011"/>
                  </a:lnTo>
                  <a:lnTo>
                    <a:pt x="7490790" y="125133"/>
                  </a:lnTo>
                  <a:lnTo>
                    <a:pt x="7494879" y="129235"/>
                  </a:lnTo>
                  <a:lnTo>
                    <a:pt x="7505027" y="129235"/>
                  </a:lnTo>
                  <a:lnTo>
                    <a:pt x="7509269" y="125133"/>
                  </a:lnTo>
                  <a:lnTo>
                    <a:pt x="7509269" y="115011"/>
                  </a:lnTo>
                  <a:close/>
                </a:path>
                <a:path w="7509509" h="5725795">
                  <a:moveTo>
                    <a:pt x="7509269" y="59550"/>
                  </a:moveTo>
                  <a:lnTo>
                    <a:pt x="7505027" y="55460"/>
                  </a:lnTo>
                  <a:lnTo>
                    <a:pt x="7494879" y="55460"/>
                  </a:lnTo>
                  <a:lnTo>
                    <a:pt x="7490790" y="59550"/>
                  </a:lnTo>
                  <a:lnTo>
                    <a:pt x="7490790" y="69684"/>
                  </a:lnTo>
                  <a:lnTo>
                    <a:pt x="7494879" y="73761"/>
                  </a:lnTo>
                  <a:lnTo>
                    <a:pt x="7505027" y="73761"/>
                  </a:lnTo>
                  <a:lnTo>
                    <a:pt x="7509269" y="69684"/>
                  </a:lnTo>
                  <a:lnTo>
                    <a:pt x="7509269" y="59550"/>
                  </a:lnTo>
                  <a:close/>
                </a:path>
                <a:path w="7509509" h="5725795">
                  <a:moveTo>
                    <a:pt x="7509269" y="4089"/>
                  </a:moveTo>
                  <a:lnTo>
                    <a:pt x="7505027" y="0"/>
                  </a:lnTo>
                  <a:lnTo>
                    <a:pt x="7494879" y="0"/>
                  </a:lnTo>
                  <a:lnTo>
                    <a:pt x="7490790" y="4089"/>
                  </a:lnTo>
                  <a:lnTo>
                    <a:pt x="7490790" y="14224"/>
                  </a:lnTo>
                  <a:lnTo>
                    <a:pt x="7494879" y="18313"/>
                  </a:lnTo>
                  <a:lnTo>
                    <a:pt x="7505027" y="18313"/>
                  </a:lnTo>
                  <a:lnTo>
                    <a:pt x="7509269" y="14224"/>
                  </a:lnTo>
                  <a:lnTo>
                    <a:pt x="7509269" y="4089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704388" y="4837829"/>
              <a:ext cx="8761095" cy="1348105"/>
            </a:xfrm>
            <a:custGeom>
              <a:avLst/>
              <a:gdLst/>
              <a:ahLst/>
              <a:cxnLst/>
              <a:rect l="l" t="t" r="r" b="b"/>
              <a:pathLst>
                <a:path w="8761094" h="1348104">
                  <a:moveTo>
                    <a:pt x="332105" y="1259484"/>
                  </a:moveTo>
                  <a:lnTo>
                    <a:pt x="136207" y="1259484"/>
                  </a:lnTo>
                  <a:lnTo>
                    <a:pt x="212712" y="1198651"/>
                  </a:lnTo>
                  <a:lnTo>
                    <a:pt x="263042" y="1156982"/>
                  </a:lnTo>
                  <a:lnTo>
                    <a:pt x="299732" y="1118806"/>
                  </a:lnTo>
                  <a:lnTo>
                    <a:pt x="322173" y="1078661"/>
                  </a:lnTo>
                  <a:lnTo>
                    <a:pt x="329793" y="1031138"/>
                  </a:lnTo>
                  <a:lnTo>
                    <a:pt x="322668" y="984948"/>
                  </a:lnTo>
                  <a:lnTo>
                    <a:pt x="301955" y="944714"/>
                  </a:lnTo>
                  <a:lnTo>
                    <a:pt x="268706" y="912914"/>
                  </a:lnTo>
                  <a:lnTo>
                    <a:pt x="223939" y="892009"/>
                  </a:lnTo>
                  <a:lnTo>
                    <a:pt x="168668" y="884504"/>
                  </a:lnTo>
                  <a:lnTo>
                    <a:pt x="125552" y="888593"/>
                  </a:lnTo>
                  <a:lnTo>
                    <a:pt x="85280" y="901115"/>
                  </a:lnTo>
                  <a:lnTo>
                    <a:pt x="49987" y="922426"/>
                  </a:lnTo>
                  <a:lnTo>
                    <a:pt x="21805" y="952893"/>
                  </a:lnTo>
                  <a:lnTo>
                    <a:pt x="2895" y="992873"/>
                  </a:lnTo>
                  <a:lnTo>
                    <a:pt x="89255" y="1029385"/>
                  </a:lnTo>
                  <a:lnTo>
                    <a:pt x="102882" y="1004620"/>
                  </a:lnTo>
                  <a:lnTo>
                    <a:pt x="120840" y="986866"/>
                  </a:lnTo>
                  <a:lnTo>
                    <a:pt x="142722" y="976172"/>
                  </a:lnTo>
                  <a:lnTo>
                    <a:pt x="168097" y="972591"/>
                  </a:lnTo>
                  <a:lnTo>
                    <a:pt x="194360" y="977430"/>
                  </a:lnTo>
                  <a:lnTo>
                    <a:pt x="214884" y="990409"/>
                  </a:lnTo>
                  <a:lnTo>
                    <a:pt x="228231" y="1009269"/>
                  </a:lnTo>
                  <a:lnTo>
                    <a:pt x="232994" y="1031722"/>
                  </a:lnTo>
                  <a:lnTo>
                    <a:pt x="228892" y="1055801"/>
                  </a:lnTo>
                  <a:lnTo>
                    <a:pt x="215823" y="1078738"/>
                  </a:lnTo>
                  <a:lnTo>
                    <a:pt x="192646" y="1103515"/>
                  </a:lnTo>
                  <a:lnTo>
                    <a:pt x="158229" y="1133144"/>
                  </a:lnTo>
                  <a:lnTo>
                    <a:pt x="0" y="1262989"/>
                  </a:lnTo>
                  <a:lnTo>
                    <a:pt x="0" y="1345285"/>
                  </a:lnTo>
                  <a:lnTo>
                    <a:pt x="332105" y="1345285"/>
                  </a:lnTo>
                  <a:lnTo>
                    <a:pt x="332105" y="1259484"/>
                  </a:lnTo>
                  <a:close/>
                </a:path>
                <a:path w="8761094" h="1348104">
                  <a:moveTo>
                    <a:pt x="770559" y="1170825"/>
                  </a:moveTo>
                  <a:lnTo>
                    <a:pt x="706234" y="1170825"/>
                  </a:lnTo>
                  <a:lnTo>
                    <a:pt x="706234" y="1001585"/>
                  </a:lnTo>
                  <a:lnTo>
                    <a:pt x="706234" y="891425"/>
                  </a:lnTo>
                  <a:lnTo>
                    <a:pt x="614654" y="891425"/>
                  </a:lnTo>
                  <a:lnTo>
                    <a:pt x="614654" y="1001585"/>
                  </a:lnTo>
                  <a:lnTo>
                    <a:pt x="614654" y="1170825"/>
                  </a:lnTo>
                  <a:lnTo>
                    <a:pt x="488315" y="1170825"/>
                  </a:lnTo>
                  <a:lnTo>
                    <a:pt x="614654" y="1001585"/>
                  </a:lnTo>
                  <a:lnTo>
                    <a:pt x="614654" y="891425"/>
                  </a:lnTo>
                  <a:lnTo>
                    <a:pt x="594347" y="891425"/>
                  </a:lnTo>
                  <a:lnTo>
                    <a:pt x="390918" y="1163281"/>
                  </a:lnTo>
                  <a:lnTo>
                    <a:pt x="390918" y="1255445"/>
                  </a:lnTo>
                  <a:lnTo>
                    <a:pt x="614654" y="1255445"/>
                  </a:lnTo>
                  <a:lnTo>
                    <a:pt x="614654" y="1345272"/>
                  </a:lnTo>
                  <a:lnTo>
                    <a:pt x="706234" y="1345272"/>
                  </a:lnTo>
                  <a:lnTo>
                    <a:pt x="706234" y="1254861"/>
                  </a:lnTo>
                  <a:lnTo>
                    <a:pt x="770559" y="1254861"/>
                  </a:lnTo>
                  <a:lnTo>
                    <a:pt x="770559" y="1170825"/>
                  </a:lnTo>
                  <a:close/>
                </a:path>
                <a:path w="8761094" h="1348104">
                  <a:moveTo>
                    <a:pt x="1002919" y="989393"/>
                  </a:moveTo>
                  <a:lnTo>
                    <a:pt x="995705" y="953452"/>
                  </a:lnTo>
                  <a:lnTo>
                    <a:pt x="994879" y="949312"/>
                  </a:lnTo>
                  <a:lnTo>
                    <a:pt x="972921" y="916520"/>
                  </a:lnTo>
                  <a:lnTo>
                    <a:pt x="940320" y="894359"/>
                  </a:lnTo>
                  <a:lnTo>
                    <a:pt x="936256" y="893533"/>
                  </a:lnTo>
                  <a:lnTo>
                    <a:pt x="936256" y="989393"/>
                  </a:lnTo>
                  <a:lnTo>
                    <a:pt x="933424" y="1002982"/>
                  </a:lnTo>
                  <a:lnTo>
                    <a:pt x="925677" y="1014247"/>
                  </a:lnTo>
                  <a:lnTo>
                    <a:pt x="914247" y="1021918"/>
                  </a:lnTo>
                  <a:lnTo>
                    <a:pt x="900315" y="1024750"/>
                  </a:lnTo>
                  <a:lnTo>
                    <a:pt x="886396" y="1021918"/>
                  </a:lnTo>
                  <a:lnTo>
                    <a:pt x="874966" y="1014247"/>
                  </a:lnTo>
                  <a:lnTo>
                    <a:pt x="867232" y="1002982"/>
                  </a:lnTo>
                  <a:lnTo>
                    <a:pt x="864387" y="989393"/>
                  </a:lnTo>
                  <a:lnTo>
                    <a:pt x="867232" y="975474"/>
                  </a:lnTo>
                  <a:lnTo>
                    <a:pt x="874966" y="964044"/>
                  </a:lnTo>
                  <a:lnTo>
                    <a:pt x="886396" y="956297"/>
                  </a:lnTo>
                  <a:lnTo>
                    <a:pt x="900315" y="953452"/>
                  </a:lnTo>
                  <a:lnTo>
                    <a:pt x="914247" y="956297"/>
                  </a:lnTo>
                  <a:lnTo>
                    <a:pt x="925677" y="964044"/>
                  </a:lnTo>
                  <a:lnTo>
                    <a:pt x="933424" y="975474"/>
                  </a:lnTo>
                  <a:lnTo>
                    <a:pt x="936256" y="989393"/>
                  </a:lnTo>
                  <a:lnTo>
                    <a:pt x="936256" y="893533"/>
                  </a:lnTo>
                  <a:lnTo>
                    <a:pt x="860323" y="894359"/>
                  </a:lnTo>
                  <a:lnTo>
                    <a:pt x="827735" y="916520"/>
                  </a:lnTo>
                  <a:lnTo>
                    <a:pt x="805789" y="949312"/>
                  </a:lnTo>
                  <a:lnTo>
                    <a:pt x="797737" y="989393"/>
                  </a:lnTo>
                  <a:lnTo>
                    <a:pt x="805789" y="1029144"/>
                  </a:lnTo>
                  <a:lnTo>
                    <a:pt x="827735" y="1061770"/>
                  </a:lnTo>
                  <a:lnTo>
                    <a:pt x="860323" y="1083868"/>
                  </a:lnTo>
                  <a:lnTo>
                    <a:pt x="900315" y="1091996"/>
                  </a:lnTo>
                  <a:lnTo>
                    <a:pt x="940320" y="1083868"/>
                  </a:lnTo>
                  <a:lnTo>
                    <a:pt x="972921" y="1061770"/>
                  </a:lnTo>
                  <a:lnTo>
                    <a:pt x="994879" y="1029144"/>
                  </a:lnTo>
                  <a:lnTo>
                    <a:pt x="995768" y="1024750"/>
                  </a:lnTo>
                  <a:lnTo>
                    <a:pt x="1002919" y="989393"/>
                  </a:lnTo>
                  <a:close/>
                </a:path>
                <a:path w="8761094" h="1348104">
                  <a:moveTo>
                    <a:pt x="1221422" y="891438"/>
                  </a:moveTo>
                  <a:lnTo>
                    <a:pt x="1143165" y="891438"/>
                  </a:lnTo>
                  <a:lnTo>
                    <a:pt x="847572" y="1345272"/>
                  </a:lnTo>
                  <a:lnTo>
                    <a:pt x="926388" y="1345272"/>
                  </a:lnTo>
                  <a:lnTo>
                    <a:pt x="1221422" y="891438"/>
                  </a:lnTo>
                  <a:close/>
                </a:path>
                <a:path w="8761094" h="1348104">
                  <a:moveTo>
                    <a:pt x="1272438" y="1245590"/>
                  </a:moveTo>
                  <a:lnTo>
                    <a:pt x="1264399" y="1205509"/>
                  </a:lnTo>
                  <a:lnTo>
                    <a:pt x="1242441" y="1172705"/>
                  </a:lnTo>
                  <a:lnTo>
                    <a:pt x="1209827" y="1150556"/>
                  </a:lnTo>
                  <a:lnTo>
                    <a:pt x="1205788" y="1149743"/>
                  </a:lnTo>
                  <a:lnTo>
                    <a:pt x="1205788" y="1245590"/>
                  </a:lnTo>
                  <a:lnTo>
                    <a:pt x="1202944" y="1259179"/>
                  </a:lnTo>
                  <a:lnTo>
                    <a:pt x="1195197" y="1270431"/>
                  </a:lnTo>
                  <a:lnTo>
                    <a:pt x="1183767" y="1278102"/>
                  </a:lnTo>
                  <a:lnTo>
                    <a:pt x="1169822" y="1280934"/>
                  </a:lnTo>
                  <a:lnTo>
                    <a:pt x="1155903" y="1278102"/>
                  </a:lnTo>
                  <a:lnTo>
                    <a:pt x="1144473" y="1270431"/>
                  </a:lnTo>
                  <a:lnTo>
                    <a:pt x="1136738" y="1259179"/>
                  </a:lnTo>
                  <a:lnTo>
                    <a:pt x="1133894" y="1245590"/>
                  </a:lnTo>
                  <a:lnTo>
                    <a:pt x="1136738" y="1231404"/>
                  </a:lnTo>
                  <a:lnTo>
                    <a:pt x="1144473" y="1220012"/>
                  </a:lnTo>
                  <a:lnTo>
                    <a:pt x="1155903" y="1212418"/>
                  </a:lnTo>
                  <a:lnTo>
                    <a:pt x="1169822" y="1209662"/>
                  </a:lnTo>
                  <a:lnTo>
                    <a:pt x="1183767" y="1212418"/>
                  </a:lnTo>
                  <a:lnTo>
                    <a:pt x="1195197" y="1220012"/>
                  </a:lnTo>
                  <a:lnTo>
                    <a:pt x="1202944" y="1231404"/>
                  </a:lnTo>
                  <a:lnTo>
                    <a:pt x="1205788" y="1245590"/>
                  </a:lnTo>
                  <a:lnTo>
                    <a:pt x="1205788" y="1149743"/>
                  </a:lnTo>
                  <a:lnTo>
                    <a:pt x="1129842" y="1150556"/>
                  </a:lnTo>
                  <a:lnTo>
                    <a:pt x="1097241" y="1172705"/>
                  </a:lnTo>
                  <a:lnTo>
                    <a:pt x="1075283" y="1205509"/>
                  </a:lnTo>
                  <a:lnTo>
                    <a:pt x="1067244" y="1245590"/>
                  </a:lnTo>
                  <a:lnTo>
                    <a:pt x="1075283" y="1285240"/>
                  </a:lnTo>
                  <a:lnTo>
                    <a:pt x="1097241" y="1317675"/>
                  </a:lnTo>
                  <a:lnTo>
                    <a:pt x="1129842" y="1339557"/>
                  </a:lnTo>
                  <a:lnTo>
                    <a:pt x="1169822" y="1347597"/>
                  </a:lnTo>
                  <a:lnTo>
                    <a:pt x="1209827" y="1339557"/>
                  </a:lnTo>
                  <a:lnTo>
                    <a:pt x="1242441" y="1317675"/>
                  </a:lnTo>
                  <a:lnTo>
                    <a:pt x="1264399" y="1285240"/>
                  </a:lnTo>
                  <a:lnTo>
                    <a:pt x="1265275" y="1280934"/>
                  </a:lnTo>
                  <a:lnTo>
                    <a:pt x="1272438" y="1245590"/>
                  </a:lnTo>
                  <a:close/>
                </a:path>
                <a:path w="8761094" h="1348104">
                  <a:moveTo>
                    <a:pt x="7781518" y="330352"/>
                  </a:moveTo>
                  <a:lnTo>
                    <a:pt x="7777632" y="296379"/>
                  </a:lnTo>
                  <a:lnTo>
                    <a:pt x="7765275" y="268058"/>
                  </a:lnTo>
                  <a:lnTo>
                    <a:pt x="7743355" y="244944"/>
                  </a:lnTo>
                  <a:lnTo>
                    <a:pt x="7710779" y="226606"/>
                  </a:lnTo>
                  <a:lnTo>
                    <a:pt x="7710779" y="226021"/>
                  </a:lnTo>
                  <a:lnTo>
                    <a:pt x="7735633" y="209613"/>
                  </a:lnTo>
                  <a:lnTo>
                    <a:pt x="7755268" y="188645"/>
                  </a:lnTo>
                  <a:lnTo>
                    <a:pt x="7768158" y="162458"/>
                  </a:lnTo>
                  <a:lnTo>
                    <a:pt x="7772806" y="130390"/>
                  </a:lnTo>
                  <a:lnTo>
                    <a:pt x="7765428" y="86791"/>
                  </a:lnTo>
                  <a:lnTo>
                    <a:pt x="7744422" y="50698"/>
                  </a:lnTo>
                  <a:lnTo>
                    <a:pt x="7711453" y="23368"/>
                  </a:lnTo>
                  <a:lnTo>
                    <a:pt x="7668196" y="6045"/>
                  </a:lnTo>
                  <a:lnTo>
                    <a:pt x="7616317" y="0"/>
                  </a:lnTo>
                  <a:lnTo>
                    <a:pt x="7563409" y="6337"/>
                  </a:lnTo>
                  <a:lnTo>
                    <a:pt x="7517409" y="25057"/>
                  </a:lnTo>
                  <a:lnTo>
                    <a:pt x="7480440" y="55740"/>
                  </a:lnTo>
                  <a:lnTo>
                    <a:pt x="7454595" y="97942"/>
                  </a:lnTo>
                  <a:lnTo>
                    <a:pt x="7538631" y="137934"/>
                  </a:lnTo>
                  <a:lnTo>
                    <a:pt x="7552271" y="115620"/>
                  </a:lnTo>
                  <a:lnTo>
                    <a:pt x="7569428" y="99898"/>
                  </a:lnTo>
                  <a:lnTo>
                    <a:pt x="7589748" y="90576"/>
                  </a:lnTo>
                  <a:lnTo>
                    <a:pt x="7612824" y="87503"/>
                  </a:lnTo>
                  <a:lnTo>
                    <a:pt x="7640675" y="91287"/>
                  </a:lnTo>
                  <a:lnTo>
                    <a:pt x="7661237" y="101701"/>
                  </a:lnTo>
                  <a:lnTo>
                    <a:pt x="7673962" y="117335"/>
                  </a:lnTo>
                  <a:lnTo>
                    <a:pt x="7678331" y="136779"/>
                  </a:lnTo>
                  <a:lnTo>
                    <a:pt x="7674153" y="156972"/>
                  </a:lnTo>
                  <a:lnTo>
                    <a:pt x="7661884" y="173139"/>
                  </a:lnTo>
                  <a:lnTo>
                    <a:pt x="7641895" y="183883"/>
                  </a:lnTo>
                  <a:lnTo>
                    <a:pt x="7614564" y="187769"/>
                  </a:lnTo>
                  <a:lnTo>
                    <a:pt x="7571676" y="187769"/>
                  </a:lnTo>
                  <a:lnTo>
                    <a:pt x="7571676" y="274739"/>
                  </a:lnTo>
                  <a:lnTo>
                    <a:pt x="7619797" y="274739"/>
                  </a:lnTo>
                  <a:lnTo>
                    <a:pt x="7647559" y="278180"/>
                  </a:lnTo>
                  <a:lnTo>
                    <a:pt x="7668552" y="288353"/>
                  </a:lnTo>
                  <a:lnTo>
                    <a:pt x="7681823" y="305054"/>
                  </a:lnTo>
                  <a:lnTo>
                    <a:pt x="7686446" y="328066"/>
                  </a:lnTo>
                  <a:lnTo>
                    <a:pt x="7681658" y="349491"/>
                  </a:lnTo>
                  <a:lnTo>
                    <a:pt x="7668120" y="366153"/>
                  </a:lnTo>
                  <a:lnTo>
                    <a:pt x="7647076" y="376936"/>
                  </a:lnTo>
                  <a:lnTo>
                    <a:pt x="7619797" y="380771"/>
                  </a:lnTo>
                  <a:lnTo>
                    <a:pt x="7590841" y="377355"/>
                  </a:lnTo>
                  <a:lnTo>
                    <a:pt x="7565530" y="367309"/>
                  </a:lnTo>
                  <a:lnTo>
                    <a:pt x="7544879" y="350951"/>
                  </a:lnTo>
                  <a:lnTo>
                    <a:pt x="7529944" y="328625"/>
                  </a:lnTo>
                  <a:lnTo>
                    <a:pt x="7447635" y="370954"/>
                  </a:lnTo>
                  <a:lnTo>
                    <a:pt x="7474902" y="413207"/>
                  </a:lnTo>
                  <a:lnTo>
                    <a:pt x="7513637" y="443471"/>
                  </a:lnTo>
                  <a:lnTo>
                    <a:pt x="7561834" y="461657"/>
                  </a:lnTo>
                  <a:lnTo>
                    <a:pt x="7617460" y="467741"/>
                  </a:lnTo>
                  <a:lnTo>
                    <a:pt x="7670355" y="461073"/>
                  </a:lnTo>
                  <a:lnTo>
                    <a:pt x="7715529" y="442252"/>
                  </a:lnTo>
                  <a:lnTo>
                    <a:pt x="7750645" y="413016"/>
                  </a:lnTo>
                  <a:lnTo>
                    <a:pt x="7773416" y="375132"/>
                  </a:lnTo>
                  <a:lnTo>
                    <a:pt x="7781518" y="330352"/>
                  </a:lnTo>
                  <a:close/>
                </a:path>
                <a:path w="8761094" h="1348104">
                  <a:moveTo>
                    <a:pt x="8236128" y="231267"/>
                  </a:moveTo>
                  <a:lnTo>
                    <a:pt x="8232191" y="180670"/>
                  </a:lnTo>
                  <a:lnTo>
                    <a:pt x="8220354" y="132943"/>
                  </a:lnTo>
                  <a:lnTo>
                    <a:pt x="8200631" y="89865"/>
                  </a:lnTo>
                  <a:lnTo>
                    <a:pt x="8172996" y="53238"/>
                  </a:lnTo>
                  <a:lnTo>
                    <a:pt x="8141055" y="27749"/>
                  </a:lnTo>
                  <a:lnTo>
                    <a:pt x="8141055" y="232410"/>
                  </a:lnTo>
                  <a:lnTo>
                    <a:pt x="8135594" y="280301"/>
                  </a:lnTo>
                  <a:lnTo>
                    <a:pt x="8118170" y="326885"/>
                  </a:lnTo>
                  <a:lnTo>
                    <a:pt x="8087271" y="362165"/>
                  </a:lnTo>
                  <a:lnTo>
                    <a:pt x="8041373" y="376148"/>
                  </a:lnTo>
                  <a:lnTo>
                    <a:pt x="7995488" y="362165"/>
                  </a:lnTo>
                  <a:lnTo>
                    <a:pt x="7964589" y="326885"/>
                  </a:lnTo>
                  <a:lnTo>
                    <a:pt x="7947165" y="280301"/>
                  </a:lnTo>
                  <a:lnTo>
                    <a:pt x="7941691" y="232410"/>
                  </a:lnTo>
                  <a:lnTo>
                    <a:pt x="7947165" y="184950"/>
                  </a:lnTo>
                  <a:lnTo>
                    <a:pt x="7964589" y="138734"/>
                  </a:lnTo>
                  <a:lnTo>
                    <a:pt x="7995488" y="103708"/>
                  </a:lnTo>
                  <a:lnTo>
                    <a:pt x="8041233" y="89865"/>
                  </a:lnTo>
                  <a:lnTo>
                    <a:pt x="8041526" y="89865"/>
                  </a:lnTo>
                  <a:lnTo>
                    <a:pt x="8087271" y="103708"/>
                  </a:lnTo>
                  <a:lnTo>
                    <a:pt x="8118170" y="138734"/>
                  </a:lnTo>
                  <a:lnTo>
                    <a:pt x="8135594" y="184950"/>
                  </a:lnTo>
                  <a:lnTo>
                    <a:pt x="8141055" y="232410"/>
                  </a:lnTo>
                  <a:lnTo>
                    <a:pt x="8141055" y="27749"/>
                  </a:lnTo>
                  <a:lnTo>
                    <a:pt x="8137436" y="24853"/>
                  </a:lnTo>
                  <a:lnTo>
                    <a:pt x="8093951" y="6515"/>
                  </a:lnTo>
                  <a:lnTo>
                    <a:pt x="8042529" y="0"/>
                  </a:lnTo>
                  <a:lnTo>
                    <a:pt x="7996034" y="5118"/>
                  </a:lnTo>
                  <a:lnTo>
                    <a:pt x="7956016" y="19621"/>
                  </a:lnTo>
                  <a:lnTo>
                    <a:pt x="7922400" y="42265"/>
                  </a:lnTo>
                  <a:lnTo>
                    <a:pt x="7895095" y="71793"/>
                  </a:lnTo>
                  <a:lnTo>
                    <a:pt x="7874013" y="106946"/>
                  </a:lnTo>
                  <a:lnTo>
                    <a:pt x="7859065" y="146469"/>
                  </a:lnTo>
                  <a:lnTo>
                    <a:pt x="7850162" y="189090"/>
                  </a:lnTo>
                  <a:lnTo>
                    <a:pt x="7847355" y="231267"/>
                  </a:lnTo>
                  <a:lnTo>
                    <a:pt x="7847279" y="232410"/>
                  </a:lnTo>
                  <a:lnTo>
                    <a:pt x="7850086" y="277876"/>
                  </a:lnTo>
                  <a:lnTo>
                    <a:pt x="7858785" y="320357"/>
                  </a:lnTo>
                  <a:lnTo>
                    <a:pt x="7873466" y="359765"/>
                  </a:lnTo>
                  <a:lnTo>
                    <a:pt x="7894231" y="394855"/>
                  </a:lnTo>
                  <a:lnTo>
                    <a:pt x="7921218" y="424332"/>
                  </a:lnTo>
                  <a:lnTo>
                    <a:pt x="7954556" y="446963"/>
                  </a:lnTo>
                  <a:lnTo>
                    <a:pt x="7994383" y="461467"/>
                  </a:lnTo>
                  <a:lnTo>
                    <a:pt x="8040814" y="466585"/>
                  </a:lnTo>
                  <a:lnTo>
                    <a:pt x="8086141" y="461467"/>
                  </a:lnTo>
                  <a:lnTo>
                    <a:pt x="8086611" y="461467"/>
                  </a:lnTo>
                  <a:lnTo>
                    <a:pt x="8126590" y="446684"/>
                  </a:lnTo>
                  <a:lnTo>
                    <a:pt x="8160169" y="423760"/>
                  </a:lnTo>
                  <a:lnTo>
                    <a:pt x="8187588" y="393915"/>
                  </a:lnTo>
                  <a:lnTo>
                    <a:pt x="8208861" y="358444"/>
                  </a:lnTo>
                  <a:lnTo>
                    <a:pt x="8224025" y="318643"/>
                  </a:lnTo>
                  <a:lnTo>
                    <a:pt x="8233105" y="275818"/>
                  </a:lnTo>
                  <a:lnTo>
                    <a:pt x="8235975" y="233578"/>
                  </a:lnTo>
                  <a:lnTo>
                    <a:pt x="8236051" y="232410"/>
                  </a:lnTo>
                  <a:lnTo>
                    <a:pt x="8236128" y="231267"/>
                  </a:lnTo>
                  <a:close/>
                </a:path>
                <a:path w="8761094" h="1348104">
                  <a:moveTo>
                    <a:pt x="8491144" y="104889"/>
                  </a:moveTo>
                  <a:lnTo>
                    <a:pt x="8483930" y="68948"/>
                  </a:lnTo>
                  <a:lnTo>
                    <a:pt x="8483105" y="64808"/>
                  </a:lnTo>
                  <a:lnTo>
                    <a:pt x="8461146" y="32016"/>
                  </a:lnTo>
                  <a:lnTo>
                    <a:pt x="8428545" y="9855"/>
                  </a:lnTo>
                  <a:lnTo>
                    <a:pt x="8424494" y="9042"/>
                  </a:lnTo>
                  <a:lnTo>
                    <a:pt x="8424494" y="104889"/>
                  </a:lnTo>
                  <a:lnTo>
                    <a:pt x="8421649" y="118478"/>
                  </a:lnTo>
                  <a:lnTo>
                    <a:pt x="8413915" y="129743"/>
                  </a:lnTo>
                  <a:lnTo>
                    <a:pt x="8402472" y="137414"/>
                  </a:lnTo>
                  <a:lnTo>
                    <a:pt x="8388540" y="140246"/>
                  </a:lnTo>
                  <a:lnTo>
                    <a:pt x="8374621" y="137414"/>
                  </a:lnTo>
                  <a:lnTo>
                    <a:pt x="8363191" y="129743"/>
                  </a:lnTo>
                  <a:lnTo>
                    <a:pt x="8355457" y="118478"/>
                  </a:lnTo>
                  <a:lnTo>
                    <a:pt x="8352612" y="104889"/>
                  </a:lnTo>
                  <a:lnTo>
                    <a:pt x="8355457" y="90970"/>
                  </a:lnTo>
                  <a:lnTo>
                    <a:pt x="8363191" y="79540"/>
                  </a:lnTo>
                  <a:lnTo>
                    <a:pt x="8374621" y="71793"/>
                  </a:lnTo>
                  <a:lnTo>
                    <a:pt x="8388540" y="68948"/>
                  </a:lnTo>
                  <a:lnTo>
                    <a:pt x="8402472" y="71793"/>
                  </a:lnTo>
                  <a:lnTo>
                    <a:pt x="8413915" y="79540"/>
                  </a:lnTo>
                  <a:lnTo>
                    <a:pt x="8421649" y="90970"/>
                  </a:lnTo>
                  <a:lnTo>
                    <a:pt x="8424494" y="104889"/>
                  </a:lnTo>
                  <a:lnTo>
                    <a:pt x="8424494" y="9042"/>
                  </a:lnTo>
                  <a:lnTo>
                    <a:pt x="8348561" y="9855"/>
                  </a:lnTo>
                  <a:lnTo>
                    <a:pt x="8315960" y="32016"/>
                  </a:lnTo>
                  <a:lnTo>
                    <a:pt x="8294014" y="64808"/>
                  </a:lnTo>
                  <a:lnTo>
                    <a:pt x="8285975" y="104889"/>
                  </a:lnTo>
                  <a:lnTo>
                    <a:pt x="8294014" y="144640"/>
                  </a:lnTo>
                  <a:lnTo>
                    <a:pt x="8315960" y="177266"/>
                  </a:lnTo>
                  <a:lnTo>
                    <a:pt x="8348561" y="199364"/>
                  </a:lnTo>
                  <a:lnTo>
                    <a:pt x="8388540" y="207492"/>
                  </a:lnTo>
                  <a:lnTo>
                    <a:pt x="8428545" y="199364"/>
                  </a:lnTo>
                  <a:lnTo>
                    <a:pt x="8461146" y="177266"/>
                  </a:lnTo>
                  <a:lnTo>
                    <a:pt x="8483105" y="144640"/>
                  </a:lnTo>
                  <a:lnTo>
                    <a:pt x="8483994" y="140246"/>
                  </a:lnTo>
                  <a:lnTo>
                    <a:pt x="8491144" y="104889"/>
                  </a:lnTo>
                  <a:close/>
                </a:path>
                <a:path w="8761094" h="1348104">
                  <a:moveTo>
                    <a:pt x="8709660" y="6934"/>
                  </a:moveTo>
                  <a:lnTo>
                    <a:pt x="8631390" y="6934"/>
                  </a:lnTo>
                  <a:lnTo>
                    <a:pt x="8335810" y="460768"/>
                  </a:lnTo>
                  <a:lnTo>
                    <a:pt x="8414613" y="460768"/>
                  </a:lnTo>
                  <a:lnTo>
                    <a:pt x="8709660" y="6934"/>
                  </a:lnTo>
                  <a:close/>
                </a:path>
                <a:path w="8761094" h="1348104">
                  <a:moveTo>
                    <a:pt x="8760663" y="361086"/>
                  </a:moveTo>
                  <a:lnTo>
                    <a:pt x="8752624" y="321005"/>
                  </a:lnTo>
                  <a:lnTo>
                    <a:pt x="8730666" y="288201"/>
                  </a:lnTo>
                  <a:lnTo>
                    <a:pt x="8698065" y="266052"/>
                  </a:lnTo>
                  <a:lnTo>
                    <a:pt x="8694014" y="265239"/>
                  </a:lnTo>
                  <a:lnTo>
                    <a:pt x="8694014" y="361086"/>
                  </a:lnTo>
                  <a:lnTo>
                    <a:pt x="8691169" y="374675"/>
                  </a:lnTo>
                  <a:lnTo>
                    <a:pt x="8683434" y="385927"/>
                  </a:lnTo>
                  <a:lnTo>
                    <a:pt x="8671992" y="393598"/>
                  </a:lnTo>
                  <a:lnTo>
                    <a:pt x="8658047" y="396430"/>
                  </a:lnTo>
                  <a:lnTo>
                    <a:pt x="8644128" y="393598"/>
                  </a:lnTo>
                  <a:lnTo>
                    <a:pt x="8632711" y="385927"/>
                  </a:lnTo>
                  <a:lnTo>
                    <a:pt x="8624976" y="374675"/>
                  </a:lnTo>
                  <a:lnTo>
                    <a:pt x="8622132" y="361086"/>
                  </a:lnTo>
                  <a:lnTo>
                    <a:pt x="8624976" y="346900"/>
                  </a:lnTo>
                  <a:lnTo>
                    <a:pt x="8632711" y="335508"/>
                  </a:lnTo>
                  <a:lnTo>
                    <a:pt x="8644128" y="327914"/>
                  </a:lnTo>
                  <a:lnTo>
                    <a:pt x="8658047" y="325158"/>
                  </a:lnTo>
                  <a:lnTo>
                    <a:pt x="8671992" y="327914"/>
                  </a:lnTo>
                  <a:lnTo>
                    <a:pt x="8683434" y="335508"/>
                  </a:lnTo>
                  <a:lnTo>
                    <a:pt x="8691169" y="346900"/>
                  </a:lnTo>
                  <a:lnTo>
                    <a:pt x="8694014" y="361086"/>
                  </a:lnTo>
                  <a:lnTo>
                    <a:pt x="8694014" y="265239"/>
                  </a:lnTo>
                  <a:lnTo>
                    <a:pt x="8618068" y="266052"/>
                  </a:lnTo>
                  <a:lnTo>
                    <a:pt x="8585467" y="288201"/>
                  </a:lnTo>
                  <a:lnTo>
                    <a:pt x="8563508" y="321005"/>
                  </a:lnTo>
                  <a:lnTo>
                    <a:pt x="8555469" y="361086"/>
                  </a:lnTo>
                  <a:lnTo>
                    <a:pt x="8563508" y="400735"/>
                  </a:lnTo>
                  <a:lnTo>
                    <a:pt x="8585467" y="433171"/>
                  </a:lnTo>
                  <a:lnTo>
                    <a:pt x="8618068" y="455053"/>
                  </a:lnTo>
                  <a:lnTo>
                    <a:pt x="8658047" y="463092"/>
                  </a:lnTo>
                  <a:lnTo>
                    <a:pt x="8698065" y="455053"/>
                  </a:lnTo>
                  <a:lnTo>
                    <a:pt x="8730666" y="433171"/>
                  </a:lnTo>
                  <a:lnTo>
                    <a:pt x="8752624" y="400735"/>
                  </a:lnTo>
                  <a:lnTo>
                    <a:pt x="8753500" y="396430"/>
                  </a:lnTo>
                  <a:lnTo>
                    <a:pt x="8760663" y="361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7F5C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Work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6225540" cy="692594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69850">
              <a:lnSpc>
                <a:spcPts val="5610"/>
              </a:lnSpc>
              <a:spcBef>
                <a:spcPts val="555"/>
              </a:spcBef>
            </a:pPr>
            <a:r>
              <a:rPr dirty="0" sz="4950" spc="-275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5">
                <a:solidFill>
                  <a:srgbClr val="412468"/>
                </a:solidFill>
                <a:latin typeface="Arial Black"/>
                <a:cs typeface="Arial Black"/>
              </a:rPr>
              <a:t>North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">
                <a:solidFill>
                  <a:srgbClr val="412468"/>
                </a:solidFill>
                <a:latin typeface="Arial Black"/>
                <a:cs typeface="Arial Black"/>
              </a:rPr>
              <a:t>West, </a:t>
            </a:r>
            <a:r>
              <a:rPr dirty="0" sz="4950" spc="-215">
                <a:solidFill>
                  <a:srgbClr val="412468"/>
                </a:solidFill>
                <a:latin typeface="Arial Black"/>
                <a:cs typeface="Arial Black"/>
              </a:rPr>
              <a:t>half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85">
                <a:solidFill>
                  <a:srgbClr val="412468"/>
                </a:solidFill>
                <a:latin typeface="Arial Black"/>
                <a:cs typeface="Arial Black"/>
              </a:rPr>
              <a:t>people</a:t>
            </a:r>
            <a:r>
              <a:rPr dirty="0" sz="4950" spc="-4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">
                <a:solidFill>
                  <a:srgbClr val="412468"/>
                </a:solidFill>
                <a:latin typeface="Arial Black"/>
                <a:cs typeface="Arial Black"/>
              </a:rPr>
              <a:t>aged </a:t>
            </a:r>
            <a:r>
              <a:rPr dirty="0" sz="4950" spc="135">
                <a:solidFill>
                  <a:srgbClr val="412468"/>
                </a:solidFill>
                <a:latin typeface="Arial Black"/>
                <a:cs typeface="Arial Black"/>
              </a:rPr>
              <a:t>50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95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60">
                <a:solidFill>
                  <a:srgbClr val="412468"/>
                </a:solidFill>
                <a:latin typeface="Arial Black"/>
                <a:cs typeface="Arial Black"/>
              </a:rPr>
              <a:t>65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who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aren’t 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working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are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45">
                <a:solidFill>
                  <a:srgbClr val="412468"/>
                </a:solidFill>
                <a:latin typeface="Arial Black"/>
                <a:cs typeface="Arial Black"/>
              </a:rPr>
              <a:t>out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">
                <a:solidFill>
                  <a:srgbClr val="412468"/>
                </a:solidFill>
                <a:latin typeface="Arial Black"/>
                <a:cs typeface="Arial Black"/>
              </a:rPr>
              <a:t>of </a:t>
            </a:r>
            <a:r>
              <a:rPr dirty="0" sz="4950" spc="-290">
                <a:solidFill>
                  <a:srgbClr val="412468"/>
                </a:solidFill>
                <a:latin typeface="Arial Black"/>
                <a:cs typeface="Arial Black"/>
              </a:rPr>
              <a:t>work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45">
                <a:solidFill>
                  <a:srgbClr val="412468"/>
                </a:solidFill>
                <a:latin typeface="Arial Black"/>
                <a:cs typeface="Arial Black"/>
              </a:rPr>
              <a:t>because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">
                <a:solidFill>
                  <a:srgbClr val="412468"/>
                </a:solidFill>
                <a:latin typeface="Arial Black"/>
                <a:cs typeface="Arial Black"/>
              </a:rPr>
              <a:t>of </a:t>
            </a:r>
            <a:r>
              <a:rPr dirty="0" sz="4950" spc="-220">
                <a:solidFill>
                  <a:srgbClr val="412468"/>
                </a:solidFill>
                <a:latin typeface="Arial Black"/>
                <a:cs typeface="Arial Black"/>
              </a:rPr>
              <a:t>their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5">
                <a:solidFill>
                  <a:srgbClr val="412468"/>
                </a:solidFill>
                <a:latin typeface="Arial Black"/>
                <a:cs typeface="Arial Black"/>
              </a:rPr>
              <a:t>health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25">
                <a:solidFill>
                  <a:srgbClr val="412468"/>
                </a:solidFill>
                <a:latin typeface="Arial Black"/>
                <a:cs typeface="Arial Black"/>
              </a:rPr>
              <a:t>while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ts val="5290"/>
              </a:lnSpc>
            </a:pP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35">
                <a:solidFill>
                  <a:srgbClr val="412468"/>
                </a:solidFill>
                <a:latin typeface="Arial Black"/>
                <a:cs typeface="Arial Black"/>
              </a:rPr>
              <a:t>South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">
                <a:solidFill>
                  <a:srgbClr val="412468"/>
                </a:solidFill>
                <a:latin typeface="Arial Black"/>
                <a:cs typeface="Arial Black"/>
              </a:rPr>
              <a:t>West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ts val="5775"/>
              </a:lnSpc>
            </a:pPr>
            <a:r>
              <a:rPr dirty="0" sz="4950" spc="-270">
                <a:solidFill>
                  <a:srgbClr val="412468"/>
                </a:solidFill>
                <a:latin typeface="Arial Black"/>
                <a:cs typeface="Arial Black"/>
              </a:rPr>
              <a:t>it’s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29">
                <a:solidFill>
                  <a:srgbClr val="412468"/>
                </a:solidFill>
                <a:latin typeface="Arial Black"/>
                <a:cs typeface="Arial Black"/>
              </a:rPr>
              <a:t>one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35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">
                <a:solidFill>
                  <a:srgbClr val="412468"/>
                </a:solidFill>
                <a:latin typeface="Arial Black"/>
                <a:cs typeface="Arial Black"/>
              </a:rPr>
              <a:t>three</a:t>
            </a:r>
            <a:endParaRPr sz="4950">
              <a:latin typeface="Arial Black"/>
              <a:cs typeface="Arial Black"/>
            </a:endParaRPr>
          </a:p>
          <a:p>
            <a:pPr marL="12700" marR="5080">
              <a:lnSpc>
                <a:spcPct val="103699"/>
              </a:lnSpc>
              <a:spcBef>
                <a:spcPts val="2055"/>
              </a:spcBef>
            </a:pPr>
            <a:r>
              <a:rPr dirty="0" sz="2850" spc="45">
                <a:solidFill>
                  <a:srgbClr val="412468"/>
                </a:solidFill>
                <a:latin typeface="Lucida Sans Unicode"/>
                <a:cs typeface="Lucida Sans Unicode"/>
              </a:rPr>
              <a:t>Sickness</a:t>
            </a:r>
            <a:r>
              <a:rPr dirty="0" sz="2850" spc="-1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55">
                <a:solidFill>
                  <a:srgbClr val="412468"/>
                </a:solidFill>
                <a:latin typeface="Lucida Sans Unicode"/>
                <a:cs typeface="Lucida Sans Unicode"/>
              </a:rPr>
              <a:t>is</a:t>
            </a:r>
            <a:r>
              <a:rPr dirty="0" sz="2850" spc="-1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the</a:t>
            </a:r>
            <a:r>
              <a:rPr dirty="0" sz="2850" spc="-1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main</a:t>
            </a:r>
            <a:r>
              <a:rPr dirty="0" sz="2850" spc="-1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reason</a:t>
            </a:r>
            <a:r>
              <a:rPr dirty="0" sz="2850" spc="-1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people </a:t>
            </a:r>
            <a:r>
              <a:rPr dirty="0" sz="2850" spc="110">
                <a:solidFill>
                  <a:srgbClr val="412468"/>
                </a:solidFill>
                <a:latin typeface="Lucida Sans Unicode"/>
                <a:cs typeface="Lucida Sans Unicode"/>
              </a:rPr>
              <a:t>aged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75">
                <a:solidFill>
                  <a:srgbClr val="412468"/>
                </a:solidFill>
                <a:latin typeface="Lucida Sans Unicode"/>
                <a:cs typeface="Lucida Sans Unicode"/>
              </a:rPr>
              <a:t>50</a:t>
            </a:r>
            <a:r>
              <a:rPr dirty="0" sz="2850" spc="-1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to</a:t>
            </a:r>
            <a:r>
              <a:rPr dirty="0" sz="2850" spc="-1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65</a:t>
            </a:r>
            <a:r>
              <a:rPr dirty="0" sz="2850" spc="-1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aren’t</a:t>
            </a:r>
            <a:r>
              <a:rPr dirty="0" sz="2850" spc="-1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working.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823531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sources</a:t>
            </a:r>
            <a:r>
              <a:rPr dirty="0" sz="1300" spc="7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charts</a:t>
            </a:r>
            <a:r>
              <a:rPr dirty="0" sz="1300" spc="7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3.06</a:t>
            </a:r>
            <a:r>
              <a:rPr dirty="0" sz="1300" spc="7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and</a:t>
            </a:r>
            <a:r>
              <a:rPr dirty="0" sz="1300" spc="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3.07</a:t>
            </a:r>
            <a:r>
              <a:rPr dirty="0" sz="1300" spc="7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7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better.org.uk/work-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1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2025.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43864" y="3337134"/>
            <a:ext cx="1350645" cy="497205"/>
          </a:xfrm>
          <a:custGeom>
            <a:avLst/>
            <a:gdLst/>
            <a:ahLst/>
            <a:cxnLst/>
            <a:rect l="l" t="t" r="r" b="b"/>
            <a:pathLst>
              <a:path w="1350644" h="497204">
                <a:moveTo>
                  <a:pt x="354101" y="328815"/>
                </a:moveTo>
                <a:lnTo>
                  <a:pt x="346113" y="273685"/>
                </a:lnTo>
                <a:lnTo>
                  <a:pt x="323938" y="230555"/>
                </a:lnTo>
                <a:lnTo>
                  <a:pt x="290271" y="199567"/>
                </a:lnTo>
                <a:lnTo>
                  <a:pt x="247815" y="180860"/>
                </a:lnTo>
                <a:lnTo>
                  <a:pt x="199263" y="174586"/>
                </a:lnTo>
                <a:lnTo>
                  <a:pt x="175260" y="176657"/>
                </a:lnTo>
                <a:lnTo>
                  <a:pt x="152984" y="182765"/>
                </a:lnTo>
                <a:lnTo>
                  <a:pt x="132118" y="192811"/>
                </a:lnTo>
                <a:lnTo>
                  <a:pt x="112293" y="206667"/>
                </a:lnTo>
                <a:lnTo>
                  <a:pt x="127685" y="98094"/>
                </a:lnTo>
                <a:lnTo>
                  <a:pt x="332524" y="98094"/>
                </a:lnTo>
                <a:lnTo>
                  <a:pt x="332524" y="7416"/>
                </a:lnTo>
                <a:lnTo>
                  <a:pt x="48107" y="7416"/>
                </a:lnTo>
                <a:lnTo>
                  <a:pt x="12941" y="252310"/>
                </a:lnTo>
                <a:lnTo>
                  <a:pt x="106743" y="290563"/>
                </a:lnTo>
                <a:lnTo>
                  <a:pt x="122072" y="278320"/>
                </a:lnTo>
                <a:lnTo>
                  <a:pt x="138798" y="269430"/>
                </a:lnTo>
                <a:lnTo>
                  <a:pt x="156006" y="264020"/>
                </a:lnTo>
                <a:lnTo>
                  <a:pt x="172732" y="262191"/>
                </a:lnTo>
                <a:lnTo>
                  <a:pt x="206971" y="267258"/>
                </a:lnTo>
                <a:lnTo>
                  <a:pt x="232346" y="281470"/>
                </a:lnTo>
                <a:lnTo>
                  <a:pt x="248119" y="303301"/>
                </a:lnTo>
                <a:lnTo>
                  <a:pt x="253555" y="331279"/>
                </a:lnTo>
                <a:lnTo>
                  <a:pt x="247662" y="361467"/>
                </a:lnTo>
                <a:lnTo>
                  <a:pt x="231419" y="383959"/>
                </a:lnTo>
                <a:lnTo>
                  <a:pt x="206971" y="397992"/>
                </a:lnTo>
                <a:lnTo>
                  <a:pt x="176428" y="402844"/>
                </a:lnTo>
                <a:lnTo>
                  <a:pt x="147332" y="399605"/>
                </a:lnTo>
                <a:lnTo>
                  <a:pt x="122224" y="389890"/>
                </a:lnTo>
                <a:lnTo>
                  <a:pt x="101396" y="373697"/>
                </a:lnTo>
                <a:lnTo>
                  <a:pt x="85153" y="351028"/>
                </a:lnTo>
                <a:lnTo>
                  <a:pt x="0" y="401624"/>
                </a:lnTo>
                <a:lnTo>
                  <a:pt x="30568" y="443953"/>
                </a:lnTo>
                <a:lnTo>
                  <a:pt x="70561" y="473329"/>
                </a:lnTo>
                <a:lnTo>
                  <a:pt x="118770" y="490448"/>
                </a:lnTo>
                <a:lnTo>
                  <a:pt x="173977" y="495998"/>
                </a:lnTo>
                <a:lnTo>
                  <a:pt x="222440" y="490855"/>
                </a:lnTo>
                <a:lnTo>
                  <a:pt x="265633" y="475830"/>
                </a:lnTo>
                <a:lnTo>
                  <a:pt x="301980" y="451510"/>
                </a:lnTo>
                <a:lnTo>
                  <a:pt x="329882" y="418503"/>
                </a:lnTo>
                <a:lnTo>
                  <a:pt x="347789" y="377405"/>
                </a:lnTo>
                <a:lnTo>
                  <a:pt x="354101" y="328815"/>
                </a:lnTo>
                <a:close/>
              </a:path>
              <a:path w="1350644" h="497204">
                <a:moveTo>
                  <a:pt x="811847" y="246151"/>
                </a:moveTo>
                <a:lnTo>
                  <a:pt x="808647" y="198907"/>
                </a:lnTo>
                <a:lnTo>
                  <a:pt x="799007" y="153809"/>
                </a:lnTo>
                <a:lnTo>
                  <a:pt x="782929" y="112141"/>
                </a:lnTo>
                <a:lnTo>
                  <a:pt x="760412" y="75184"/>
                </a:lnTo>
                <a:lnTo>
                  <a:pt x="731456" y="44208"/>
                </a:lnTo>
                <a:lnTo>
                  <a:pt x="710565" y="30226"/>
                </a:lnTo>
                <a:lnTo>
                  <a:pt x="710565" y="246151"/>
                </a:lnTo>
                <a:lnTo>
                  <a:pt x="710565" y="248615"/>
                </a:lnTo>
                <a:lnTo>
                  <a:pt x="706983" y="287934"/>
                </a:lnTo>
                <a:lnTo>
                  <a:pt x="695350" y="328955"/>
                </a:lnTo>
                <a:lnTo>
                  <a:pt x="674966" y="364998"/>
                </a:lnTo>
                <a:lnTo>
                  <a:pt x="644982" y="390626"/>
                </a:lnTo>
                <a:lnTo>
                  <a:pt x="604570" y="400380"/>
                </a:lnTo>
                <a:lnTo>
                  <a:pt x="564159" y="390626"/>
                </a:lnTo>
                <a:lnTo>
                  <a:pt x="534174" y="364998"/>
                </a:lnTo>
                <a:lnTo>
                  <a:pt x="513791" y="328955"/>
                </a:lnTo>
                <a:lnTo>
                  <a:pt x="502158" y="287934"/>
                </a:lnTo>
                <a:lnTo>
                  <a:pt x="498576" y="248615"/>
                </a:lnTo>
                <a:lnTo>
                  <a:pt x="498576" y="246151"/>
                </a:lnTo>
                <a:lnTo>
                  <a:pt x="502158" y="207200"/>
                </a:lnTo>
                <a:lnTo>
                  <a:pt x="513791" y="166522"/>
                </a:lnTo>
                <a:lnTo>
                  <a:pt x="534174" y="130746"/>
                </a:lnTo>
                <a:lnTo>
                  <a:pt x="564159" y="105308"/>
                </a:lnTo>
                <a:lnTo>
                  <a:pt x="604570" y="95631"/>
                </a:lnTo>
                <a:lnTo>
                  <a:pt x="644982" y="105308"/>
                </a:lnTo>
                <a:lnTo>
                  <a:pt x="674966" y="130746"/>
                </a:lnTo>
                <a:lnTo>
                  <a:pt x="695350" y="166522"/>
                </a:lnTo>
                <a:lnTo>
                  <a:pt x="706983" y="207200"/>
                </a:lnTo>
                <a:lnTo>
                  <a:pt x="710565" y="246151"/>
                </a:lnTo>
                <a:lnTo>
                  <a:pt x="710565" y="30226"/>
                </a:lnTo>
                <a:lnTo>
                  <a:pt x="696036" y="20497"/>
                </a:lnTo>
                <a:lnTo>
                  <a:pt x="654443" y="5448"/>
                </a:lnTo>
                <a:lnTo>
                  <a:pt x="655116" y="5448"/>
                </a:lnTo>
                <a:lnTo>
                  <a:pt x="605802" y="0"/>
                </a:lnTo>
                <a:lnTo>
                  <a:pt x="556310" y="5448"/>
                </a:lnTo>
                <a:lnTo>
                  <a:pt x="513727" y="20891"/>
                </a:lnTo>
                <a:lnTo>
                  <a:pt x="477939" y="44996"/>
                </a:lnTo>
                <a:lnTo>
                  <a:pt x="448881" y="76415"/>
                </a:lnTo>
                <a:lnTo>
                  <a:pt x="426440" y="113830"/>
                </a:lnTo>
                <a:lnTo>
                  <a:pt x="410527" y="155892"/>
                </a:lnTo>
                <a:lnTo>
                  <a:pt x="401040" y="201269"/>
                </a:lnTo>
                <a:lnTo>
                  <a:pt x="398068" y="246151"/>
                </a:lnTo>
                <a:lnTo>
                  <a:pt x="397992" y="247383"/>
                </a:lnTo>
                <a:lnTo>
                  <a:pt x="397903" y="248615"/>
                </a:lnTo>
                <a:lnTo>
                  <a:pt x="400964" y="295770"/>
                </a:lnTo>
                <a:lnTo>
                  <a:pt x="410235" y="340982"/>
                </a:lnTo>
                <a:lnTo>
                  <a:pt x="425843" y="382943"/>
                </a:lnTo>
                <a:lnTo>
                  <a:pt x="447954" y="420281"/>
                </a:lnTo>
                <a:lnTo>
                  <a:pt x="476669" y="451662"/>
                </a:lnTo>
                <a:lnTo>
                  <a:pt x="512152" y="475742"/>
                </a:lnTo>
                <a:lnTo>
                  <a:pt x="554532" y="491172"/>
                </a:lnTo>
                <a:lnTo>
                  <a:pt x="603948" y="496620"/>
                </a:lnTo>
                <a:lnTo>
                  <a:pt x="652195" y="491172"/>
                </a:lnTo>
                <a:lnTo>
                  <a:pt x="652691" y="491172"/>
                </a:lnTo>
                <a:lnTo>
                  <a:pt x="695261" y="475449"/>
                </a:lnTo>
                <a:lnTo>
                  <a:pt x="730999" y="451040"/>
                </a:lnTo>
                <a:lnTo>
                  <a:pt x="760183" y="419277"/>
                </a:lnTo>
                <a:lnTo>
                  <a:pt x="782828" y="381520"/>
                </a:lnTo>
                <a:lnTo>
                  <a:pt x="798969" y="339166"/>
                </a:lnTo>
                <a:lnTo>
                  <a:pt x="808634" y="293585"/>
                </a:lnTo>
                <a:lnTo>
                  <a:pt x="811682" y="248615"/>
                </a:lnTo>
                <a:lnTo>
                  <a:pt x="811771" y="247383"/>
                </a:lnTo>
                <a:lnTo>
                  <a:pt x="811847" y="246151"/>
                </a:lnTo>
                <a:close/>
              </a:path>
              <a:path w="1350644" h="497204">
                <a:moveTo>
                  <a:pt x="1063663" y="111658"/>
                </a:moveTo>
                <a:lnTo>
                  <a:pt x="1055992" y="73418"/>
                </a:lnTo>
                <a:lnTo>
                  <a:pt x="1031735" y="34086"/>
                </a:lnTo>
                <a:lnTo>
                  <a:pt x="997038" y="10515"/>
                </a:lnTo>
                <a:lnTo>
                  <a:pt x="992733" y="9652"/>
                </a:lnTo>
                <a:lnTo>
                  <a:pt x="992733" y="111658"/>
                </a:lnTo>
                <a:lnTo>
                  <a:pt x="989698" y="126136"/>
                </a:lnTo>
                <a:lnTo>
                  <a:pt x="981468" y="138125"/>
                </a:lnTo>
                <a:lnTo>
                  <a:pt x="969302" y="146291"/>
                </a:lnTo>
                <a:lnTo>
                  <a:pt x="954481" y="149301"/>
                </a:lnTo>
                <a:lnTo>
                  <a:pt x="939647" y="146291"/>
                </a:lnTo>
                <a:lnTo>
                  <a:pt x="927493" y="138125"/>
                </a:lnTo>
                <a:lnTo>
                  <a:pt x="919251" y="126136"/>
                </a:lnTo>
                <a:lnTo>
                  <a:pt x="916228" y="111658"/>
                </a:lnTo>
                <a:lnTo>
                  <a:pt x="919251" y="96837"/>
                </a:lnTo>
                <a:lnTo>
                  <a:pt x="927493" y="84683"/>
                </a:lnTo>
                <a:lnTo>
                  <a:pt x="939647" y="76454"/>
                </a:lnTo>
                <a:lnTo>
                  <a:pt x="954481" y="73418"/>
                </a:lnTo>
                <a:lnTo>
                  <a:pt x="969302" y="76454"/>
                </a:lnTo>
                <a:lnTo>
                  <a:pt x="981468" y="84683"/>
                </a:lnTo>
                <a:lnTo>
                  <a:pt x="989698" y="96837"/>
                </a:lnTo>
                <a:lnTo>
                  <a:pt x="992733" y="111658"/>
                </a:lnTo>
                <a:lnTo>
                  <a:pt x="992733" y="9652"/>
                </a:lnTo>
                <a:lnTo>
                  <a:pt x="954481" y="1854"/>
                </a:lnTo>
                <a:lnTo>
                  <a:pt x="911910" y="10515"/>
                </a:lnTo>
                <a:lnTo>
                  <a:pt x="877214" y="34086"/>
                </a:lnTo>
                <a:lnTo>
                  <a:pt x="853833" y="68999"/>
                </a:lnTo>
                <a:lnTo>
                  <a:pt x="845273" y="111658"/>
                </a:lnTo>
                <a:lnTo>
                  <a:pt x="853833" y="153974"/>
                </a:lnTo>
                <a:lnTo>
                  <a:pt x="877214" y="188696"/>
                </a:lnTo>
                <a:lnTo>
                  <a:pt x="911910" y="212204"/>
                </a:lnTo>
                <a:lnTo>
                  <a:pt x="954481" y="220853"/>
                </a:lnTo>
                <a:lnTo>
                  <a:pt x="997038" y="212204"/>
                </a:lnTo>
                <a:lnTo>
                  <a:pt x="1031735" y="188696"/>
                </a:lnTo>
                <a:lnTo>
                  <a:pt x="1055103" y="153974"/>
                </a:lnTo>
                <a:lnTo>
                  <a:pt x="1056043" y="149301"/>
                </a:lnTo>
                <a:lnTo>
                  <a:pt x="1063663" y="111658"/>
                </a:lnTo>
                <a:close/>
              </a:path>
              <a:path w="1350644" h="497204">
                <a:moveTo>
                  <a:pt x="1296250" y="7404"/>
                </a:moveTo>
                <a:lnTo>
                  <a:pt x="1212964" y="7404"/>
                </a:lnTo>
                <a:lnTo>
                  <a:pt x="898347" y="490448"/>
                </a:lnTo>
                <a:lnTo>
                  <a:pt x="982230" y="490448"/>
                </a:lnTo>
                <a:lnTo>
                  <a:pt x="1296250" y="7404"/>
                </a:lnTo>
                <a:close/>
              </a:path>
              <a:path w="1350644" h="497204">
                <a:moveTo>
                  <a:pt x="1350543" y="384340"/>
                </a:moveTo>
                <a:lnTo>
                  <a:pt x="1342872" y="346100"/>
                </a:lnTo>
                <a:lnTo>
                  <a:pt x="1318615" y="306768"/>
                </a:lnTo>
                <a:lnTo>
                  <a:pt x="1283906" y="283184"/>
                </a:lnTo>
                <a:lnTo>
                  <a:pt x="1279588" y="282308"/>
                </a:lnTo>
                <a:lnTo>
                  <a:pt x="1279588" y="384340"/>
                </a:lnTo>
                <a:lnTo>
                  <a:pt x="1276565" y="398818"/>
                </a:lnTo>
                <a:lnTo>
                  <a:pt x="1268336" y="410794"/>
                </a:lnTo>
                <a:lnTo>
                  <a:pt x="1256169" y="418960"/>
                </a:lnTo>
                <a:lnTo>
                  <a:pt x="1241348" y="421982"/>
                </a:lnTo>
                <a:lnTo>
                  <a:pt x="1226527" y="418960"/>
                </a:lnTo>
                <a:lnTo>
                  <a:pt x="1214361" y="410794"/>
                </a:lnTo>
                <a:lnTo>
                  <a:pt x="1206131" y="398818"/>
                </a:lnTo>
                <a:lnTo>
                  <a:pt x="1203096" y="384340"/>
                </a:lnTo>
                <a:lnTo>
                  <a:pt x="1206131" y="369265"/>
                </a:lnTo>
                <a:lnTo>
                  <a:pt x="1214361" y="357124"/>
                </a:lnTo>
                <a:lnTo>
                  <a:pt x="1226527" y="349034"/>
                </a:lnTo>
                <a:lnTo>
                  <a:pt x="1241348" y="346100"/>
                </a:lnTo>
                <a:lnTo>
                  <a:pt x="1256169" y="349034"/>
                </a:lnTo>
                <a:lnTo>
                  <a:pt x="1268336" y="357124"/>
                </a:lnTo>
                <a:lnTo>
                  <a:pt x="1276565" y="369265"/>
                </a:lnTo>
                <a:lnTo>
                  <a:pt x="1279588" y="384340"/>
                </a:lnTo>
                <a:lnTo>
                  <a:pt x="1279588" y="282308"/>
                </a:lnTo>
                <a:lnTo>
                  <a:pt x="1241348" y="274523"/>
                </a:lnTo>
                <a:lnTo>
                  <a:pt x="1198778" y="283184"/>
                </a:lnTo>
                <a:lnTo>
                  <a:pt x="1164082" y="306768"/>
                </a:lnTo>
                <a:lnTo>
                  <a:pt x="1140714" y="341680"/>
                </a:lnTo>
                <a:lnTo>
                  <a:pt x="1132141" y="384340"/>
                </a:lnTo>
                <a:lnTo>
                  <a:pt x="1140714" y="426554"/>
                </a:lnTo>
                <a:lnTo>
                  <a:pt x="1164082" y="461073"/>
                </a:lnTo>
                <a:lnTo>
                  <a:pt x="1198778" y="484378"/>
                </a:lnTo>
                <a:lnTo>
                  <a:pt x="1241348" y="492925"/>
                </a:lnTo>
                <a:lnTo>
                  <a:pt x="1283906" y="484378"/>
                </a:lnTo>
                <a:lnTo>
                  <a:pt x="1318615" y="461073"/>
                </a:lnTo>
                <a:lnTo>
                  <a:pt x="1341983" y="426554"/>
                </a:lnTo>
                <a:lnTo>
                  <a:pt x="1342910" y="421982"/>
                </a:lnTo>
                <a:lnTo>
                  <a:pt x="1350543" y="384340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13572783" y="3928389"/>
            <a:ext cx="857250" cy="248285"/>
            <a:chOff x="13572783" y="3928389"/>
            <a:chExt cx="857250" cy="2482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72783" y="3937694"/>
              <a:ext cx="205522" cy="2349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12534" y="4008796"/>
              <a:ext cx="174916" cy="1674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17241" y="3962291"/>
              <a:ext cx="229702" cy="2124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79733" y="3928389"/>
              <a:ext cx="150016" cy="24423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3551180" y="4277704"/>
            <a:ext cx="790575" cy="238760"/>
            <a:chOff x="13551180" y="4277704"/>
            <a:chExt cx="790575" cy="238760"/>
          </a:xfrm>
        </p:grpSpPr>
        <p:sp>
          <p:nvSpPr>
            <p:cNvPr id="11" name="object 11"/>
            <p:cNvSpPr/>
            <p:nvPr/>
          </p:nvSpPr>
          <p:spPr>
            <a:xfrm>
              <a:off x="13551180" y="4277704"/>
              <a:ext cx="346710" cy="234950"/>
            </a:xfrm>
            <a:custGeom>
              <a:avLst/>
              <a:gdLst/>
              <a:ahLst/>
              <a:cxnLst/>
              <a:rect l="l" t="t" r="r" b="b"/>
              <a:pathLst>
                <a:path w="346709" h="234950">
                  <a:moveTo>
                    <a:pt x="346240" y="0"/>
                  </a:moveTo>
                  <a:lnTo>
                    <a:pt x="296137" y="0"/>
                  </a:lnTo>
                  <a:lnTo>
                    <a:pt x="249929" y="168026"/>
                  </a:lnTo>
                  <a:lnTo>
                    <a:pt x="199219" y="0"/>
                  </a:lnTo>
                  <a:lnTo>
                    <a:pt x="147314" y="0"/>
                  </a:lnTo>
                  <a:lnTo>
                    <a:pt x="96625" y="166822"/>
                  </a:lnTo>
                  <a:lnTo>
                    <a:pt x="51904" y="0"/>
                  </a:lnTo>
                  <a:lnTo>
                    <a:pt x="0" y="0"/>
                  </a:lnTo>
                  <a:lnTo>
                    <a:pt x="69013" y="234924"/>
                  </a:lnTo>
                  <a:lnTo>
                    <a:pt x="121221" y="234924"/>
                  </a:lnTo>
                  <a:lnTo>
                    <a:pt x="172518" y="64511"/>
                  </a:lnTo>
                  <a:lnTo>
                    <a:pt x="173125" y="64511"/>
                  </a:lnTo>
                  <a:lnTo>
                    <a:pt x="224129" y="234924"/>
                  </a:lnTo>
                  <a:lnTo>
                    <a:pt x="276630" y="234924"/>
                  </a:lnTo>
                  <a:lnTo>
                    <a:pt x="346240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96598" y="4302303"/>
              <a:ext cx="445149" cy="213931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17019613" y="5938234"/>
            <a:ext cx="1294130" cy="498475"/>
          </a:xfrm>
          <a:custGeom>
            <a:avLst/>
            <a:gdLst/>
            <a:ahLst/>
            <a:cxnLst/>
            <a:rect l="l" t="t" r="r" b="b"/>
            <a:pathLst>
              <a:path w="1294130" h="498475">
                <a:moveTo>
                  <a:pt x="355333" y="351637"/>
                </a:moveTo>
                <a:lnTo>
                  <a:pt x="351205" y="315480"/>
                </a:lnTo>
                <a:lnTo>
                  <a:pt x="338061" y="285330"/>
                </a:lnTo>
                <a:lnTo>
                  <a:pt x="314731" y="260731"/>
                </a:lnTo>
                <a:lnTo>
                  <a:pt x="280073" y="241223"/>
                </a:lnTo>
                <a:lnTo>
                  <a:pt x="280073" y="240601"/>
                </a:lnTo>
                <a:lnTo>
                  <a:pt x="306527" y="223139"/>
                </a:lnTo>
                <a:lnTo>
                  <a:pt x="327431" y="200812"/>
                </a:lnTo>
                <a:lnTo>
                  <a:pt x="341160" y="172935"/>
                </a:lnTo>
                <a:lnTo>
                  <a:pt x="346087" y="138811"/>
                </a:lnTo>
                <a:lnTo>
                  <a:pt x="338239" y="92392"/>
                </a:lnTo>
                <a:lnTo>
                  <a:pt x="315887" y="53962"/>
                </a:lnTo>
                <a:lnTo>
                  <a:pt x="280784" y="24879"/>
                </a:lnTo>
                <a:lnTo>
                  <a:pt x="234734" y="6438"/>
                </a:lnTo>
                <a:lnTo>
                  <a:pt x="179514" y="0"/>
                </a:lnTo>
                <a:lnTo>
                  <a:pt x="123202" y="6756"/>
                </a:lnTo>
                <a:lnTo>
                  <a:pt x="74244" y="26682"/>
                </a:lnTo>
                <a:lnTo>
                  <a:pt x="34886" y="59334"/>
                </a:lnTo>
                <a:lnTo>
                  <a:pt x="7391" y="104254"/>
                </a:lnTo>
                <a:lnTo>
                  <a:pt x="96850" y="146824"/>
                </a:lnTo>
                <a:lnTo>
                  <a:pt x="111353" y="123088"/>
                </a:lnTo>
                <a:lnTo>
                  <a:pt x="129616" y="106337"/>
                </a:lnTo>
                <a:lnTo>
                  <a:pt x="151244" y="96418"/>
                </a:lnTo>
                <a:lnTo>
                  <a:pt x="175818" y="93154"/>
                </a:lnTo>
                <a:lnTo>
                  <a:pt x="205447" y="97180"/>
                </a:lnTo>
                <a:lnTo>
                  <a:pt x="227317" y="108267"/>
                </a:lnTo>
                <a:lnTo>
                  <a:pt x="240868" y="124904"/>
                </a:lnTo>
                <a:lnTo>
                  <a:pt x="245516" y="145592"/>
                </a:lnTo>
                <a:lnTo>
                  <a:pt x="241071" y="167093"/>
                </a:lnTo>
                <a:lnTo>
                  <a:pt x="228015" y="184315"/>
                </a:lnTo>
                <a:lnTo>
                  <a:pt x="206743" y="195745"/>
                </a:lnTo>
                <a:lnTo>
                  <a:pt x="177660" y="199898"/>
                </a:lnTo>
                <a:lnTo>
                  <a:pt x="132003" y="199898"/>
                </a:lnTo>
                <a:lnTo>
                  <a:pt x="132003" y="292417"/>
                </a:lnTo>
                <a:lnTo>
                  <a:pt x="183210" y="292417"/>
                </a:lnTo>
                <a:lnTo>
                  <a:pt x="212788" y="296075"/>
                </a:lnTo>
                <a:lnTo>
                  <a:pt x="235115" y="306920"/>
                </a:lnTo>
                <a:lnTo>
                  <a:pt x="249237" y="324700"/>
                </a:lnTo>
                <a:lnTo>
                  <a:pt x="254152" y="349173"/>
                </a:lnTo>
                <a:lnTo>
                  <a:pt x="249059" y="371995"/>
                </a:lnTo>
                <a:lnTo>
                  <a:pt x="234657" y="389737"/>
                </a:lnTo>
                <a:lnTo>
                  <a:pt x="212267" y="401218"/>
                </a:lnTo>
                <a:lnTo>
                  <a:pt x="183210" y="405307"/>
                </a:lnTo>
                <a:lnTo>
                  <a:pt x="152400" y="401662"/>
                </a:lnTo>
                <a:lnTo>
                  <a:pt x="125450" y="390969"/>
                </a:lnTo>
                <a:lnTo>
                  <a:pt x="103492" y="373570"/>
                </a:lnTo>
                <a:lnTo>
                  <a:pt x="87591" y="349808"/>
                </a:lnTo>
                <a:lnTo>
                  <a:pt x="0" y="394830"/>
                </a:lnTo>
                <a:lnTo>
                  <a:pt x="22161" y="431838"/>
                </a:lnTo>
                <a:lnTo>
                  <a:pt x="52425" y="460679"/>
                </a:lnTo>
                <a:lnTo>
                  <a:pt x="89674" y="481304"/>
                </a:lnTo>
                <a:lnTo>
                  <a:pt x="132816" y="493712"/>
                </a:lnTo>
                <a:lnTo>
                  <a:pt x="180746" y="497852"/>
                </a:lnTo>
                <a:lnTo>
                  <a:pt x="228168" y="492887"/>
                </a:lnTo>
                <a:lnTo>
                  <a:pt x="270154" y="478726"/>
                </a:lnTo>
                <a:lnTo>
                  <a:pt x="305282" y="456438"/>
                </a:lnTo>
                <a:lnTo>
                  <a:pt x="332143" y="427113"/>
                </a:lnTo>
                <a:lnTo>
                  <a:pt x="349300" y="391820"/>
                </a:lnTo>
                <a:lnTo>
                  <a:pt x="355333" y="351637"/>
                </a:lnTo>
                <a:close/>
              </a:path>
              <a:path w="1294130" h="498475">
                <a:moveTo>
                  <a:pt x="751141" y="351637"/>
                </a:moveTo>
                <a:lnTo>
                  <a:pt x="747014" y="315480"/>
                </a:lnTo>
                <a:lnTo>
                  <a:pt x="733869" y="285330"/>
                </a:lnTo>
                <a:lnTo>
                  <a:pt x="710539" y="260731"/>
                </a:lnTo>
                <a:lnTo>
                  <a:pt x="675881" y="241223"/>
                </a:lnTo>
                <a:lnTo>
                  <a:pt x="675881" y="240601"/>
                </a:lnTo>
                <a:lnTo>
                  <a:pt x="702335" y="223139"/>
                </a:lnTo>
                <a:lnTo>
                  <a:pt x="723226" y="200812"/>
                </a:lnTo>
                <a:lnTo>
                  <a:pt x="736955" y="172935"/>
                </a:lnTo>
                <a:lnTo>
                  <a:pt x="741895" y="138811"/>
                </a:lnTo>
                <a:lnTo>
                  <a:pt x="734047" y="92392"/>
                </a:lnTo>
                <a:lnTo>
                  <a:pt x="711695" y="53962"/>
                </a:lnTo>
                <a:lnTo>
                  <a:pt x="676592" y="24879"/>
                </a:lnTo>
                <a:lnTo>
                  <a:pt x="630542" y="6438"/>
                </a:lnTo>
                <a:lnTo>
                  <a:pt x="575310" y="0"/>
                </a:lnTo>
                <a:lnTo>
                  <a:pt x="519010" y="6756"/>
                </a:lnTo>
                <a:lnTo>
                  <a:pt x="470052" y="26682"/>
                </a:lnTo>
                <a:lnTo>
                  <a:pt x="430695" y="59334"/>
                </a:lnTo>
                <a:lnTo>
                  <a:pt x="403199" y="104254"/>
                </a:lnTo>
                <a:lnTo>
                  <a:pt x="492658" y="146824"/>
                </a:lnTo>
                <a:lnTo>
                  <a:pt x="507161" y="123088"/>
                </a:lnTo>
                <a:lnTo>
                  <a:pt x="525424" y="106337"/>
                </a:lnTo>
                <a:lnTo>
                  <a:pt x="547052" y="96418"/>
                </a:lnTo>
                <a:lnTo>
                  <a:pt x="571614" y="93154"/>
                </a:lnTo>
                <a:lnTo>
                  <a:pt x="601256" y="97180"/>
                </a:lnTo>
                <a:lnTo>
                  <a:pt x="623125" y="108267"/>
                </a:lnTo>
                <a:lnTo>
                  <a:pt x="636676" y="124904"/>
                </a:lnTo>
                <a:lnTo>
                  <a:pt x="641324" y="145592"/>
                </a:lnTo>
                <a:lnTo>
                  <a:pt x="636879" y="167093"/>
                </a:lnTo>
                <a:lnTo>
                  <a:pt x="623824" y="184315"/>
                </a:lnTo>
                <a:lnTo>
                  <a:pt x="602551" y="195745"/>
                </a:lnTo>
                <a:lnTo>
                  <a:pt x="573468" y="199898"/>
                </a:lnTo>
                <a:lnTo>
                  <a:pt x="527812" y="199898"/>
                </a:lnTo>
                <a:lnTo>
                  <a:pt x="527812" y="292417"/>
                </a:lnTo>
                <a:lnTo>
                  <a:pt x="579018" y="292417"/>
                </a:lnTo>
                <a:lnTo>
                  <a:pt x="608584" y="296075"/>
                </a:lnTo>
                <a:lnTo>
                  <a:pt x="630923" y="306920"/>
                </a:lnTo>
                <a:lnTo>
                  <a:pt x="645045" y="324700"/>
                </a:lnTo>
                <a:lnTo>
                  <a:pt x="649960" y="349173"/>
                </a:lnTo>
                <a:lnTo>
                  <a:pt x="644867" y="371995"/>
                </a:lnTo>
                <a:lnTo>
                  <a:pt x="630453" y="389737"/>
                </a:lnTo>
                <a:lnTo>
                  <a:pt x="608063" y="401218"/>
                </a:lnTo>
                <a:lnTo>
                  <a:pt x="579018" y="405307"/>
                </a:lnTo>
                <a:lnTo>
                  <a:pt x="548208" y="401662"/>
                </a:lnTo>
                <a:lnTo>
                  <a:pt x="521258" y="390969"/>
                </a:lnTo>
                <a:lnTo>
                  <a:pt x="499300" y="373570"/>
                </a:lnTo>
                <a:lnTo>
                  <a:pt x="483400" y="349808"/>
                </a:lnTo>
                <a:lnTo>
                  <a:pt x="395808" y="394830"/>
                </a:lnTo>
                <a:lnTo>
                  <a:pt x="417969" y="431838"/>
                </a:lnTo>
                <a:lnTo>
                  <a:pt x="448233" y="460679"/>
                </a:lnTo>
                <a:lnTo>
                  <a:pt x="485482" y="481304"/>
                </a:lnTo>
                <a:lnTo>
                  <a:pt x="528612" y="493712"/>
                </a:lnTo>
                <a:lnTo>
                  <a:pt x="576554" y="497852"/>
                </a:lnTo>
                <a:lnTo>
                  <a:pt x="623976" y="492887"/>
                </a:lnTo>
                <a:lnTo>
                  <a:pt x="665962" y="478726"/>
                </a:lnTo>
                <a:lnTo>
                  <a:pt x="701090" y="456438"/>
                </a:lnTo>
                <a:lnTo>
                  <a:pt x="727951" y="427113"/>
                </a:lnTo>
                <a:lnTo>
                  <a:pt x="745109" y="391820"/>
                </a:lnTo>
                <a:lnTo>
                  <a:pt x="751141" y="351637"/>
                </a:lnTo>
                <a:close/>
              </a:path>
              <a:path w="1294130" h="498475">
                <a:moveTo>
                  <a:pt x="1007071" y="111658"/>
                </a:moveTo>
                <a:lnTo>
                  <a:pt x="999401" y="73418"/>
                </a:lnTo>
                <a:lnTo>
                  <a:pt x="975156" y="34086"/>
                </a:lnTo>
                <a:lnTo>
                  <a:pt x="940460" y="10515"/>
                </a:lnTo>
                <a:lnTo>
                  <a:pt x="936142" y="9639"/>
                </a:lnTo>
                <a:lnTo>
                  <a:pt x="936142" y="111658"/>
                </a:lnTo>
                <a:lnTo>
                  <a:pt x="933119" y="126136"/>
                </a:lnTo>
                <a:lnTo>
                  <a:pt x="924877" y="138125"/>
                </a:lnTo>
                <a:lnTo>
                  <a:pt x="912710" y="146291"/>
                </a:lnTo>
                <a:lnTo>
                  <a:pt x="897890" y="149301"/>
                </a:lnTo>
                <a:lnTo>
                  <a:pt x="883069" y="146291"/>
                </a:lnTo>
                <a:lnTo>
                  <a:pt x="870902" y="138125"/>
                </a:lnTo>
                <a:lnTo>
                  <a:pt x="862672" y="126136"/>
                </a:lnTo>
                <a:lnTo>
                  <a:pt x="859637" y="111658"/>
                </a:lnTo>
                <a:lnTo>
                  <a:pt x="862672" y="96850"/>
                </a:lnTo>
                <a:lnTo>
                  <a:pt x="870902" y="84683"/>
                </a:lnTo>
                <a:lnTo>
                  <a:pt x="883069" y="76454"/>
                </a:lnTo>
                <a:lnTo>
                  <a:pt x="897890" y="73418"/>
                </a:lnTo>
                <a:lnTo>
                  <a:pt x="912710" y="76454"/>
                </a:lnTo>
                <a:lnTo>
                  <a:pt x="924877" y="84683"/>
                </a:lnTo>
                <a:lnTo>
                  <a:pt x="933119" y="96850"/>
                </a:lnTo>
                <a:lnTo>
                  <a:pt x="936142" y="111658"/>
                </a:lnTo>
                <a:lnTo>
                  <a:pt x="936142" y="9639"/>
                </a:lnTo>
                <a:lnTo>
                  <a:pt x="897890" y="1854"/>
                </a:lnTo>
                <a:lnTo>
                  <a:pt x="855332" y="10515"/>
                </a:lnTo>
                <a:lnTo>
                  <a:pt x="820623" y="34086"/>
                </a:lnTo>
                <a:lnTo>
                  <a:pt x="797255" y="68999"/>
                </a:lnTo>
                <a:lnTo>
                  <a:pt x="788695" y="111658"/>
                </a:lnTo>
                <a:lnTo>
                  <a:pt x="797255" y="153974"/>
                </a:lnTo>
                <a:lnTo>
                  <a:pt x="820623" y="188696"/>
                </a:lnTo>
                <a:lnTo>
                  <a:pt x="855332" y="212204"/>
                </a:lnTo>
                <a:lnTo>
                  <a:pt x="897890" y="220853"/>
                </a:lnTo>
                <a:lnTo>
                  <a:pt x="940460" y="212204"/>
                </a:lnTo>
                <a:lnTo>
                  <a:pt x="975156" y="188696"/>
                </a:lnTo>
                <a:lnTo>
                  <a:pt x="998512" y="153974"/>
                </a:lnTo>
                <a:lnTo>
                  <a:pt x="999451" y="149301"/>
                </a:lnTo>
                <a:lnTo>
                  <a:pt x="1007071" y="111658"/>
                </a:lnTo>
                <a:close/>
              </a:path>
              <a:path w="1294130" h="498475">
                <a:moveTo>
                  <a:pt x="1239659" y="7404"/>
                </a:moveTo>
                <a:lnTo>
                  <a:pt x="1156385" y="7404"/>
                </a:lnTo>
                <a:lnTo>
                  <a:pt x="841756" y="490448"/>
                </a:lnTo>
                <a:lnTo>
                  <a:pt x="925664" y="490448"/>
                </a:lnTo>
                <a:lnTo>
                  <a:pt x="1239659" y="7404"/>
                </a:lnTo>
                <a:close/>
              </a:path>
              <a:path w="1294130" h="498475">
                <a:moveTo>
                  <a:pt x="1293964" y="384340"/>
                </a:moveTo>
                <a:lnTo>
                  <a:pt x="1286281" y="346100"/>
                </a:lnTo>
                <a:lnTo>
                  <a:pt x="1285405" y="341680"/>
                </a:lnTo>
                <a:lnTo>
                  <a:pt x="1262024" y="306768"/>
                </a:lnTo>
                <a:lnTo>
                  <a:pt x="1227328" y="283184"/>
                </a:lnTo>
                <a:lnTo>
                  <a:pt x="1222997" y="282308"/>
                </a:lnTo>
                <a:lnTo>
                  <a:pt x="1222997" y="384340"/>
                </a:lnTo>
                <a:lnTo>
                  <a:pt x="1219974" y="398818"/>
                </a:lnTo>
                <a:lnTo>
                  <a:pt x="1211745" y="410794"/>
                </a:lnTo>
                <a:lnTo>
                  <a:pt x="1199578" y="418960"/>
                </a:lnTo>
                <a:lnTo>
                  <a:pt x="1184757" y="421982"/>
                </a:lnTo>
                <a:lnTo>
                  <a:pt x="1169936" y="418960"/>
                </a:lnTo>
                <a:lnTo>
                  <a:pt x="1157770" y="410794"/>
                </a:lnTo>
                <a:lnTo>
                  <a:pt x="1149540" y="398818"/>
                </a:lnTo>
                <a:lnTo>
                  <a:pt x="1146505" y="384340"/>
                </a:lnTo>
                <a:lnTo>
                  <a:pt x="1149540" y="369265"/>
                </a:lnTo>
                <a:lnTo>
                  <a:pt x="1157770" y="357124"/>
                </a:lnTo>
                <a:lnTo>
                  <a:pt x="1169936" y="349034"/>
                </a:lnTo>
                <a:lnTo>
                  <a:pt x="1184757" y="346100"/>
                </a:lnTo>
                <a:lnTo>
                  <a:pt x="1199578" y="349034"/>
                </a:lnTo>
                <a:lnTo>
                  <a:pt x="1211745" y="357124"/>
                </a:lnTo>
                <a:lnTo>
                  <a:pt x="1219974" y="369265"/>
                </a:lnTo>
                <a:lnTo>
                  <a:pt x="1222997" y="384340"/>
                </a:lnTo>
                <a:lnTo>
                  <a:pt x="1222997" y="282308"/>
                </a:lnTo>
                <a:lnTo>
                  <a:pt x="1184757" y="274523"/>
                </a:lnTo>
                <a:lnTo>
                  <a:pt x="1142187" y="283184"/>
                </a:lnTo>
                <a:lnTo>
                  <a:pt x="1107490" y="306768"/>
                </a:lnTo>
                <a:lnTo>
                  <a:pt x="1084122" y="341680"/>
                </a:lnTo>
                <a:lnTo>
                  <a:pt x="1075563" y="384340"/>
                </a:lnTo>
                <a:lnTo>
                  <a:pt x="1084122" y="426554"/>
                </a:lnTo>
                <a:lnTo>
                  <a:pt x="1107490" y="461073"/>
                </a:lnTo>
                <a:lnTo>
                  <a:pt x="1142187" y="484378"/>
                </a:lnTo>
                <a:lnTo>
                  <a:pt x="1184757" y="492925"/>
                </a:lnTo>
                <a:lnTo>
                  <a:pt x="1227328" y="484378"/>
                </a:lnTo>
                <a:lnTo>
                  <a:pt x="1262024" y="461073"/>
                </a:lnTo>
                <a:lnTo>
                  <a:pt x="1285405" y="426554"/>
                </a:lnTo>
                <a:lnTo>
                  <a:pt x="1286332" y="421982"/>
                </a:lnTo>
                <a:lnTo>
                  <a:pt x="1293964" y="384340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17029393" y="6529490"/>
            <a:ext cx="873760" cy="248285"/>
            <a:chOff x="17029393" y="6529490"/>
            <a:chExt cx="873760" cy="24828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29393" y="6535200"/>
              <a:ext cx="177921" cy="2421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27498" y="6609897"/>
              <a:ext cx="174916" cy="16742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430355" y="6613511"/>
              <a:ext cx="150005" cy="16351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05069" y="6563392"/>
              <a:ext cx="115221" cy="21243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753090" y="6529490"/>
              <a:ext cx="150005" cy="244233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7029388" y="6878804"/>
            <a:ext cx="790575" cy="238760"/>
            <a:chOff x="17029388" y="6878804"/>
            <a:chExt cx="790575" cy="238760"/>
          </a:xfrm>
        </p:grpSpPr>
        <p:sp>
          <p:nvSpPr>
            <p:cNvPr id="21" name="object 21"/>
            <p:cNvSpPr/>
            <p:nvPr/>
          </p:nvSpPr>
          <p:spPr>
            <a:xfrm>
              <a:off x="17029388" y="6878804"/>
              <a:ext cx="346710" cy="234950"/>
            </a:xfrm>
            <a:custGeom>
              <a:avLst/>
              <a:gdLst/>
              <a:ahLst/>
              <a:cxnLst/>
              <a:rect l="l" t="t" r="r" b="b"/>
              <a:pathLst>
                <a:path w="346709" h="234950">
                  <a:moveTo>
                    <a:pt x="346240" y="0"/>
                  </a:moveTo>
                  <a:lnTo>
                    <a:pt x="296137" y="0"/>
                  </a:lnTo>
                  <a:lnTo>
                    <a:pt x="249929" y="168026"/>
                  </a:lnTo>
                  <a:lnTo>
                    <a:pt x="199219" y="0"/>
                  </a:lnTo>
                  <a:lnTo>
                    <a:pt x="147314" y="0"/>
                  </a:lnTo>
                  <a:lnTo>
                    <a:pt x="96625" y="166822"/>
                  </a:lnTo>
                  <a:lnTo>
                    <a:pt x="51904" y="0"/>
                  </a:lnTo>
                  <a:lnTo>
                    <a:pt x="0" y="0"/>
                  </a:lnTo>
                  <a:lnTo>
                    <a:pt x="69013" y="234924"/>
                  </a:lnTo>
                  <a:lnTo>
                    <a:pt x="121221" y="234924"/>
                  </a:lnTo>
                  <a:lnTo>
                    <a:pt x="172518" y="64511"/>
                  </a:lnTo>
                  <a:lnTo>
                    <a:pt x="173125" y="64511"/>
                  </a:lnTo>
                  <a:lnTo>
                    <a:pt x="224129" y="234924"/>
                  </a:lnTo>
                  <a:lnTo>
                    <a:pt x="276630" y="234924"/>
                  </a:lnTo>
                  <a:lnTo>
                    <a:pt x="346240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374807" y="6903404"/>
              <a:ext cx="445147" cy="213931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8701309" y="1675336"/>
            <a:ext cx="8209280" cy="7491730"/>
            <a:chOff x="8701309" y="1675336"/>
            <a:chExt cx="8209280" cy="7491730"/>
          </a:xfrm>
        </p:grpSpPr>
        <p:sp>
          <p:nvSpPr>
            <p:cNvPr id="24" name="object 24"/>
            <p:cNvSpPr/>
            <p:nvPr/>
          </p:nvSpPr>
          <p:spPr>
            <a:xfrm>
              <a:off x="8701309" y="1675336"/>
              <a:ext cx="4264660" cy="4264660"/>
            </a:xfrm>
            <a:custGeom>
              <a:avLst/>
              <a:gdLst/>
              <a:ahLst/>
              <a:cxnLst/>
              <a:rect l="l" t="t" r="r" b="b"/>
              <a:pathLst>
                <a:path w="4264659" h="4264660">
                  <a:moveTo>
                    <a:pt x="2132280" y="0"/>
                  </a:moveTo>
                  <a:lnTo>
                    <a:pt x="2084012" y="535"/>
                  </a:lnTo>
                  <a:lnTo>
                    <a:pt x="2036007" y="2134"/>
                  </a:lnTo>
                  <a:lnTo>
                    <a:pt x="1988275" y="4786"/>
                  </a:lnTo>
                  <a:lnTo>
                    <a:pt x="1940828" y="8478"/>
                  </a:lnTo>
                  <a:lnTo>
                    <a:pt x="1893677" y="13200"/>
                  </a:lnTo>
                  <a:lnTo>
                    <a:pt x="1846833" y="18941"/>
                  </a:lnTo>
                  <a:lnTo>
                    <a:pt x="1800309" y="25689"/>
                  </a:lnTo>
                  <a:lnTo>
                    <a:pt x="1754114" y="33432"/>
                  </a:lnTo>
                  <a:lnTo>
                    <a:pt x="1708260" y="42160"/>
                  </a:lnTo>
                  <a:lnTo>
                    <a:pt x="1662760" y="51862"/>
                  </a:lnTo>
                  <a:lnTo>
                    <a:pt x="1617623" y="62526"/>
                  </a:lnTo>
                  <a:lnTo>
                    <a:pt x="1572861" y="74140"/>
                  </a:lnTo>
                  <a:lnTo>
                    <a:pt x="1528486" y="86693"/>
                  </a:lnTo>
                  <a:lnTo>
                    <a:pt x="1484508" y="100175"/>
                  </a:lnTo>
                  <a:lnTo>
                    <a:pt x="1440940" y="114574"/>
                  </a:lnTo>
                  <a:lnTo>
                    <a:pt x="1397792" y="129878"/>
                  </a:lnTo>
                  <a:lnTo>
                    <a:pt x="1355075" y="146077"/>
                  </a:lnTo>
                  <a:lnTo>
                    <a:pt x="1312801" y="163159"/>
                  </a:lnTo>
                  <a:lnTo>
                    <a:pt x="1270982" y="181112"/>
                  </a:lnTo>
                  <a:lnTo>
                    <a:pt x="1229628" y="199926"/>
                  </a:lnTo>
                  <a:lnTo>
                    <a:pt x="1188750" y="219589"/>
                  </a:lnTo>
                  <a:lnTo>
                    <a:pt x="1148361" y="240090"/>
                  </a:lnTo>
                  <a:lnTo>
                    <a:pt x="1108471" y="261417"/>
                  </a:lnTo>
                  <a:lnTo>
                    <a:pt x="1069092" y="283560"/>
                  </a:lnTo>
                  <a:lnTo>
                    <a:pt x="1030234" y="306507"/>
                  </a:lnTo>
                  <a:lnTo>
                    <a:pt x="991910" y="330246"/>
                  </a:lnTo>
                  <a:lnTo>
                    <a:pt x="954130" y="354767"/>
                  </a:lnTo>
                  <a:lnTo>
                    <a:pt x="916906" y="380058"/>
                  </a:lnTo>
                  <a:lnTo>
                    <a:pt x="880249" y="406108"/>
                  </a:lnTo>
                  <a:lnTo>
                    <a:pt x="844170" y="432906"/>
                  </a:lnTo>
                  <a:lnTo>
                    <a:pt x="808680" y="460439"/>
                  </a:lnTo>
                  <a:lnTo>
                    <a:pt x="773792" y="488698"/>
                  </a:lnTo>
                  <a:lnTo>
                    <a:pt x="739516" y="517671"/>
                  </a:lnTo>
                  <a:lnTo>
                    <a:pt x="705863" y="547346"/>
                  </a:lnTo>
                  <a:lnTo>
                    <a:pt x="672845" y="577712"/>
                  </a:lnTo>
                  <a:lnTo>
                    <a:pt x="640473" y="608758"/>
                  </a:lnTo>
                  <a:lnTo>
                    <a:pt x="608758" y="640473"/>
                  </a:lnTo>
                  <a:lnTo>
                    <a:pt x="577712" y="672845"/>
                  </a:lnTo>
                  <a:lnTo>
                    <a:pt x="547346" y="705863"/>
                  </a:lnTo>
                  <a:lnTo>
                    <a:pt x="517671" y="739516"/>
                  </a:lnTo>
                  <a:lnTo>
                    <a:pt x="488698" y="773792"/>
                  </a:lnTo>
                  <a:lnTo>
                    <a:pt x="460439" y="808680"/>
                  </a:lnTo>
                  <a:lnTo>
                    <a:pt x="432906" y="844170"/>
                  </a:lnTo>
                  <a:lnTo>
                    <a:pt x="406108" y="880249"/>
                  </a:lnTo>
                  <a:lnTo>
                    <a:pt x="380058" y="916906"/>
                  </a:lnTo>
                  <a:lnTo>
                    <a:pt x="354767" y="954130"/>
                  </a:lnTo>
                  <a:lnTo>
                    <a:pt x="330246" y="991910"/>
                  </a:lnTo>
                  <a:lnTo>
                    <a:pt x="306507" y="1030234"/>
                  </a:lnTo>
                  <a:lnTo>
                    <a:pt x="283560" y="1069092"/>
                  </a:lnTo>
                  <a:lnTo>
                    <a:pt x="261417" y="1108471"/>
                  </a:lnTo>
                  <a:lnTo>
                    <a:pt x="240090" y="1148361"/>
                  </a:lnTo>
                  <a:lnTo>
                    <a:pt x="219589" y="1188750"/>
                  </a:lnTo>
                  <a:lnTo>
                    <a:pt x="199926" y="1229628"/>
                  </a:lnTo>
                  <a:lnTo>
                    <a:pt x="181112" y="1270982"/>
                  </a:lnTo>
                  <a:lnTo>
                    <a:pt x="163159" y="1312801"/>
                  </a:lnTo>
                  <a:lnTo>
                    <a:pt x="146077" y="1355075"/>
                  </a:lnTo>
                  <a:lnTo>
                    <a:pt x="129878" y="1397792"/>
                  </a:lnTo>
                  <a:lnTo>
                    <a:pt x="114574" y="1440940"/>
                  </a:lnTo>
                  <a:lnTo>
                    <a:pt x="100175" y="1484508"/>
                  </a:lnTo>
                  <a:lnTo>
                    <a:pt x="86693" y="1528486"/>
                  </a:lnTo>
                  <a:lnTo>
                    <a:pt x="74140" y="1572861"/>
                  </a:lnTo>
                  <a:lnTo>
                    <a:pt x="62526" y="1617623"/>
                  </a:lnTo>
                  <a:lnTo>
                    <a:pt x="51862" y="1662760"/>
                  </a:lnTo>
                  <a:lnTo>
                    <a:pt x="42160" y="1708260"/>
                  </a:lnTo>
                  <a:lnTo>
                    <a:pt x="33432" y="1754114"/>
                  </a:lnTo>
                  <a:lnTo>
                    <a:pt x="25689" y="1800309"/>
                  </a:lnTo>
                  <a:lnTo>
                    <a:pt x="18941" y="1846833"/>
                  </a:lnTo>
                  <a:lnTo>
                    <a:pt x="13200" y="1893677"/>
                  </a:lnTo>
                  <a:lnTo>
                    <a:pt x="8478" y="1940828"/>
                  </a:lnTo>
                  <a:lnTo>
                    <a:pt x="4786" y="1988275"/>
                  </a:lnTo>
                  <a:lnTo>
                    <a:pt x="2134" y="2036007"/>
                  </a:lnTo>
                  <a:lnTo>
                    <a:pt x="535" y="2084012"/>
                  </a:lnTo>
                  <a:lnTo>
                    <a:pt x="0" y="2132280"/>
                  </a:lnTo>
                  <a:lnTo>
                    <a:pt x="535" y="2180548"/>
                  </a:lnTo>
                  <a:lnTo>
                    <a:pt x="2134" y="2228554"/>
                  </a:lnTo>
                  <a:lnTo>
                    <a:pt x="4786" y="2276286"/>
                  </a:lnTo>
                  <a:lnTo>
                    <a:pt x="8478" y="2323733"/>
                  </a:lnTo>
                  <a:lnTo>
                    <a:pt x="13200" y="2370884"/>
                  </a:lnTo>
                  <a:lnTo>
                    <a:pt x="18941" y="2417727"/>
                  </a:lnTo>
                  <a:lnTo>
                    <a:pt x="25689" y="2464252"/>
                  </a:lnTo>
                  <a:lnTo>
                    <a:pt x="33432" y="2510446"/>
                  </a:lnTo>
                  <a:lnTo>
                    <a:pt x="42160" y="2556300"/>
                  </a:lnTo>
                  <a:lnTo>
                    <a:pt x="51862" y="2601801"/>
                  </a:lnTo>
                  <a:lnTo>
                    <a:pt x="62526" y="2646937"/>
                  </a:lnTo>
                  <a:lnTo>
                    <a:pt x="74140" y="2691699"/>
                  </a:lnTo>
                  <a:lnTo>
                    <a:pt x="86693" y="2736074"/>
                  </a:lnTo>
                  <a:lnTo>
                    <a:pt x="100175" y="2780052"/>
                  </a:lnTo>
                  <a:lnTo>
                    <a:pt x="114574" y="2823620"/>
                  </a:lnTo>
                  <a:lnTo>
                    <a:pt x="129878" y="2866769"/>
                  </a:lnTo>
                  <a:lnTo>
                    <a:pt x="146077" y="2909485"/>
                  </a:lnTo>
                  <a:lnTo>
                    <a:pt x="163159" y="2951759"/>
                  </a:lnTo>
                  <a:lnTo>
                    <a:pt x="181112" y="2993578"/>
                  </a:lnTo>
                  <a:lnTo>
                    <a:pt x="199926" y="3034933"/>
                  </a:lnTo>
                  <a:lnTo>
                    <a:pt x="219589" y="3075810"/>
                  </a:lnTo>
                  <a:lnTo>
                    <a:pt x="240090" y="3116199"/>
                  </a:lnTo>
                  <a:lnTo>
                    <a:pt x="261417" y="3156089"/>
                  </a:lnTo>
                  <a:lnTo>
                    <a:pt x="283560" y="3195469"/>
                  </a:lnTo>
                  <a:lnTo>
                    <a:pt x="306507" y="3234326"/>
                  </a:lnTo>
                  <a:lnTo>
                    <a:pt x="330246" y="3272651"/>
                  </a:lnTo>
                  <a:lnTo>
                    <a:pt x="354767" y="3310430"/>
                  </a:lnTo>
                  <a:lnTo>
                    <a:pt x="380058" y="3347655"/>
                  </a:lnTo>
                  <a:lnTo>
                    <a:pt x="406108" y="3384312"/>
                  </a:lnTo>
                  <a:lnTo>
                    <a:pt x="432906" y="3420391"/>
                  </a:lnTo>
                  <a:lnTo>
                    <a:pt x="460439" y="3455880"/>
                  </a:lnTo>
                  <a:lnTo>
                    <a:pt x="488698" y="3490768"/>
                  </a:lnTo>
                  <a:lnTo>
                    <a:pt x="517671" y="3525044"/>
                  </a:lnTo>
                  <a:lnTo>
                    <a:pt x="547346" y="3558697"/>
                  </a:lnTo>
                  <a:lnTo>
                    <a:pt x="577712" y="3591715"/>
                  </a:lnTo>
                  <a:lnTo>
                    <a:pt x="608758" y="3624087"/>
                  </a:lnTo>
                  <a:lnTo>
                    <a:pt x="640473" y="3655802"/>
                  </a:lnTo>
                  <a:lnTo>
                    <a:pt x="672845" y="3686848"/>
                  </a:lnTo>
                  <a:lnTo>
                    <a:pt x="705863" y="3717214"/>
                  </a:lnTo>
                  <a:lnTo>
                    <a:pt x="739516" y="3746889"/>
                  </a:lnTo>
                  <a:lnTo>
                    <a:pt x="773792" y="3775862"/>
                  </a:lnTo>
                  <a:lnTo>
                    <a:pt x="808680" y="3804121"/>
                  </a:lnTo>
                  <a:lnTo>
                    <a:pt x="844170" y="3831655"/>
                  </a:lnTo>
                  <a:lnTo>
                    <a:pt x="880249" y="3858452"/>
                  </a:lnTo>
                  <a:lnTo>
                    <a:pt x="916906" y="3884502"/>
                  </a:lnTo>
                  <a:lnTo>
                    <a:pt x="954130" y="3909793"/>
                  </a:lnTo>
                  <a:lnTo>
                    <a:pt x="991910" y="3934314"/>
                  </a:lnTo>
                  <a:lnTo>
                    <a:pt x="1030234" y="3958054"/>
                  </a:lnTo>
                  <a:lnTo>
                    <a:pt x="1069092" y="3981000"/>
                  </a:lnTo>
                  <a:lnTo>
                    <a:pt x="1108471" y="4003143"/>
                  </a:lnTo>
                  <a:lnTo>
                    <a:pt x="1148361" y="4024471"/>
                  </a:lnTo>
                  <a:lnTo>
                    <a:pt x="1188750" y="4044971"/>
                  </a:lnTo>
                  <a:lnTo>
                    <a:pt x="1229628" y="4064634"/>
                  </a:lnTo>
                  <a:lnTo>
                    <a:pt x="1270982" y="4083448"/>
                  </a:lnTo>
                  <a:lnTo>
                    <a:pt x="1312801" y="4101402"/>
                  </a:lnTo>
                  <a:lnTo>
                    <a:pt x="1355075" y="4118483"/>
                  </a:lnTo>
                  <a:lnTo>
                    <a:pt x="1397792" y="4134682"/>
                  </a:lnTo>
                  <a:lnTo>
                    <a:pt x="1440940" y="4149986"/>
                  </a:lnTo>
                  <a:lnTo>
                    <a:pt x="1484508" y="4164385"/>
                  </a:lnTo>
                  <a:lnTo>
                    <a:pt x="1528486" y="4177867"/>
                  </a:lnTo>
                  <a:lnTo>
                    <a:pt x="1572861" y="4190420"/>
                  </a:lnTo>
                  <a:lnTo>
                    <a:pt x="1617623" y="4202035"/>
                  </a:lnTo>
                  <a:lnTo>
                    <a:pt x="1662760" y="4212698"/>
                  </a:lnTo>
                  <a:lnTo>
                    <a:pt x="1708260" y="4222400"/>
                  </a:lnTo>
                  <a:lnTo>
                    <a:pt x="1754114" y="4231128"/>
                  </a:lnTo>
                  <a:lnTo>
                    <a:pt x="1800309" y="4238872"/>
                  </a:lnTo>
                  <a:lnTo>
                    <a:pt x="1846833" y="4245619"/>
                  </a:lnTo>
                  <a:lnTo>
                    <a:pt x="1893677" y="4251360"/>
                  </a:lnTo>
                  <a:lnTo>
                    <a:pt x="1940828" y="4256082"/>
                  </a:lnTo>
                  <a:lnTo>
                    <a:pt x="1988275" y="4259775"/>
                  </a:lnTo>
                  <a:lnTo>
                    <a:pt x="2036007" y="4262426"/>
                  </a:lnTo>
                  <a:lnTo>
                    <a:pt x="2084012" y="4264025"/>
                  </a:lnTo>
                  <a:lnTo>
                    <a:pt x="2132280" y="4264561"/>
                  </a:lnTo>
                  <a:lnTo>
                    <a:pt x="2180548" y="4264025"/>
                  </a:lnTo>
                  <a:lnTo>
                    <a:pt x="2228554" y="4262426"/>
                  </a:lnTo>
                  <a:lnTo>
                    <a:pt x="2276286" y="4259775"/>
                  </a:lnTo>
                  <a:lnTo>
                    <a:pt x="2323733" y="4256082"/>
                  </a:lnTo>
                  <a:lnTo>
                    <a:pt x="2370883" y="4251360"/>
                  </a:lnTo>
                  <a:lnTo>
                    <a:pt x="2417727" y="4245619"/>
                  </a:lnTo>
                  <a:lnTo>
                    <a:pt x="2464251" y="4238872"/>
                  </a:lnTo>
                  <a:lnTo>
                    <a:pt x="2510446" y="4231128"/>
                  </a:lnTo>
                  <a:lnTo>
                    <a:pt x="2556299" y="4222400"/>
                  </a:lnTo>
                  <a:lnTo>
                    <a:pt x="2601800" y="4212698"/>
                  </a:lnTo>
                  <a:lnTo>
                    <a:pt x="2646937" y="4202035"/>
                  </a:lnTo>
                  <a:lnTo>
                    <a:pt x="2691698" y="4190420"/>
                  </a:lnTo>
                  <a:lnTo>
                    <a:pt x="2736074" y="4177867"/>
                  </a:lnTo>
                  <a:lnTo>
                    <a:pt x="2780051" y="4164385"/>
                  </a:lnTo>
                  <a:lnTo>
                    <a:pt x="2823619" y="4149986"/>
                  </a:lnTo>
                  <a:lnTo>
                    <a:pt x="2866767" y="4134682"/>
                  </a:lnTo>
                  <a:lnTo>
                    <a:pt x="2909484" y="4118483"/>
                  </a:lnTo>
                  <a:lnTo>
                    <a:pt x="2951757" y="4101402"/>
                  </a:lnTo>
                  <a:lnTo>
                    <a:pt x="2993577" y="4083448"/>
                  </a:lnTo>
                  <a:lnTo>
                    <a:pt x="3034931" y="4064634"/>
                  </a:lnTo>
                  <a:lnTo>
                    <a:pt x="3075808" y="4044971"/>
                  </a:lnTo>
                  <a:lnTo>
                    <a:pt x="3116197" y="4024471"/>
                  </a:lnTo>
                  <a:lnTo>
                    <a:pt x="3156087" y="4003143"/>
                  </a:lnTo>
                  <a:lnTo>
                    <a:pt x="3195466" y="3981000"/>
                  </a:lnTo>
                  <a:lnTo>
                    <a:pt x="3234323" y="3958054"/>
                  </a:lnTo>
                  <a:lnTo>
                    <a:pt x="3272647" y="3934314"/>
                  </a:lnTo>
                  <a:lnTo>
                    <a:pt x="3310427" y="3909793"/>
                  </a:lnTo>
                  <a:lnTo>
                    <a:pt x="3347651" y="3884502"/>
                  </a:lnTo>
                  <a:lnTo>
                    <a:pt x="3384308" y="3858452"/>
                  </a:lnTo>
                  <a:lnTo>
                    <a:pt x="3420387" y="3831655"/>
                  </a:lnTo>
                  <a:lnTo>
                    <a:pt x="3455876" y="3804121"/>
                  </a:lnTo>
                  <a:lnTo>
                    <a:pt x="3490764" y="3775862"/>
                  </a:lnTo>
                  <a:lnTo>
                    <a:pt x="3525040" y="3746889"/>
                  </a:lnTo>
                  <a:lnTo>
                    <a:pt x="3558692" y="3717214"/>
                  </a:lnTo>
                  <a:lnTo>
                    <a:pt x="3591710" y="3686848"/>
                  </a:lnTo>
                  <a:lnTo>
                    <a:pt x="3624082" y="3655802"/>
                  </a:lnTo>
                  <a:lnTo>
                    <a:pt x="3655797" y="3624087"/>
                  </a:lnTo>
                  <a:lnTo>
                    <a:pt x="3686842" y="3591715"/>
                  </a:lnTo>
                  <a:lnTo>
                    <a:pt x="3717208" y="3558697"/>
                  </a:lnTo>
                  <a:lnTo>
                    <a:pt x="3746883" y="3525044"/>
                  </a:lnTo>
                  <a:lnTo>
                    <a:pt x="3775856" y="3490768"/>
                  </a:lnTo>
                  <a:lnTo>
                    <a:pt x="3804114" y="3455880"/>
                  </a:lnTo>
                  <a:lnTo>
                    <a:pt x="3831648" y="3420391"/>
                  </a:lnTo>
                  <a:lnTo>
                    <a:pt x="3858445" y="3384312"/>
                  </a:lnTo>
                  <a:lnTo>
                    <a:pt x="3884495" y="3347655"/>
                  </a:lnTo>
                  <a:lnTo>
                    <a:pt x="3909786" y="3310430"/>
                  </a:lnTo>
                  <a:lnTo>
                    <a:pt x="3934307" y="3272651"/>
                  </a:lnTo>
                  <a:lnTo>
                    <a:pt x="3958046" y="3234326"/>
                  </a:lnTo>
                  <a:lnTo>
                    <a:pt x="3980993" y="3195469"/>
                  </a:lnTo>
                  <a:lnTo>
                    <a:pt x="4003135" y="3156089"/>
                  </a:lnTo>
                  <a:lnTo>
                    <a:pt x="4024462" y="3116199"/>
                  </a:lnTo>
                  <a:lnTo>
                    <a:pt x="4044963" y="3075810"/>
                  </a:lnTo>
                  <a:lnTo>
                    <a:pt x="4064626" y="3034933"/>
                  </a:lnTo>
                  <a:lnTo>
                    <a:pt x="4083439" y="2993578"/>
                  </a:lnTo>
                  <a:lnTo>
                    <a:pt x="4101393" y="2951759"/>
                  </a:lnTo>
                  <a:lnTo>
                    <a:pt x="4118474" y="2909485"/>
                  </a:lnTo>
                  <a:lnTo>
                    <a:pt x="4134673" y="2866769"/>
                  </a:lnTo>
                  <a:lnTo>
                    <a:pt x="4149977" y="2823620"/>
                  </a:lnTo>
                  <a:lnTo>
                    <a:pt x="4164375" y="2780052"/>
                  </a:lnTo>
                  <a:lnTo>
                    <a:pt x="4177857" y="2736074"/>
                  </a:lnTo>
                  <a:lnTo>
                    <a:pt x="4190411" y="2691699"/>
                  </a:lnTo>
                  <a:lnTo>
                    <a:pt x="4202025" y="2646937"/>
                  </a:lnTo>
                  <a:lnTo>
                    <a:pt x="4212688" y="2601801"/>
                  </a:lnTo>
                  <a:lnTo>
                    <a:pt x="4222390" y="2556300"/>
                  </a:lnTo>
                  <a:lnTo>
                    <a:pt x="4231118" y="2510446"/>
                  </a:lnTo>
                  <a:lnTo>
                    <a:pt x="4238861" y="2464252"/>
                  </a:lnTo>
                  <a:lnTo>
                    <a:pt x="4245609" y="2417727"/>
                  </a:lnTo>
                  <a:lnTo>
                    <a:pt x="4251350" y="2370884"/>
                  </a:lnTo>
                  <a:lnTo>
                    <a:pt x="4256072" y="2323733"/>
                  </a:lnTo>
                  <a:lnTo>
                    <a:pt x="4259764" y="2276286"/>
                  </a:lnTo>
                  <a:lnTo>
                    <a:pt x="4262416" y="2228554"/>
                  </a:lnTo>
                  <a:lnTo>
                    <a:pt x="4264015" y="2180548"/>
                  </a:lnTo>
                  <a:lnTo>
                    <a:pt x="4264550" y="2132280"/>
                  </a:lnTo>
                  <a:lnTo>
                    <a:pt x="4264015" y="2084012"/>
                  </a:lnTo>
                  <a:lnTo>
                    <a:pt x="4262416" y="2036007"/>
                  </a:lnTo>
                  <a:lnTo>
                    <a:pt x="4259764" y="1988275"/>
                  </a:lnTo>
                  <a:lnTo>
                    <a:pt x="4256072" y="1940828"/>
                  </a:lnTo>
                  <a:lnTo>
                    <a:pt x="4251350" y="1893677"/>
                  </a:lnTo>
                  <a:lnTo>
                    <a:pt x="4245609" y="1846833"/>
                  </a:lnTo>
                  <a:lnTo>
                    <a:pt x="4238861" y="1800309"/>
                  </a:lnTo>
                  <a:lnTo>
                    <a:pt x="4231118" y="1754114"/>
                  </a:lnTo>
                  <a:lnTo>
                    <a:pt x="4222390" y="1708260"/>
                  </a:lnTo>
                  <a:lnTo>
                    <a:pt x="4212688" y="1662760"/>
                  </a:lnTo>
                  <a:lnTo>
                    <a:pt x="4202025" y="1617623"/>
                  </a:lnTo>
                  <a:lnTo>
                    <a:pt x="4190411" y="1572861"/>
                  </a:lnTo>
                  <a:lnTo>
                    <a:pt x="4177857" y="1528486"/>
                  </a:lnTo>
                  <a:lnTo>
                    <a:pt x="4164375" y="1484508"/>
                  </a:lnTo>
                  <a:lnTo>
                    <a:pt x="4149977" y="1440940"/>
                  </a:lnTo>
                  <a:lnTo>
                    <a:pt x="4134673" y="1397792"/>
                  </a:lnTo>
                  <a:lnTo>
                    <a:pt x="4118474" y="1355075"/>
                  </a:lnTo>
                  <a:lnTo>
                    <a:pt x="4101393" y="1312801"/>
                  </a:lnTo>
                  <a:lnTo>
                    <a:pt x="4083439" y="1270982"/>
                  </a:lnTo>
                  <a:lnTo>
                    <a:pt x="4064626" y="1229628"/>
                  </a:lnTo>
                  <a:lnTo>
                    <a:pt x="4044963" y="1188750"/>
                  </a:lnTo>
                  <a:lnTo>
                    <a:pt x="4024462" y="1148361"/>
                  </a:lnTo>
                  <a:lnTo>
                    <a:pt x="4003135" y="1108471"/>
                  </a:lnTo>
                  <a:lnTo>
                    <a:pt x="3980993" y="1069092"/>
                  </a:lnTo>
                  <a:lnTo>
                    <a:pt x="3958046" y="1030234"/>
                  </a:lnTo>
                  <a:lnTo>
                    <a:pt x="3934307" y="991910"/>
                  </a:lnTo>
                  <a:lnTo>
                    <a:pt x="3909786" y="954130"/>
                  </a:lnTo>
                  <a:lnTo>
                    <a:pt x="3884495" y="916906"/>
                  </a:lnTo>
                  <a:lnTo>
                    <a:pt x="3858445" y="880249"/>
                  </a:lnTo>
                  <a:lnTo>
                    <a:pt x="3831648" y="844170"/>
                  </a:lnTo>
                  <a:lnTo>
                    <a:pt x="3804114" y="808680"/>
                  </a:lnTo>
                  <a:lnTo>
                    <a:pt x="3775856" y="773792"/>
                  </a:lnTo>
                  <a:lnTo>
                    <a:pt x="3746883" y="739516"/>
                  </a:lnTo>
                  <a:lnTo>
                    <a:pt x="3717208" y="705863"/>
                  </a:lnTo>
                  <a:lnTo>
                    <a:pt x="3686842" y="672845"/>
                  </a:lnTo>
                  <a:lnTo>
                    <a:pt x="3655797" y="640473"/>
                  </a:lnTo>
                  <a:lnTo>
                    <a:pt x="3624082" y="608758"/>
                  </a:lnTo>
                  <a:lnTo>
                    <a:pt x="3591710" y="577712"/>
                  </a:lnTo>
                  <a:lnTo>
                    <a:pt x="3558692" y="547346"/>
                  </a:lnTo>
                  <a:lnTo>
                    <a:pt x="3525040" y="517671"/>
                  </a:lnTo>
                  <a:lnTo>
                    <a:pt x="3490764" y="488698"/>
                  </a:lnTo>
                  <a:lnTo>
                    <a:pt x="3455876" y="460439"/>
                  </a:lnTo>
                  <a:lnTo>
                    <a:pt x="3420387" y="432906"/>
                  </a:lnTo>
                  <a:lnTo>
                    <a:pt x="3384308" y="406108"/>
                  </a:lnTo>
                  <a:lnTo>
                    <a:pt x="3347651" y="380058"/>
                  </a:lnTo>
                  <a:lnTo>
                    <a:pt x="3310427" y="354767"/>
                  </a:lnTo>
                  <a:lnTo>
                    <a:pt x="3272647" y="330246"/>
                  </a:lnTo>
                  <a:lnTo>
                    <a:pt x="3234323" y="306507"/>
                  </a:lnTo>
                  <a:lnTo>
                    <a:pt x="3195466" y="283560"/>
                  </a:lnTo>
                  <a:lnTo>
                    <a:pt x="3156087" y="261417"/>
                  </a:lnTo>
                  <a:lnTo>
                    <a:pt x="3116197" y="240090"/>
                  </a:lnTo>
                  <a:lnTo>
                    <a:pt x="3075808" y="219589"/>
                  </a:lnTo>
                  <a:lnTo>
                    <a:pt x="3034931" y="199926"/>
                  </a:lnTo>
                  <a:lnTo>
                    <a:pt x="2993577" y="181112"/>
                  </a:lnTo>
                  <a:lnTo>
                    <a:pt x="2951757" y="163159"/>
                  </a:lnTo>
                  <a:lnTo>
                    <a:pt x="2909484" y="146077"/>
                  </a:lnTo>
                  <a:lnTo>
                    <a:pt x="2866767" y="129878"/>
                  </a:lnTo>
                  <a:lnTo>
                    <a:pt x="2823619" y="114574"/>
                  </a:lnTo>
                  <a:lnTo>
                    <a:pt x="2780051" y="100175"/>
                  </a:lnTo>
                  <a:lnTo>
                    <a:pt x="2736074" y="86693"/>
                  </a:lnTo>
                  <a:lnTo>
                    <a:pt x="2691698" y="74140"/>
                  </a:lnTo>
                  <a:lnTo>
                    <a:pt x="2646937" y="62526"/>
                  </a:lnTo>
                  <a:lnTo>
                    <a:pt x="2601800" y="51862"/>
                  </a:lnTo>
                  <a:lnTo>
                    <a:pt x="2556299" y="42160"/>
                  </a:lnTo>
                  <a:lnTo>
                    <a:pt x="2510446" y="33432"/>
                  </a:lnTo>
                  <a:lnTo>
                    <a:pt x="2464251" y="25689"/>
                  </a:lnTo>
                  <a:lnTo>
                    <a:pt x="2417727" y="18941"/>
                  </a:lnTo>
                  <a:lnTo>
                    <a:pt x="2370883" y="13200"/>
                  </a:lnTo>
                  <a:lnTo>
                    <a:pt x="2323733" y="8478"/>
                  </a:lnTo>
                  <a:lnTo>
                    <a:pt x="2276286" y="4786"/>
                  </a:lnTo>
                  <a:lnTo>
                    <a:pt x="2228554" y="2134"/>
                  </a:lnTo>
                  <a:lnTo>
                    <a:pt x="2180548" y="535"/>
                  </a:lnTo>
                  <a:lnTo>
                    <a:pt x="2132280" y="0"/>
                  </a:lnTo>
                  <a:close/>
                </a:path>
              </a:pathLst>
            </a:custGeom>
            <a:solidFill>
              <a:srgbClr val="F8EF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832279" y="1677952"/>
              <a:ext cx="2131060" cy="4262120"/>
            </a:xfrm>
            <a:custGeom>
              <a:avLst/>
              <a:gdLst/>
              <a:ahLst/>
              <a:cxnLst/>
              <a:rect l="l" t="t" r="r" b="b"/>
              <a:pathLst>
                <a:path w="2131059" h="4262120">
                  <a:moveTo>
                    <a:pt x="0" y="0"/>
                  </a:moveTo>
                  <a:lnTo>
                    <a:pt x="0" y="4261943"/>
                  </a:lnTo>
                  <a:lnTo>
                    <a:pt x="48238" y="4261408"/>
                  </a:lnTo>
                  <a:lnTo>
                    <a:pt x="96214" y="4259810"/>
                  </a:lnTo>
                  <a:lnTo>
                    <a:pt x="143917" y="4257160"/>
                  </a:lnTo>
                  <a:lnTo>
                    <a:pt x="191334" y="4253470"/>
                  </a:lnTo>
                  <a:lnTo>
                    <a:pt x="238456" y="4248751"/>
                  </a:lnTo>
                  <a:lnTo>
                    <a:pt x="285271" y="4243014"/>
                  </a:lnTo>
                  <a:lnTo>
                    <a:pt x="331767" y="4236270"/>
                  </a:lnTo>
                  <a:lnTo>
                    <a:pt x="377933" y="4228531"/>
                  </a:lnTo>
                  <a:lnTo>
                    <a:pt x="423759" y="4219808"/>
                  </a:lnTo>
                  <a:lnTo>
                    <a:pt x="469231" y="4210113"/>
                  </a:lnTo>
                  <a:lnTo>
                    <a:pt x="514340" y="4199456"/>
                  </a:lnTo>
                  <a:lnTo>
                    <a:pt x="559075" y="4187849"/>
                  </a:lnTo>
                  <a:lnTo>
                    <a:pt x="603422" y="4175303"/>
                  </a:lnTo>
                  <a:lnTo>
                    <a:pt x="647373" y="4161830"/>
                  </a:lnTo>
                  <a:lnTo>
                    <a:pt x="690914" y="4147440"/>
                  </a:lnTo>
                  <a:lnTo>
                    <a:pt x="734036" y="4132145"/>
                  </a:lnTo>
                  <a:lnTo>
                    <a:pt x="776726" y="4115956"/>
                  </a:lnTo>
                  <a:lnTo>
                    <a:pt x="818974" y="4098885"/>
                  </a:lnTo>
                  <a:lnTo>
                    <a:pt x="860768" y="4080943"/>
                  </a:lnTo>
                  <a:lnTo>
                    <a:pt x="902096" y="4062141"/>
                  </a:lnTo>
                  <a:lnTo>
                    <a:pt x="942948" y="4042490"/>
                  </a:lnTo>
                  <a:lnTo>
                    <a:pt x="983312" y="4022002"/>
                  </a:lnTo>
                  <a:lnTo>
                    <a:pt x="1023178" y="4000688"/>
                  </a:lnTo>
                  <a:lnTo>
                    <a:pt x="1062533" y="3978559"/>
                  </a:lnTo>
                  <a:lnTo>
                    <a:pt x="1101366" y="3955626"/>
                  </a:lnTo>
                  <a:lnTo>
                    <a:pt x="1139667" y="3931901"/>
                  </a:lnTo>
                  <a:lnTo>
                    <a:pt x="1177424" y="3907396"/>
                  </a:lnTo>
                  <a:lnTo>
                    <a:pt x="1214625" y="3882120"/>
                  </a:lnTo>
                  <a:lnTo>
                    <a:pt x="1251259" y="3856086"/>
                  </a:lnTo>
                  <a:lnTo>
                    <a:pt x="1287316" y="3829305"/>
                  </a:lnTo>
                  <a:lnTo>
                    <a:pt x="1322783" y="3801788"/>
                  </a:lnTo>
                  <a:lnTo>
                    <a:pt x="1357650" y="3773547"/>
                  </a:lnTo>
                  <a:lnTo>
                    <a:pt x="1391905" y="3744592"/>
                  </a:lnTo>
                  <a:lnTo>
                    <a:pt x="1425536" y="3714935"/>
                  </a:lnTo>
                  <a:lnTo>
                    <a:pt x="1458534" y="3684588"/>
                  </a:lnTo>
                  <a:lnTo>
                    <a:pt x="1490886" y="3653561"/>
                  </a:lnTo>
                  <a:lnTo>
                    <a:pt x="1522581" y="3621865"/>
                  </a:lnTo>
                  <a:lnTo>
                    <a:pt x="1553608" y="3589513"/>
                  </a:lnTo>
                  <a:lnTo>
                    <a:pt x="1583955" y="3556515"/>
                  </a:lnTo>
                  <a:lnTo>
                    <a:pt x="1613612" y="3522883"/>
                  </a:lnTo>
                  <a:lnTo>
                    <a:pt x="1642566" y="3488628"/>
                  </a:lnTo>
                  <a:lnTo>
                    <a:pt x="1670808" y="3453761"/>
                  </a:lnTo>
                  <a:lnTo>
                    <a:pt x="1698324" y="3418294"/>
                  </a:lnTo>
                  <a:lnTo>
                    <a:pt x="1725105" y="3382237"/>
                  </a:lnTo>
                  <a:lnTo>
                    <a:pt x="1751139" y="3345602"/>
                  </a:lnTo>
                  <a:lnTo>
                    <a:pt x="1776414" y="3308401"/>
                  </a:lnTo>
                  <a:lnTo>
                    <a:pt x="1800920" y="3270644"/>
                  </a:lnTo>
                  <a:lnTo>
                    <a:pt x="1824645" y="3232343"/>
                  </a:lnTo>
                  <a:lnTo>
                    <a:pt x="1847577" y="3193509"/>
                  </a:lnTo>
                  <a:lnTo>
                    <a:pt x="1869706" y="3154153"/>
                  </a:lnTo>
                  <a:lnTo>
                    <a:pt x="1891020" y="3114288"/>
                  </a:lnTo>
                  <a:lnTo>
                    <a:pt x="1911508" y="3073923"/>
                  </a:lnTo>
                  <a:lnTo>
                    <a:pt x="1931159" y="3033070"/>
                  </a:lnTo>
                  <a:lnTo>
                    <a:pt x="1949961" y="2991741"/>
                  </a:lnTo>
                  <a:lnTo>
                    <a:pt x="1967903" y="2949947"/>
                  </a:lnTo>
                  <a:lnTo>
                    <a:pt x="1984974" y="2907699"/>
                  </a:lnTo>
                  <a:lnTo>
                    <a:pt x="2001163" y="2865008"/>
                  </a:lnTo>
                  <a:lnTo>
                    <a:pt x="2016458" y="2821886"/>
                  </a:lnTo>
                  <a:lnTo>
                    <a:pt x="2030847" y="2778344"/>
                  </a:lnTo>
                  <a:lnTo>
                    <a:pt x="2044321" y="2734393"/>
                  </a:lnTo>
                  <a:lnTo>
                    <a:pt x="2056867" y="2690045"/>
                  </a:lnTo>
                  <a:lnTo>
                    <a:pt x="2068474" y="2645310"/>
                  </a:lnTo>
                  <a:lnTo>
                    <a:pt x="2079131" y="2600200"/>
                  </a:lnTo>
                  <a:lnTo>
                    <a:pt x="2088826" y="2554727"/>
                  </a:lnTo>
                  <a:lnTo>
                    <a:pt x="2097549" y="2508901"/>
                  </a:lnTo>
                  <a:lnTo>
                    <a:pt x="2105288" y="2462734"/>
                  </a:lnTo>
                  <a:lnTo>
                    <a:pt x="2112031" y="2416237"/>
                  </a:lnTo>
                  <a:lnTo>
                    <a:pt x="2117768" y="2369422"/>
                  </a:lnTo>
                  <a:lnTo>
                    <a:pt x="2122488" y="2322299"/>
                  </a:lnTo>
                  <a:lnTo>
                    <a:pt x="2126178" y="2274880"/>
                  </a:lnTo>
                  <a:lnTo>
                    <a:pt x="2128827" y="2227177"/>
                  </a:lnTo>
                  <a:lnTo>
                    <a:pt x="2130426" y="2179200"/>
                  </a:lnTo>
                  <a:lnTo>
                    <a:pt x="2130961" y="2130961"/>
                  </a:lnTo>
                  <a:lnTo>
                    <a:pt x="2130426" y="2082723"/>
                  </a:lnTo>
                  <a:lnTo>
                    <a:pt x="2128827" y="2034746"/>
                  </a:lnTo>
                  <a:lnTo>
                    <a:pt x="2126178" y="1987044"/>
                  </a:lnTo>
                  <a:lnTo>
                    <a:pt x="2122488" y="1939626"/>
                  </a:lnTo>
                  <a:lnTo>
                    <a:pt x="2117768" y="1892504"/>
                  </a:lnTo>
                  <a:lnTo>
                    <a:pt x="2112031" y="1845689"/>
                  </a:lnTo>
                  <a:lnTo>
                    <a:pt x="2105288" y="1799193"/>
                  </a:lnTo>
                  <a:lnTo>
                    <a:pt x="2097549" y="1753027"/>
                  </a:lnTo>
                  <a:lnTo>
                    <a:pt x="2088826" y="1707202"/>
                  </a:lnTo>
                  <a:lnTo>
                    <a:pt x="2079131" y="1661729"/>
                  </a:lnTo>
                  <a:lnTo>
                    <a:pt x="2068474" y="1616620"/>
                  </a:lnTo>
                  <a:lnTo>
                    <a:pt x="2056867" y="1571886"/>
                  </a:lnTo>
                  <a:lnTo>
                    <a:pt x="2044321" y="1527538"/>
                  </a:lnTo>
                  <a:lnTo>
                    <a:pt x="2030847" y="1483587"/>
                  </a:lnTo>
                  <a:lnTo>
                    <a:pt x="2016458" y="1440046"/>
                  </a:lnTo>
                  <a:lnTo>
                    <a:pt x="2001163" y="1396924"/>
                  </a:lnTo>
                  <a:lnTo>
                    <a:pt x="1984974" y="1354234"/>
                  </a:lnTo>
                  <a:lnTo>
                    <a:pt x="1967903" y="1311986"/>
                  </a:lnTo>
                  <a:lnTo>
                    <a:pt x="1949961" y="1270193"/>
                  </a:lnTo>
                  <a:lnTo>
                    <a:pt x="1931159" y="1228864"/>
                  </a:lnTo>
                  <a:lnTo>
                    <a:pt x="1911508" y="1188012"/>
                  </a:lnTo>
                  <a:lnTo>
                    <a:pt x="1891020" y="1147648"/>
                  </a:lnTo>
                  <a:lnTo>
                    <a:pt x="1869706" y="1107782"/>
                  </a:lnTo>
                  <a:lnTo>
                    <a:pt x="1847577" y="1068427"/>
                  </a:lnTo>
                  <a:lnTo>
                    <a:pt x="1824645" y="1029594"/>
                  </a:lnTo>
                  <a:lnTo>
                    <a:pt x="1800920" y="991293"/>
                  </a:lnTo>
                  <a:lnTo>
                    <a:pt x="1776414" y="953537"/>
                  </a:lnTo>
                  <a:lnTo>
                    <a:pt x="1751139" y="916336"/>
                  </a:lnTo>
                  <a:lnTo>
                    <a:pt x="1725105" y="879701"/>
                  </a:lnTo>
                  <a:lnTo>
                    <a:pt x="1698324" y="843645"/>
                  </a:lnTo>
                  <a:lnTo>
                    <a:pt x="1670808" y="808177"/>
                  </a:lnTo>
                  <a:lnTo>
                    <a:pt x="1642566" y="773311"/>
                  </a:lnTo>
                  <a:lnTo>
                    <a:pt x="1613612" y="739056"/>
                  </a:lnTo>
                  <a:lnTo>
                    <a:pt x="1583955" y="705424"/>
                  </a:lnTo>
                  <a:lnTo>
                    <a:pt x="1553608" y="672426"/>
                  </a:lnTo>
                  <a:lnTo>
                    <a:pt x="1522581" y="640074"/>
                  </a:lnTo>
                  <a:lnTo>
                    <a:pt x="1490886" y="608379"/>
                  </a:lnTo>
                  <a:lnTo>
                    <a:pt x="1458534" y="577353"/>
                  </a:lnTo>
                  <a:lnTo>
                    <a:pt x="1425536" y="547005"/>
                  </a:lnTo>
                  <a:lnTo>
                    <a:pt x="1391905" y="517349"/>
                  </a:lnTo>
                  <a:lnTo>
                    <a:pt x="1357650" y="488394"/>
                  </a:lnTo>
                  <a:lnTo>
                    <a:pt x="1322783" y="460153"/>
                  </a:lnTo>
                  <a:lnTo>
                    <a:pt x="1287316" y="432636"/>
                  </a:lnTo>
                  <a:lnTo>
                    <a:pt x="1251259" y="405855"/>
                  </a:lnTo>
                  <a:lnTo>
                    <a:pt x="1214625" y="379821"/>
                  </a:lnTo>
                  <a:lnTo>
                    <a:pt x="1177424" y="354546"/>
                  </a:lnTo>
                  <a:lnTo>
                    <a:pt x="1139667" y="330040"/>
                  </a:lnTo>
                  <a:lnTo>
                    <a:pt x="1101366" y="306316"/>
                  </a:lnTo>
                  <a:lnTo>
                    <a:pt x="1062533" y="283383"/>
                  </a:lnTo>
                  <a:lnTo>
                    <a:pt x="1023178" y="261254"/>
                  </a:lnTo>
                  <a:lnTo>
                    <a:pt x="983312" y="239940"/>
                  </a:lnTo>
                  <a:lnTo>
                    <a:pt x="942948" y="219452"/>
                  </a:lnTo>
                  <a:lnTo>
                    <a:pt x="902096" y="199801"/>
                  </a:lnTo>
                  <a:lnTo>
                    <a:pt x="860768" y="180999"/>
                  </a:lnTo>
                  <a:lnTo>
                    <a:pt x="818974" y="163057"/>
                  </a:lnTo>
                  <a:lnTo>
                    <a:pt x="776726" y="145986"/>
                  </a:lnTo>
                  <a:lnTo>
                    <a:pt x="734036" y="129797"/>
                  </a:lnTo>
                  <a:lnTo>
                    <a:pt x="690914" y="114503"/>
                  </a:lnTo>
                  <a:lnTo>
                    <a:pt x="647373" y="100113"/>
                  </a:lnTo>
                  <a:lnTo>
                    <a:pt x="603422" y="86639"/>
                  </a:lnTo>
                  <a:lnTo>
                    <a:pt x="559075" y="74094"/>
                  </a:lnTo>
                  <a:lnTo>
                    <a:pt x="514340" y="62486"/>
                  </a:lnTo>
                  <a:lnTo>
                    <a:pt x="469231" y="51830"/>
                  </a:lnTo>
                  <a:lnTo>
                    <a:pt x="423759" y="42134"/>
                  </a:lnTo>
                  <a:lnTo>
                    <a:pt x="377933" y="33411"/>
                  </a:lnTo>
                  <a:lnTo>
                    <a:pt x="331767" y="25673"/>
                  </a:lnTo>
                  <a:lnTo>
                    <a:pt x="285271" y="18929"/>
                  </a:lnTo>
                  <a:lnTo>
                    <a:pt x="238456" y="13192"/>
                  </a:lnTo>
                  <a:lnTo>
                    <a:pt x="191334" y="8473"/>
                  </a:lnTo>
                  <a:lnTo>
                    <a:pt x="143917" y="4783"/>
                  </a:lnTo>
                  <a:lnTo>
                    <a:pt x="96214" y="2133"/>
                  </a:lnTo>
                  <a:lnTo>
                    <a:pt x="48238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1843325" y="3735383"/>
              <a:ext cx="1529080" cy="41910"/>
            </a:xfrm>
            <a:custGeom>
              <a:avLst/>
              <a:gdLst/>
              <a:ahLst/>
              <a:cxnLst/>
              <a:rect l="l" t="t" r="r" b="b"/>
              <a:pathLst>
                <a:path w="1529080" h="41910">
                  <a:moveTo>
                    <a:pt x="1529042" y="0"/>
                  </a:moveTo>
                  <a:lnTo>
                    <a:pt x="0" y="0"/>
                  </a:lnTo>
                  <a:lnTo>
                    <a:pt x="0" y="41757"/>
                  </a:lnTo>
                  <a:lnTo>
                    <a:pt x="1529042" y="41757"/>
                  </a:lnTo>
                  <a:lnTo>
                    <a:pt x="1529042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772007" y="3684950"/>
              <a:ext cx="142634" cy="14263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2347361" y="4919113"/>
              <a:ext cx="4264660" cy="4248150"/>
            </a:xfrm>
            <a:custGeom>
              <a:avLst/>
              <a:gdLst/>
              <a:ahLst/>
              <a:cxnLst/>
              <a:rect l="l" t="t" r="r" b="b"/>
              <a:pathLst>
                <a:path w="4264659" h="4248150">
                  <a:moveTo>
                    <a:pt x="2132270" y="0"/>
                  </a:moveTo>
                  <a:lnTo>
                    <a:pt x="2084002" y="535"/>
                  </a:lnTo>
                  <a:lnTo>
                    <a:pt x="2035996" y="2134"/>
                  </a:lnTo>
                  <a:lnTo>
                    <a:pt x="1988264" y="4786"/>
                  </a:lnTo>
                  <a:lnTo>
                    <a:pt x="1940817" y="8478"/>
                  </a:lnTo>
                  <a:lnTo>
                    <a:pt x="1893666" y="13200"/>
                  </a:lnTo>
                  <a:lnTo>
                    <a:pt x="1846823" y="18941"/>
                  </a:lnTo>
                  <a:lnTo>
                    <a:pt x="1800298" y="25689"/>
                  </a:lnTo>
                  <a:lnTo>
                    <a:pt x="1754104" y="33432"/>
                  </a:lnTo>
                  <a:lnTo>
                    <a:pt x="1708250" y="42160"/>
                  </a:lnTo>
                  <a:lnTo>
                    <a:pt x="1662750" y="51862"/>
                  </a:lnTo>
                  <a:lnTo>
                    <a:pt x="1617613" y="62526"/>
                  </a:lnTo>
                  <a:lnTo>
                    <a:pt x="1572851" y="74140"/>
                  </a:lnTo>
                  <a:lnTo>
                    <a:pt x="1528476" y="86693"/>
                  </a:lnTo>
                  <a:lnTo>
                    <a:pt x="1484499" y="100175"/>
                  </a:lnTo>
                  <a:lnTo>
                    <a:pt x="1440930" y="114574"/>
                  </a:lnTo>
                  <a:lnTo>
                    <a:pt x="1397782" y="129878"/>
                  </a:lnTo>
                  <a:lnTo>
                    <a:pt x="1355066" y="146077"/>
                  </a:lnTo>
                  <a:lnTo>
                    <a:pt x="1312792" y="163159"/>
                  </a:lnTo>
                  <a:lnTo>
                    <a:pt x="1270973" y="181112"/>
                  </a:lnTo>
                  <a:lnTo>
                    <a:pt x="1229619" y="199926"/>
                  </a:lnTo>
                  <a:lnTo>
                    <a:pt x="1188742" y="219589"/>
                  </a:lnTo>
                  <a:lnTo>
                    <a:pt x="1148353" y="240090"/>
                  </a:lnTo>
                  <a:lnTo>
                    <a:pt x="1108463" y="261417"/>
                  </a:lnTo>
                  <a:lnTo>
                    <a:pt x="1069084" y="283560"/>
                  </a:lnTo>
                  <a:lnTo>
                    <a:pt x="1030226" y="306507"/>
                  </a:lnTo>
                  <a:lnTo>
                    <a:pt x="991902" y="330246"/>
                  </a:lnTo>
                  <a:lnTo>
                    <a:pt x="954123" y="354767"/>
                  </a:lnTo>
                  <a:lnTo>
                    <a:pt x="916899" y="380058"/>
                  </a:lnTo>
                  <a:lnTo>
                    <a:pt x="880242" y="406108"/>
                  </a:lnTo>
                  <a:lnTo>
                    <a:pt x="844163" y="432906"/>
                  </a:lnTo>
                  <a:lnTo>
                    <a:pt x="808674" y="460439"/>
                  </a:lnTo>
                  <a:lnTo>
                    <a:pt x="773786" y="488698"/>
                  </a:lnTo>
                  <a:lnTo>
                    <a:pt x="739510" y="517671"/>
                  </a:lnTo>
                  <a:lnTo>
                    <a:pt x="705857" y="547346"/>
                  </a:lnTo>
                  <a:lnTo>
                    <a:pt x="672839" y="577712"/>
                  </a:lnTo>
                  <a:lnTo>
                    <a:pt x="640468" y="608758"/>
                  </a:lnTo>
                  <a:lnTo>
                    <a:pt x="608753" y="640473"/>
                  </a:lnTo>
                  <a:lnTo>
                    <a:pt x="577707" y="672845"/>
                  </a:lnTo>
                  <a:lnTo>
                    <a:pt x="547341" y="705863"/>
                  </a:lnTo>
                  <a:lnTo>
                    <a:pt x="517666" y="739516"/>
                  </a:lnTo>
                  <a:lnTo>
                    <a:pt x="488694" y="773792"/>
                  </a:lnTo>
                  <a:lnTo>
                    <a:pt x="460435" y="808680"/>
                  </a:lnTo>
                  <a:lnTo>
                    <a:pt x="432902" y="844170"/>
                  </a:lnTo>
                  <a:lnTo>
                    <a:pt x="406104" y="880249"/>
                  </a:lnTo>
                  <a:lnTo>
                    <a:pt x="380055" y="916906"/>
                  </a:lnTo>
                  <a:lnTo>
                    <a:pt x="354764" y="954130"/>
                  </a:lnTo>
                  <a:lnTo>
                    <a:pt x="330243" y="991910"/>
                  </a:lnTo>
                  <a:lnTo>
                    <a:pt x="306504" y="1030234"/>
                  </a:lnTo>
                  <a:lnTo>
                    <a:pt x="283557" y="1069092"/>
                  </a:lnTo>
                  <a:lnTo>
                    <a:pt x="261415" y="1108471"/>
                  </a:lnTo>
                  <a:lnTo>
                    <a:pt x="240087" y="1148361"/>
                  </a:lnTo>
                  <a:lnTo>
                    <a:pt x="219587" y="1188750"/>
                  </a:lnTo>
                  <a:lnTo>
                    <a:pt x="199924" y="1229628"/>
                  </a:lnTo>
                  <a:lnTo>
                    <a:pt x="181110" y="1270982"/>
                  </a:lnTo>
                  <a:lnTo>
                    <a:pt x="163157" y="1312801"/>
                  </a:lnTo>
                  <a:lnTo>
                    <a:pt x="146076" y="1355075"/>
                  </a:lnTo>
                  <a:lnTo>
                    <a:pt x="129877" y="1397792"/>
                  </a:lnTo>
                  <a:lnTo>
                    <a:pt x="114573" y="1440940"/>
                  </a:lnTo>
                  <a:lnTo>
                    <a:pt x="100174" y="1484508"/>
                  </a:lnTo>
                  <a:lnTo>
                    <a:pt x="86693" y="1528486"/>
                  </a:lnTo>
                  <a:lnTo>
                    <a:pt x="74139" y="1572861"/>
                  </a:lnTo>
                  <a:lnTo>
                    <a:pt x="62525" y="1617623"/>
                  </a:lnTo>
                  <a:lnTo>
                    <a:pt x="51861" y="1662760"/>
                  </a:lnTo>
                  <a:lnTo>
                    <a:pt x="42160" y="1708260"/>
                  </a:lnTo>
                  <a:lnTo>
                    <a:pt x="33432" y="1754114"/>
                  </a:lnTo>
                  <a:lnTo>
                    <a:pt x="25688" y="1800309"/>
                  </a:lnTo>
                  <a:lnTo>
                    <a:pt x="18941" y="1846833"/>
                  </a:lnTo>
                  <a:lnTo>
                    <a:pt x="13200" y="1893677"/>
                  </a:lnTo>
                  <a:lnTo>
                    <a:pt x="8478" y="1940828"/>
                  </a:lnTo>
                  <a:lnTo>
                    <a:pt x="4786" y="1988275"/>
                  </a:lnTo>
                  <a:lnTo>
                    <a:pt x="2134" y="2036007"/>
                  </a:lnTo>
                  <a:lnTo>
                    <a:pt x="535" y="2084012"/>
                  </a:lnTo>
                  <a:lnTo>
                    <a:pt x="0" y="2132280"/>
                  </a:lnTo>
                  <a:lnTo>
                    <a:pt x="535" y="2180548"/>
                  </a:lnTo>
                  <a:lnTo>
                    <a:pt x="2134" y="2228554"/>
                  </a:lnTo>
                  <a:lnTo>
                    <a:pt x="4786" y="2276286"/>
                  </a:lnTo>
                  <a:lnTo>
                    <a:pt x="8478" y="2323733"/>
                  </a:lnTo>
                  <a:lnTo>
                    <a:pt x="13200" y="2370884"/>
                  </a:lnTo>
                  <a:lnTo>
                    <a:pt x="18941" y="2417727"/>
                  </a:lnTo>
                  <a:lnTo>
                    <a:pt x="25688" y="2464252"/>
                  </a:lnTo>
                  <a:lnTo>
                    <a:pt x="33432" y="2510446"/>
                  </a:lnTo>
                  <a:lnTo>
                    <a:pt x="42160" y="2556300"/>
                  </a:lnTo>
                  <a:lnTo>
                    <a:pt x="51861" y="2601801"/>
                  </a:lnTo>
                  <a:lnTo>
                    <a:pt x="62525" y="2646937"/>
                  </a:lnTo>
                  <a:lnTo>
                    <a:pt x="74139" y="2691699"/>
                  </a:lnTo>
                  <a:lnTo>
                    <a:pt x="86693" y="2736074"/>
                  </a:lnTo>
                  <a:lnTo>
                    <a:pt x="100174" y="2780052"/>
                  </a:lnTo>
                  <a:lnTo>
                    <a:pt x="114573" y="2823620"/>
                  </a:lnTo>
                  <a:lnTo>
                    <a:pt x="129877" y="2866769"/>
                  </a:lnTo>
                  <a:lnTo>
                    <a:pt x="146076" y="2909485"/>
                  </a:lnTo>
                  <a:lnTo>
                    <a:pt x="163157" y="2951759"/>
                  </a:lnTo>
                  <a:lnTo>
                    <a:pt x="181110" y="2993578"/>
                  </a:lnTo>
                  <a:lnTo>
                    <a:pt x="199924" y="3034933"/>
                  </a:lnTo>
                  <a:lnTo>
                    <a:pt x="219587" y="3075810"/>
                  </a:lnTo>
                  <a:lnTo>
                    <a:pt x="240087" y="3116199"/>
                  </a:lnTo>
                  <a:lnTo>
                    <a:pt x="261415" y="3156089"/>
                  </a:lnTo>
                  <a:lnTo>
                    <a:pt x="283557" y="3195469"/>
                  </a:lnTo>
                  <a:lnTo>
                    <a:pt x="306504" y="3234326"/>
                  </a:lnTo>
                  <a:lnTo>
                    <a:pt x="330243" y="3272651"/>
                  </a:lnTo>
                  <a:lnTo>
                    <a:pt x="354764" y="3310430"/>
                  </a:lnTo>
                  <a:lnTo>
                    <a:pt x="380055" y="3347655"/>
                  </a:lnTo>
                  <a:lnTo>
                    <a:pt x="406104" y="3384312"/>
                  </a:lnTo>
                  <a:lnTo>
                    <a:pt x="432902" y="3420391"/>
                  </a:lnTo>
                  <a:lnTo>
                    <a:pt x="460435" y="3455880"/>
                  </a:lnTo>
                  <a:lnTo>
                    <a:pt x="488694" y="3490768"/>
                  </a:lnTo>
                  <a:lnTo>
                    <a:pt x="517666" y="3525044"/>
                  </a:lnTo>
                  <a:lnTo>
                    <a:pt x="547341" y="3558697"/>
                  </a:lnTo>
                  <a:lnTo>
                    <a:pt x="577707" y="3591715"/>
                  </a:lnTo>
                  <a:lnTo>
                    <a:pt x="608753" y="3624087"/>
                  </a:lnTo>
                  <a:lnTo>
                    <a:pt x="640468" y="3655802"/>
                  </a:lnTo>
                  <a:lnTo>
                    <a:pt x="672839" y="3686848"/>
                  </a:lnTo>
                  <a:lnTo>
                    <a:pt x="705857" y="3717214"/>
                  </a:lnTo>
                  <a:lnTo>
                    <a:pt x="739510" y="3746889"/>
                  </a:lnTo>
                  <a:lnTo>
                    <a:pt x="773786" y="3775862"/>
                  </a:lnTo>
                  <a:lnTo>
                    <a:pt x="808674" y="3804121"/>
                  </a:lnTo>
                  <a:lnTo>
                    <a:pt x="844163" y="3831655"/>
                  </a:lnTo>
                  <a:lnTo>
                    <a:pt x="880242" y="3858452"/>
                  </a:lnTo>
                  <a:lnTo>
                    <a:pt x="916899" y="3884502"/>
                  </a:lnTo>
                  <a:lnTo>
                    <a:pt x="954123" y="3909793"/>
                  </a:lnTo>
                  <a:lnTo>
                    <a:pt x="991902" y="3934314"/>
                  </a:lnTo>
                  <a:lnTo>
                    <a:pt x="1030226" y="3958054"/>
                  </a:lnTo>
                  <a:lnTo>
                    <a:pt x="1069084" y="3981000"/>
                  </a:lnTo>
                  <a:lnTo>
                    <a:pt x="1108463" y="4003143"/>
                  </a:lnTo>
                  <a:lnTo>
                    <a:pt x="1148353" y="4024471"/>
                  </a:lnTo>
                  <a:lnTo>
                    <a:pt x="1188742" y="4044971"/>
                  </a:lnTo>
                  <a:lnTo>
                    <a:pt x="1229619" y="4064634"/>
                  </a:lnTo>
                  <a:lnTo>
                    <a:pt x="1270973" y="4083448"/>
                  </a:lnTo>
                  <a:lnTo>
                    <a:pt x="1312792" y="4101402"/>
                  </a:lnTo>
                  <a:lnTo>
                    <a:pt x="1355066" y="4118483"/>
                  </a:lnTo>
                  <a:lnTo>
                    <a:pt x="1397782" y="4134682"/>
                  </a:lnTo>
                  <a:lnTo>
                    <a:pt x="1440930" y="4149986"/>
                  </a:lnTo>
                  <a:lnTo>
                    <a:pt x="1484499" y="4164385"/>
                  </a:lnTo>
                  <a:lnTo>
                    <a:pt x="1528476" y="4177867"/>
                  </a:lnTo>
                  <a:lnTo>
                    <a:pt x="1572851" y="4190420"/>
                  </a:lnTo>
                  <a:lnTo>
                    <a:pt x="1617613" y="4202035"/>
                  </a:lnTo>
                  <a:lnTo>
                    <a:pt x="1662750" y="4212698"/>
                  </a:lnTo>
                  <a:lnTo>
                    <a:pt x="1708250" y="4222400"/>
                  </a:lnTo>
                  <a:lnTo>
                    <a:pt x="1754104" y="4231128"/>
                  </a:lnTo>
                  <a:lnTo>
                    <a:pt x="1800298" y="4238872"/>
                  </a:lnTo>
                  <a:lnTo>
                    <a:pt x="1846823" y="4245619"/>
                  </a:lnTo>
                  <a:lnTo>
                    <a:pt x="1863515" y="4247665"/>
                  </a:lnTo>
                  <a:lnTo>
                    <a:pt x="2401027" y="4247665"/>
                  </a:lnTo>
                  <a:lnTo>
                    <a:pt x="2464244" y="4238872"/>
                  </a:lnTo>
                  <a:lnTo>
                    <a:pt x="2510439" y="4231128"/>
                  </a:lnTo>
                  <a:lnTo>
                    <a:pt x="2556292" y="4222400"/>
                  </a:lnTo>
                  <a:lnTo>
                    <a:pt x="2601793" y="4212698"/>
                  </a:lnTo>
                  <a:lnTo>
                    <a:pt x="2646930" y="4202035"/>
                  </a:lnTo>
                  <a:lnTo>
                    <a:pt x="2691692" y="4190420"/>
                  </a:lnTo>
                  <a:lnTo>
                    <a:pt x="2736068" y="4177867"/>
                  </a:lnTo>
                  <a:lnTo>
                    <a:pt x="2780045" y="4164385"/>
                  </a:lnTo>
                  <a:lnTo>
                    <a:pt x="2823614" y="4149986"/>
                  </a:lnTo>
                  <a:lnTo>
                    <a:pt x="2866762" y="4134682"/>
                  </a:lnTo>
                  <a:lnTo>
                    <a:pt x="2909479" y="4118483"/>
                  </a:lnTo>
                  <a:lnTo>
                    <a:pt x="2951753" y="4101402"/>
                  </a:lnTo>
                  <a:lnTo>
                    <a:pt x="2993572" y="4083448"/>
                  </a:lnTo>
                  <a:lnTo>
                    <a:pt x="3034927" y="4064634"/>
                  </a:lnTo>
                  <a:lnTo>
                    <a:pt x="3075804" y="4044971"/>
                  </a:lnTo>
                  <a:lnTo>
                    <a:pt x="3116193" y="4024471"/>
                  </a:lnTo>
                  <a:lnTo>
                    <a:pt x="3156083" y="4003143"/>
                  </a:lnTo>
                  <a:lnTo>
                    <a:pt x="3195463" y="3981000"/>
                  </a:lnTo>
                  <a:lnTo>
                    <a:pt x="3234320" y="3958054"/>
                  </a:lnTo>
                  <a:lnTo>
                    <a:pt x="3272645" y="3934314"/>
                  </a:lnTo>
                  <a:lnTo>
                    <a:pt x="3310425" y="3909793"/>
                  </a:lnTo>
                  <a:lnTo>
                    <a:pt x="3347649" y="3884502"/>
                  </a:lnTo>
                  <a:lnTo>
                    <a:pt x="3384306" y="3858452"/>
                  </a:lnTo>
                  <a:lnTo>
                    <a:pt x="3420385" y="3831655"/>
                  </a:lnTo>
                  <a:lnTo>
                    <a:pt x="3455874" y="3804121"/>
                  </a:lnTo>
                  <a:lnTo>
                    <a:pt x="3490762" y="3775862"/>
                  </a:lnTo>
                  <a:lnTo>
                    <a:pt x="3525038" y="3746889"/>
                  </a:lnTo>
                  <a:lnTo>
                    <a:pt x="3558691" y="3717214"/>
                  </a:lnTo>
                  <a:lnTo>
                    <a:pt x="3591709" y="3686848"/>
                  </a:lnTo>
                  <a:lnTo>
                    <a:pt x="3624081" y="3655802"/>
                  </a:lnTo>
                  <a:lnTo>
                    <a:pt x="3655795" y="3624087"/>
                  </a:lnTo>
                  <a:lnTo>
                    <a:pt x="3686841" y="3591715"/>
                  </a:lnTo>
                  <a:lnTo>
                    <a:pt x="3717207" y="3558697"/>
                  </a:lnTo>
                  <a:lnTo>
                    <a:pt x="3746882" y="3525044"/>
                  </a:lnTo>
                  <a:lnTo>
                    <a:pt x="3775855" y="3490768"/>
                  </a:lnTo>
                  <a:lnTo>
                    <a:pt x="3804114" y="3455880"/>
                  </a:lnTo>
                  <a:lnTo>
                    <a:pt x="3831647" y="3420391"/>
                  </a:lnTo>
                  <a:lnTo>
                    <a:pt x="3858445" y="3384312"/>
                  </a:lnTo>
                  <a:lnTo>
                    <a:pt x="3884495" y="3347655"/>
                  </a:lnTo>
                  <a:lnTo>
                    <a:pt x="3909785" y="3310430"/>
                  </a:lnTo>
                  <a:lnTo>
                    <a:pt x="3934306" y="3272651"/>
                  </a:lnTo>
                  <a:lnTo>
                    <a:pt x="3958046" y="3234326"/>
                  </a:lnTo>
                  <a:lnTo>
                    <a:pt x="3980992" y="3195469"/>
                  </a:lnTo>
                  <a:lnTo>
                    <a:pt x="4003135" y="3156089"/>
                  </a:lnTo>
                  <a:lnTo>
                    <a:pt x="4024462" y="3116199"/>
                  </a:lnTo>
                  <a:lnTo>
                    <a:pt x="4044963" y="3075810"/>
                  </a:lnTo>
                  <a:lnTo>
                    <a:pt x="4064626" y="3034933"/>
                  </a:lnTo>
                  <a:lnTo>
                    <a:pt x="4083439" y="2993578"/>
                  </a:lnTo>
                  <a:lnTo>
                    <a:pt x="4101393" y="2951759"/>
                  </a:lnTo>
                  <a:lnTo>
                    <a:pt x="4118474" y="2909485"/>
                  </a:lnTo>
                  <a:lnTo>
                    <a:pt x="4134673" y="2866769"/>
                  </a:lnTo>
                  <a:lnTo>
                    <a:pt x="4149977" y="2823620"/>
                  </a:lnTo>
                  <a:lnTo>
                    <a:pt x="4164375" y="2780052"/>
                  </a:lnTo>
                  <a:lnTo>
                    <a:pt x="4177857" y="2736074"/>
                  </a:lnTo>
                  <a:lnTo>
                    <a:pt x="4190411" y="2691699"/>
                  </a:lnTo>
                  <a:lnTo>
                    <a:pt x="4202025" y="2646937"/>
                  </a:lnTo>
                  <a:lnTo>
                    <a:pt x="4212688" y="2601801"/>
                  </a:lnTo>
                  <a:lnTo>
                    <a:pt x="4222390" y="2556300"/>
                  </a:lnTo>
                  <a:lnTo>
                    <a:pt x="4231118" y="2510446"/>
                  </a:lnTo>
                  <a:lnTo>
                    <a:pt x="4238861" y="2464252"/>
                  </a:lnTo>
                  <a:lnTo>
                    <a:pt x="4245609" y="2417727"/>
                  </a:lnTo>
                  <a:lnTo>
                    <a:pt x="4251350" y="2370884"/>
                  </a:lnTo>
                  <a:lnTo>
                    <a:pt x="4256072" y="2323733"/>
                  </a:lnTo>
                  <a:lnTo>
                    <a:pt x="4259764" y="2276286"/>
                  </a:lnTo>
                  <a:lnTo>
                    <a:pt x="4262416" y="2228554"/>
                  </a:lnTo>
                  <a:lnTo>
                    <a:pt x="4264015" y="2180548"/>
                  </a:lnTo>
                  <a:lnTo>
                    <a:pt x="4264550" y="2132280"/>
                  </a:lnTo>
                  <a:lnTo>
                    <a:pt x="4264015" y="2084012"/>
                  </a:lnTo>
                  <a:lnTo>
                    <a:pt x="4262416" y="2036007"/>
                  </a:lnTo>
                  <a:lnTo>
                    <a:pt x="4259764" y="1988275"/>
                  </a:lnTo>
                  <a:lnTo>
                    <a:pt x="4256072" y="1940828"/>
                  </a:lnTo>
                  <a:lnTo>
                    <a:pt x="4251350" y="1893677"/>
                  </a:lnTo>
                  <a:lnTo>
                    <a:pt x="4245609" y="1846833"/>
                  </a:lnTo>
                  <a:lnTo>
                    <a:pt x="4238861" y="1800309"/>
                  </a:lnTo>
                  <a:lnTo>
                    <a:pt x="4231118" y="1754114"/>
                  </a:lnTo>
                  <a:lnTo>
                    <a:pt x="4222390" y="1708260"/>
                  </a:lnTo>
                  <a:lnTo>
                    <a:pt x="4212688" y="1662760"/>
                  </a:lnTo>
                  <a:lnTo>
                    <a:pt x="4202025" y="1617623"/>
                  </a:lnTo>
                  <a:lnTo>
                    <a:pt x="4190411" y="1572861"/>
                  </a:lnTo>
                  <a:lnTo>
                    <a:pt x="4177857" y="1528486"/>
                  </a:lnTo>
                  <a:lnTo>
                    <a:pt x="4164375" y="1484508"/>
                  </a:lnTo>
                  <a:lnTo>
                    <a:pt x="4149977" y="1440940"/>
                  </a:lnTo>
                  <a:lnTo>
                    <a:pt x="4134673" y="1397792"/>
                  </a:lnTo>
                  <a:lnTo>
                    <a:pt x="4118474" y="1355075"/>
                  </a:lnTo>
                  <a:lnTo>
                    <a:pt x="4101393" y="1312801"/>
                  </a:lnTo>
                  <a:lnTo>
                    <a:pt x="4083439" y="1270982"/>
                  </a:lnTo>
                  <a:lnTo>
                    <a:pt x="4064626" y="1229628"/>
                  </a:lnTo>
                  <a:lnTo>
                    <a:pt x="4044963" y="1188750"/>
                  </a:lnTo>
                  <a:lnTo>
                    <a:pt x="4024462" y="1148361"/>
                  </a:lnTo>
                  <a:lnTo>
                    <a:pt x="4003135" y="1108471"/>
                  </a:lnTo>
                  <a:lnTo>
                    <a:pt x="3980992" y="1069092"/>
                  </a:lnTo>
                  <a:lnTo>
                    <a:pt x="3958046" y="1030234"/>
                  </a:lnTo>
                  <a:lnTo>
                    <a:pt x="3934306" y="991910"/>
                  </a:lnTo>
                  <a:lnTo>
                    <a:pt x="3909785" y="954130"/>
                  </a:lnTo>
                  <a:lnTo>
                    <a:pt x="3884495" y="916906"/>
                  </a:lnTo>
                  <a:lnTo>
                    <a:pt x="3858445" y="880249"/>
                  </a:lnTo>
                  <a:lnTo>
                    <a:pt x="3831647" y="844170"/>
                  </a:lnTo>
                  <a:lnTo>
                    <a:pt x="3804114" y="808680"/>
                  </a:lnTo>
                  <a:lnTo>
                    <a:pt x="3775855" y="773792"/>
                  </a:lnTo>
                  <a:lnTo>
                    <a:pt x="3746882" y="739516"/>
                  </a:lnTo>
                  <a:lnTo>
                    <a:pt x="3717207" y="705863"/>
                  </a:lnTo>
                  <a:lnTo>
                    <a:pt x="3686841" y="672845"/>
                  </a:lnTo>
                  <a:lnTo>
                    <a:pt x="3655795" y="640473"/>
                  </a:lnTo>
                  <a:lnTo>
                    <a:pt x="3624081" y="608758"/>
                  </a:lnTo>
                  <a:lnTo>
                    <a:pt x="3591709" y="577712"/>
                  </a:lnTo>
                  <a:lnTo>
                    <a:pt x="3558691" y="547346"/>
                  </a:lnTo>
                  <a:lnTo>
                    <a:pt x="3525038" y="517671"/>
                  </a:lnTo>
                  <a:lnTo>
                    <a:pt x="3490762" y="488698"/>
                  </a:lnTo>
                  <a:lnTo>
                    <a:pt x="3455874" y="460439"/>
                  </a:lnTo>
                  <a:lnTo>
                    <a:pt x="3420385" y="432906"/>
                  </a:lnTo>
                  <a:lnTo>
                    <a:pt x="3384306" y="406108"/>
                  </a:lnTo>
                  <a:lnTo>
                    <a:pt x="3347649" y="380058"/>
                  </a:lnTo>
                  <a:lnTo>
                    <a:pt x="3310425" y="354767"/>
                  </a:lnTo>
                  <a:lnTo>
                    <a:pt x="3272645" y="330246"/>
                  </a:lnTo>
                  <a:lnTo>
                    <a:pt x="3234320" y="306507"/>
                  </a:lnTo>
                  <a:lnTo>
                    <a:pt x="3195463" y="283560"/>
                  </a:lnTo>
                  <a:lnTo>
                    <a:pt x="3156083" y="261417"/>
                  </a:lnTo>
                  <a:lnTo>
                    <a:pt x="3116193" y="240090"/>
                  </a:lnTo>
                  <a:lnTo>
                    <a:pt x="3075804" y="219589"/>
                  </a:lnTo>
                  <a:lnTo>
                    <a:pt x="3034927" y="199926"/>
                  </a:lnTo>
                  <a:lnTo>
                    <a:pt x="2993572" y="181112"/>
                  </a:lnTo>
                  <a:lnTo>
                    <a:pt x="2951753" y="163159"/>
                  </a:lnTo>
                  <a:lnTo>
                    <a:pt x="2909479" y="146077"/>
                  </a:lnTo>
                  <a:lnTo>
                    <a:pt x="2866762" y="129878"/>
                  </a:lnTo>
                  <a:lnTo>
                    <a:pt x="2823614" y="114574"/>
                  </a:lnTo>
                  <a:lnTo>
                    <a:pt x="2780045" y="100175"/>
                  </a:lnTo>
                  <a:lnTo>
                    <a:pt x="2736068" y="86693"/>
                  </a:lnTo>
                  <a:lnTo>
                    <a:pt x="2691692" y="74140"/>
                  </a:lnTo>
                  <a:lnTo>
                    <a:pt x="2646930" y="62526"/>
                  </a:lnTo>
                  <a:lnTo>
                    <a:pt x="2601793" y="51862"/>
                  </a:lnTo>
                  <a:lnTo>
                    <a:pt x="2556292" y="42160"/>
                  </a:lnTo>
                  <a:lnTo>
                    <a:pt x="2510439" y="33432"/>
                  </a:lnTo>
                  <a:lnTo>
                    <a:pt x="2464244" y="25689"/>
                  </a:lnTo>
                  <a:lnTo>
                    <a:pt x="2417719" y="18941"/>
                  </a:lnTo>
                  <a:lnTo>
                    <a:pt x="2370875" y="13200"/>
                  </a:lnTo>
                  <a:lnTo>
                    <a:pt x="2323724" y="8478"/>
                  </a:lnTo>
                  <a:lnTo>
                    <a:pt x="2276276" y="4786"/>
                  </a:lnTo>
                  <a:lnTo>
                    <a:pt x="2228544" y="2134"/>
                  </a:lnTo>
                  <a:lnTo>
                    <a:pt x="2180538" y="535"/>
                  </a:lnTo>
                  <a:lnTo>
                    <a:pt x="2132270" y="0"/>
                  </a:lnTo>
                  <a:close/>
                </a:path>
              </a:pathLst>
            </a:custGeom>
            <a:solidFill>
              <a:srgbClr val="F8EF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4480940" y="4919117"/>
              <a:ext cx="2131060" cy="3197225"/>
            </a:xfrm>
            <a:custGeom>
              <a:avLst/>
              <a:gdLst/>
              <a:ahLst/>
              <a:cxnLst/>
              <a:rect l="l" t="t" r="r" b="b"/>
              <a:pathLst>
                <a:path w="2131059" h="3197225">
                  <a:moveTo>
                    <a:pt x="0" y="0"/>
                  </a:moveTo>
                  <a:lnTo>
                    <a:pt x="0" y="2130971"/>
                  </a:lnTo>
                  <a:lnTo>
                    <a:pt x="1845734" y="3196604"/>
                  </a:lnTo>
                  <a:lnTo>
                    <a:pt x="1869985" y="3153545"/>
                  </a:lnTo>
                  <a:lnTo>
                    <a:pt x="1893261" y="3109876"/>
                  </a:lnTo>
                  <a:lnTo>
                    <a:pt x="1915546" y="3065611"/>
                  </a:lnTo>
                  <a:lnTo>
                    <a:pt x="1936825" y="3020765"/>
                  </a:lnTo>
                  <a:lnTo>
                    <a:pt x="1957083" y="2975353"/>
                  </a:lnTo>
                  <a:lnTo>
                    <a:pt x="1976306" y="2929389"/>
                  </a:lnTo>
                  <a:lnTo>
                    <a:pt x="1994479" y="2882889"/>
                  </a:lnTo>
                  <a:lnTo>
                    <a:pt x="2011587" y="2835866"/>
                  </a:lnTo>
                  <a:lnTo>
                    <a:pt x="2027615" y="2788335"/>
                  </a:lnTo>
                  <a:lnTo>
                    <a:pt x="2042549" y="2740312"/>
                  </a:lnTo>
                  <a:lnTo>
                    <a:pt x="2056373" y="2691812"/>
                  </a:lnTo>
                  <a:lnTo>
                    <a:pt x="2069072" y="2642847"/>
                  </a:lnTo>
                  <a:lnTo>
                    <a:pt x="2080633" y="2593435"/>
                  </a:lnTo>
                  <a:lnTo>
                    <a:pt x="2091040" y="2543589"/>
                  </a:lnTo>
                  <a:lnTo>
                    <a:pt x="2100278" y="2493323"/>
                  </a:lnTo>
                  <a:lnTo>
                    <a:pt x="2108332" y="2442654"/>
                  </a:lnTo>
                  <a:lnTo>
                    <a:pt x="2115188" y="2391594"/>
                  </a:lnTo>
                  <a:lnTo>
                    <a:pt x="2120830" y="2340161"/>
                  </a:lnTo>
                  <a:lnTo>
                    <a:pt x="2125245" y="2288366"/>
                  </a:lnTo>
                  <a:lnTo>
                    <a:pt x="2128416" y="2236227"/>
                  </a:lnTo>
                  <a:lnTo>
                    <a:pt x="2130330" y="2183757"/>
                  </a:lnTo>
                  <a:lnTo>
                    <a:pt x="2130971" y="2130971"/>
                  </a:lnTo>
                  <a:lnTo>
                    <a:pt x="2130436" y="2082733"/>
                  </a:lnTo>
                  <a:lnTo>
                    <a:pt x="2128838" y="2034756"/>
                  </a:lnTo>
                  <a:lnTo>
                    <a:pt x="2126188" y="1987053"/>
                  </a:lnTo>
                  <a:lnTo>
                    <a:pt x="2122498" y="1939635"/>
                  </a:lnTo>
                  <a:lnTo>
                    <a:pt x="2117779" y="1892512"/>
                  </a:lnTo>
                  <a:lnTo>
                    <a:pt x="2112042" y="1845697"/>
                  </a:lnTo>
                  <a:lnTo>
                    <a:pt x="2105298" y="1799201"/>
                  </a:lnTo>
                  <a:lnTo>
                    <a:pt x="2097559" y="1753034"/>
                  </a:lnTo>
                  <a:lnTo>
                    <a:pt x="2088837" y="1707209"/>
                  </a:lnTo>
                  <a:lnTo>
                    <a:pt x="2079141" y="1661736"/>
                  </a:lnTo>
                  <a:lnTo>
                    <a:pt x="2068484" y="1616626"/>
                  </a:lnTo>
                  <a:lnTo>
                    <a:pt x="2056877" y="1571892"/>
                  </a:lnTo>
                  <a:lnTo>
                    <a:pt x="2044331" y="1527544"/>
                  </a:lnTo>
                  <a:lnTo>
                    <a:pt x="2030858" y="1483593"/>
                  </a:lnTo>
                  <a:lnTo>
                    <a:pt x="2016468" y="1440051"/>
                  </a:lnTo>
                  <a:lnTo>
                    <a:pt x="2001173" y="1396929"/>
                  </a:lnTo>
                  <a:lnTo>
                    <a:pt x="1984985" y="1354239"/>
                  </a:lnTo>
                  <a:lnTo>
                    <a:pt x="1967914" y="1311991"/>
                  </a:lnTo>
                  <a:lnTo>
                    <a:pt x="1949972" y="1270197"/>
                  </a:lnTo>
                  <a:lnTo>
                    <a:pt x="1931169" y="1228868"/>
                  </a:lnTo>
                  <a:lnTo>
                    <a:pt x="1911519" y="1188016"/>
                  </a:lnTo>
                  <a:lnTo>
                    <a:pt x="1891031" y="1147651"/>
                  </a:lnTo>
                  <a:lnTo>
                    <a:pt x="1869716" y="1107786"/>
                  </a:lnTo>
                  <a:lnTo>
                    <a:pt x="1847587" y="1068431"/>
                  </a:lnTo>
                  <a:lnTo>
                    <a:pt x="1824655" y="1029597"/>
                  </a:lnTo>
                  <a:lnTo>
                    <a:pt x="1800930" y="991296"/>
                  </a:lnTo>
                  <a:lnTo>
                    <a:pt x="1776424" y="953539"/>
                  </a:lnTo>
                  <a:lnTo>
                    <a:pt x="1751149" y="916338"/>
                  </a:lnTo>
                  <a:lnTo>
                    <a:pt x="1725115" y="879703"/>
                  </a:lnTo>
                  <a:lnTo>
                    <a:pt x="1698334" y="843647"/>
                  </a:lnTo>
                  <a:lnTo>
                    <a:pt x="1670817" y="808179"/>
                  </a:lnTo>
                  <a:lnTo>
                    <a:pt x="1642576" y="773313"/>
                  </a:lnTo>
                  <a:lnTo>
                    <a:pt x="1613621" y="739057"/>
                  </a:lnTo>
                  <a:lnTo>
                    <a:pt x="1583964" y="705425"/>
                  </a:lnTo>
                  <a:lnTo>
                    <a:pt x="1553617" y="672428"/>
                  </a:lnTo>
                  <a:lnTo>
                    <a:pt x="1522590" y="640076"/>
                  </a:lnTo>
                  <a:lnTo>
                    <a:pt x="1490895" y="608381"/>
                  </a:lnTo>
                  <a:lnTo>
                    <a:pt x="1458543" y="577354"/>
                  </a:lnTo>
                  <a:lnTo>
                    <a:pt x="1425545" y="547006"/>
                  </a:lnTo>
                  <a:lnTo>
                    <a:pt x="1391913" y="517350"/>
                  </a:lnTo>
                  <a:lnTo>
                    <a:pt x="1357658" y="488395"/>
                  </a:lnTo>
                  <a:lnTo>
                    <a:pt x="1322791" y="460153"/>
                  </a:lnTo>
                  <a:lnTo>
                    <a:pt x="1287324" y="432637"/>
                  </a:lnTo>
                  <a:lnTo>
                    <a:pt x="1251267" y="405856"/>
                  </a:lnTo>
                  <a:lnTo>
                    <a:pt x="1214633" y="379822"/>
                  </a:lnTo>
                  <a:lnTo>
                    <a:pt x="1177431" y="354546"/>
                  </a:lnTo>
                  <a:lnTo>
                    <a:pt x="1139675" y="330041"/>
                  </a:lnTo>
                  <a:lnTo>
                    <a:pt x="1101374" y="306316"/>
                  </a:lnTo>
                  <a:lnTo>
                    <a:pt x="1062540" y="283383"/>
                  </a:lnTo>
                  <a:lnTo>
                    <a:pt x="1023185" y="261254"/>
                  </a:lnTo>
                  <a:lnTo>
                    <a:pt x="983319" y="239940"/>
                  </a:lnTo>
                  <a:lnTo>
                    <a:pt x="942955" y="219452"/>
                  </a:lnTo>
                  <a:lnTo>
                    <a:pt x="902103" y="199801"/>
                  </a:lnTo>
                  <a:lnTo>
                    <a:pt x="860774" y="180999"/>
                  </a:lnTo>
                  <a:lnTo>
                    <a:pt x="818980" y="163057"/>
                  </a:lnTo>
                  <a:lnTo>
                    <a:pt x="776732" y="145986"/>
                  </a:lnTo>
                  <a:lnTo>
                    <a:pt x="734041" y="129797"/>
                  </a:lnTo>
                  <a:lnTo>
                    <a:pt x="690920" y="114503"/>
                  </a:lnTo>
                  <a:lnTo>
                    <a:pt x="647378" y="100113"/>
                  </a:lnTo>
                  <a:lnTo>
                    <a:pt x="603427" y="86639"/>
                  </a:lnTo>
                  <a:lnTo>
                    <a:pt x="559079" y="74094"/>
                  </a:lnTo>
                  <a:lnTo>
                    <a:pt x="514344" y="62487"/>
                  </a:lnTo>
                  <a:lnTo>
                    <a:pt x="469235" y="51830"/>
                  </a:lnTo>
                  <a:lnTo>
                    <a:pt x="423762" y="42134"/>
                  </a:lnTo>
                  <a:lnTo>
                    <a:pt x="377936" y="33411"/>
                  </a:lnTo>
                  <a:lnTo>
                    <a:pt x="331770" y="25673"/>
                  </a:lnTo>
                  <a:lnTo>
                    <a:pt x="285273" y="18929"/>
                  </a:lnTo>
                  <a:lnTo>
                    <a:pt x="238458" y="13192"/>
                  </a:lnTo>
                  <a:lnTo>
                    <a:pt x="191336" y="8473"/>
                  </a:lnTo>
                  <a:lnTo>
                    <a:pt x="143918" y="4783"/>
                  </a:lnTo>
                  <a:lnTo>
                    <a:pt x="96215" y="2133"/>
                  </a:lnTo>
                  <a:lnTo>
                    <a:pt x="48238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5886375" y="6393533"/>
              <a:ext cx="1024255" cy="41910"/>
            </a:xfrm>
            <a:custGeom>
              <a:avLst/>
              <a:gdLst/>
              <a:ahLst/>
              <a:cxnLst/>
              <a:rect l="l" t="t" r="r" b="b"/>
              <a:pathLst>
                <a:path w="1024255" h="41910">
                  <a:moveTo>
                    <a:pt x="1024115" y="0"/>
                  </a:moveTo>
                  <a:lnTo>
                    <a:pt x="0" y="0"/>
                  </a:lnTo>
                  <a:lnTo>
                    <a:pt x="0" y="41757"/>
                  </a:lnTo>
                  <a:lnTo>
                    <a:pt x="1024115" y="41757"/>
                  </a:lnTo>
                  <a:lnTo>
                    <a:pt x="1024115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815050" y="6343102"/>
              <a:ext cx="142634" cy="142634"/>
            </a:xfrm>
            <a:prstGeom prst="rect">
              <a:avLst/>
            </a:prstGeom>
          </p:spPr>
        </p:pic>
      </p:grpSp>
      <p:sp>
        <p:nvSpPr>
          <p:cNvPr id="32" name="object 32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3" name="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7F5C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Work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4638040" cy="576389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 marR="6985">
              <a:lnSpc>
                <a:spcPts val="5610"/>
              </a:lnSpc>
              <a:spcBef>
                <a:spcPts val="500"/>
              </a:spcBef>
            </a:pPr>
            <a:r>
              <a:rPr dirty="0" sz="4950" spc="-125">
                <a:solidFill>
                  <a:srgbClr val="412468"/>
                </a:solidFill>
                <a:latin typeface="Arial Black"/>
                <a:cs typeface="Arial Black"/>
              </a:rPr>
              <a:t>Older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65">
                <a:solidFill>
                  <a:srgbClr val="412468"/>
                </a:solidFill>
                <a:latin typeface="Arial Black"/>
                <a:cs typeface="Arial Black"/>
              </a:rPr>
              <a:t>workers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are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80">
                <a:solidFill>
                  <a:srgbClr val="412468"/>
                </a:solidFill>
                <a:latin typeface="Arial Black"/>
                <a:cs typeface="Arial Black"/>
              </a:rPr>
              <a:t>much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465">
                <a:solidFill>
                  <a:srgbClr val="412468"/>
                </a:solidFill>
                <a:latin typeface="Arial Black"/>
                <a:cs typeface="Arial Black"/>
              </a:rPr>
              <a:t>less </a:t>
            </a:r>
            <a:r>
              <a:rPr dirty="0" sz="4950" spc="-295">
                <a:solidFill>
                  <a:srgbClr val="412468"/>
                </a:solidFill>
                <a:latin typeface="Arial Black"/>
                <a:cs typeface="Arial Black"/>
              </a:rPr>
              <a:t>likely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95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10">
                <a:solidFill>
                  <a:srgbClr val="412468"/>
                </a:solidFill>
                <a:latin typeface="Arial Black"/>
                <a:cs typeface="Arial Black"/>
              </a:rPr>
              <a:t>obtain </a:t>
            </a:r>
            <a:r>
              <a:rPr dirty="0" sz="4950" spc="-365">
                <a:solidFill>
                  <a:srgbClr val="412468"/>
                </a:solidFill>
                <a:latin typeface="Arial Black"/>
                <a:cs typeface="Arial Black"/>
              </a:rPr>
              <a:t>a</a:t>
            </a:r>
            <a:r>
              <a:rPr dirty="0" sz="4950" spc="-5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25">
                <a:solidFill>
                  <a:srgbClr val="412468"/>
                </a:solidFill>
                <a:latin typeface="Arial Black"/>
                <a:cs typeface="Arial Black"/>
              </a:rPr>
              <a:t>job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45">
                <a:solidFill>
                  <a:srgbClr val="412468"/>
                </a:solidFill>
                <a:latin typeface="Arial Black"/>
                <a:cs typeface="Arial Black"/>
              </a:rPr>
              <a:t>through </a:t>
            </a:r>
            <a:r>
              <a:rPr dirty="0" sz="4950" spc="-125">
                <a:solidFill>
                  <a:srgbClr val="412468"/>
                </a:solidFill>
                <a:latin typeface="Arial Black"/>
                <a:cs typeface="Arial Black"/>
              </a:rPr>
              <a:t>employment </a:t>
            </a:r>
            <a:r>
              <a:rPr dirty="0" sz="4950" spc="-345">
                <a:solidFill>
                  <a:srgbClr val="412468"/>
                </a:solidFill>
                <a:latin typeface="Arial Black"/>
                <a:cs typeface="Arial Black"/>
              </a:rPr>
              <a:t>services</a:t>
            </a:r>
            <a:r>
              <a:rPr dirty="0" sz="4950" spc="-4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5">
                <a:solidFill>
                  <a:srgbClr val="412468"/>
                </a:solidFill>
                <a:latin typeface="Arial Black"/>
                <a:cs typeface="Arial Black"/>
              </a:rPr>
              <a:t>than </a:t>
            </a:r>
            <a:r>
              <a:rPr dirty="0" sz="4950" spc="-70">
                <a:solidFill>
                  <a:srgbClr val="412468"/>
                </a:solidFill>
                <a:latin typeface="Arial Black"/>
                <a:cs typeface="Arial Black"/>
              </a:rPr>
              <a:t>younger </a:t>
            </a:r>
            <a:r>
              <a:rPr dirty="0" sz="4950" spc="-340">
                <a:solidFill>
                  <a:srgbClr val="412468"/>
                </a:solidFill>
                <a:latin typeface="Arial Black"/>
                <a:cs typeface="Arial Black"/>
              </a:rPr>
              <a:t>workers.</a:t>
            </a:r>
            <a:endParaRPr sz="49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715327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5">
                <a:solidFill>
                  <a:srgbClr val="412468"/>
                </a:solidFill>
                <a:latin typeface="Lucida Sans Unicode"/>
                <a:cs typeface="Lucida Sans Unicode"/>
              </a:rPr>
              <a:t>3.11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better.org.uk/work-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954869" y="3154301"/>
            <a:ext cx="1645920" cy="5060950"/>
            <a:chOff x="9954869" y="3154301"/>
            <a:chExt cx="1645920" cy="5060950"/>
          </a:xfrm>
        </p:grpSpPr>
        <p:sp>
          <p:nvSpPr>
            <p:cNvPr id="5" name="object 5"/>
            <p:cNvSpPr/>
            <p:nvPr/>
          </p:nvSpPr>
          <p:spPr>
            <a:xfrm>
              <a:off x="9954869" y="3154301"/>
              <a:ext cx="1645920" cy="5060950"/>
            </a:xfrm>
            <a:custGeom>
              <a:avLst/>
              <a:gdLst/>
              <a:ahLst/>
              <a:cxnLst/>
              <a:rect l="l" t="t" r="r" b="b"/>
              <a:pathLst>
                <a:path w="1645920" h="5060950">
                  <a:moveTo>
                    <a:pt x="1645897" y="0"/>
                  </a:moveTo>
                  <a:lnTo>
                    <a:pt x="0" y="0"/>
                  </a:lnTo>
                  <a:lnTo>
                    <a:pt x="0" y="5060725"/>
                  </a:lnTo>
                  <a:lnTo>
                    <a:pt x="1645897" y="5060725"/>
                  </a:lnTo>
                  <a:lnTo>
                    <a:pt x="1645897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23818" y="3499668"/>
              <a:ext cx="1315720" cy="498475"/>
            </a:xfrm>
            <a:custGeom>
              <a:avLst/>
              <a:gdLst/>
              <a:ahLst/>
              <a:cxnLst/>
              <a:rect l="l" t="t" r="r" b="b"/>
              <a:pathLst>
                <a:path w="1315720" h="498475">
                  <a:moveTo>
                    <a:pt x="354507" y="400304"/>
                  </a:moveTo>
                  <a:lnTo>
                    <a:pt x="145389" y="400304"/>
                  </a:lnTo>
                  <a:lnTo>
                    <a:pt x="227050" y="335330"/>
                  </a:lnTo>
                  <a:lnTo>
                    <a:pt x="271170" y="299275"/>
                  </a:lnTo>
                  <a:lnTo>
                    <a:pt x="306044" y="266344"/>
                  </a:lnTo>
                  <a:lnTo>
                    <a:pt x="331368" y="233553"/>
                  </a:lnTo>
                  <a:lnTo>
                    <a:pt x="346811" y="197929"/>
                  </a:lnTo>
                  <a:lnTo>
                    <a:pt x="352018" y="156527"/>
                  </a:lnTo>
                  <a:lnTo>
                    <a:pt x="346722" y="115074"/>
                  </a:lnTo>
                  <a:lnTo>
                    <a:pt x="331216" y="77724"/>
                  </a:lnTo>
                  <a:lnTo>
                    <a:pt x="306171" y="46012"/>
                  </a:lnTo>
                  <a:lnTo>
                    <a:pt x="272199" y="21463"/>
                  </a:lnTo>
                  <a:lnTo>
                    <a:pt x="229933" y="5613"/>
                  </a:lnTo>
                  <a:lnTo>
                    <a:pt x="180022" y="0"/>
                  </a:lnTo>
                  <a:lnTo>
                    <a:pt x="134010" y="4368"/>
                  </a:lnTo>
                  <a:lnTo>
                    <a:pt x="91020" y="17741"/>
                  </a:lnTo>
                  <a:lnTo>
                    <a:pt x="53340" y="40500"/>
                  </a:lnTo>
                  <a:lnTo>
                    <a:pt x="23279" y="73025"/>
                  </a:lnTo>
                  <a:lnTo>
                    <a:pt x="3086" y="115709"/>
                  </a:lnTo>
                  <a:lnTo>
                    <a:pt x="95275" y="154673"/>
                  </a:lnTo>
                  <a:lnTo>
                    <a:pt x="109816" y="128231"/>
                  </a:lnTo>
                  <a:lnTo>
                    <a:pt x="128993" y="109283"/>
                  </a:lnTo>
                  <a:lnTo>
                    <a:pt x="152349" y="97866"/>
                  </a:lnTo>
                  <a:lnTo>
                    <a:pt x="179412" y="94056"/>
                  </a:lnTo>
                  <a:lnTo>
                    <a:pt x="207467" y="99212"/>
                  </a:lnTo>
                  <a:lnTo>
                    <a:pt x="229387" y="113080"/>
                  </a:lnTo>
                  <a:lnTo>
                    <a:pt x="243636" y="133197"/>
                  </a:lnTo>
                  <a:lnTo>
                    <a:pt x="248716" y="157149"/>
                  </a:lnTo>
                  <a:lnTo>
                    <a:pt x="244335" y="182854"/>
                  </a:lnTo>
                  <a:lnTo>
                    <a:pt x="230390" y="207340"/>
                  </a:lnTo>
                  <a:lnTo>
                    <a:pt x="205638" y="233807"/>
                  </a:lnTo>
                  <a:lnTo>
                    <a:pt x="168897" y="265417"/>
                  </a:lnTo>
                  <a:lnTo>
                    <a:pt x="0" y="403999"/>
                  </a:lnTo>
                  <a:lnTo>
                    <a:pt x="0" y="491858"/>
                  </a:lnTo>
                  <a:lnTo>
                    <a:pt x="354507" y="491858"/>
                  </a:lnTo>
                  <a:lnTo>
                    <a:pt x="354507" y="400304"/>
                  </a:lnTo>
                  <a:close/>
                </a:path>
                <a:path w="1315720" h="498475">
                  <a:moveTo>
                    <a:pt x="770509" y="355130"/>
                  </a:moveTo>
                  <a:lnTo>
                    <a:pt x="765340" y="318198"/>
                  </a:lnTo>
                  <a:lnTo>
                    <a:pt x="765263" y="317677"/>
                  </a:lnTo>
                  <a:lnTo>
                    <a:pt x="750684" y="288925"/>
                  </a:lnTo>
                  <a:lnTo>
                    <a:pt x="749477" y="286537"/>
                  </a:lnTo>
                  <a:lnTo>
                    <a:pt x="723011" y="261073"/>
                  </a:lnTo>
                  <a:lnTo>
                    <a:pt x="685761" y="240677"/>
                  </a:lnTo>
                  <a:lnTo>
                    <a:pt x="685761" y="240055"/>
                  </a:lnTo>
                  <a:lnTo>
                    <a:pt x="733640" y="204800"/>
                  </a:lnTo>
                  <a:lnTo>
                    <a:pt x="755269" y="167589"/>
                  </a:lnTo>
                  <a:lnTo>
                    <a:pt x="760615" y="132410"/>
                  </a:lnTo>
                  <a:lnTo>
                    <a:pt x="752894" y="90131"/>
                  </a:lnTo>
                  <a:lnTo>
                    <a:pt x="749236" y="84150"/>
                  </a:lnTo>
                  <a:lnTo>
                    <a:pt x="730618" y="53733"/>
                  </a:lnTo>
                  <a:lnTo>
                    <a:pt x="695134" y="25234"/>
                  </a:lnTo>
                  <a:lnTo>
                    <a:pt x="669671" y="15252"/>
                  </a:lnTo>
                  <a:lnTo>
                    <a:pt x="669671" y="348945"/>
                  </a:lnTo>
                  <a:lnTo>
                    <a:pt x="664146" y="374243"/>
                  </a:lnTo>
                  <a:lnTo>
                    <a:pt x="648169" y="394881"/>
                  </a:lnTo>
                  <a:lnTo>
                    <a:pt x="622693" y="408800"/>
                  </a:lnTo>
                  <a:lnTo>
                    <a:pt x="588619" y="413893"/>
                  </a:lnTo>
                  <a:lnTo>
                    <a:pt x="556145" y="408800"/>
                  </a:lnTo>
                  <a:lnTo>
                    <a:pt x="531152" y="394881"/>
                  </a:lnTo>
                  <a:lnTo>
                    <a:pt x="515099" y="374243"/>
                  </a:lnTo>
                  <a:lnTo>
                    <a:pt x="509422" y="348945"/>
                  </a:lnTo>
                  <a:lnTo>
                    <a:pt x="516509" y="322605"/>
                  </a:lnTo>
                  <a:lnTo>
                    <a:pt x="535025" y="303860"/>
                  </a:lnTo>
                  <a:lnTo>
                    <a:pt x="560844" y="292646"/>
                  </a:lnTo>
                  <a:lnTo>
                    <a:pt x="589851" y="288925"/>
                  </a:lnTo>
                  <a:lnTo>
                    <a:pt x="619213" y="292646"/>
                  </a:lnTo>
                  <a:lnTo>
                    <a:pt x="618718" y="292646"/>
                  </a:lnTo>
                  <a:lnTo>
                    <a:pt x="644156" y="303618"/>
                  </a:lnTo>
                  <a:lnTo>
                    <a:pt x="662597" y="322338"/>
                  </a:lnTo>
                  <a:lnTo>
                    <a:pt x="669671" y="348945"/>
                  </a:lnTo>
                  <a:lnTo>
                    <a:pt x="669671" y="15252"/>
                  </a:lnTo>
                  <a:lnTo>
                    <a:pt x="660400" y="11620"/>
                  </a:lnTo>
                  <a:lnTo>
                    <a:pt x="660400" y="144780"/>
                  </a:lnTo>
                  <a:lnTo>
                    <a:pt x="654367" y="169824"/>
                  </a:lnTo>
                  <a:lnTo>
                    <a:pt x="654240" y="170345"/>
                  </a:lnTo>
                  <a:lnTo>
                    <a:pt x="638035" y="189166"/>
                  </a:lnTo>
                  <a:lnTo>
                    <a:pt x="615238" y="200812"/>
                  </a:lnTo>
                  <a:lnTo>
                    <a:pt x="589241" y="204800"/>
                  </a:lnTo>
                  <a:lnTo>
                    <a:pt x="564210" y="200812"/>
                  </a:lnTo>
                  <a:lnTo>
                    <a:pt x="563778" y="200812"/>
                  </a:lnTo>
                  <a:lnTo>
                    <a:pt x="540969" y="188861"/>
                  </a:lnTo>
                  <a:lnTo>
                    <a:pt x="524840" y="169824"/>
                  </a:lnTo>
                  <a:lnTo>
                    <a:pt x="518693" y="144157"/>
                  </a:lnTo>
                  <a:lnTo>
                    <a:pt x="523773" y="121208"/>
                  </a:lnTo>
                  <a:lnTo>
                    <a:pt x="523887" y="120688"/>
                  </a:lnTo>
                  <a:lnTo>
                    <a:pt x="538416" y="101625"/>
                  </a:lnTo>
                  <a:lnTo>
                    <a:pt x="560552" y="88925"/>
                  </a:lnTo>
                  <a:lnTo>
                    <a:pt x="560120" y="88925"/>
                  </a:lnTo>
                  <a:lnTo>
                    <a:pt x="589241" y="84150"/>
                  </a:lnTo>
                  <a:lnTo>
                    <a:pt x="618896" y="88925"/>
                  </a:lnTo>
                  <a:lnTo>
                    <a:pt x="641286" y="101942"/>
                  </a:lnTo>
                  <a:lnTo>
                    <a:pt x="655459" y="121208"/>
                  </a:lnTo>
                  <a:lnTo>
                    <a:pt x="660400" y="144780"/>
                  </a:lnTo>
                  <a:lnTo>
                    <a:pt x="660400" y="11620"/>
                  </a:lnTo>
                  <a:lnTo>
                    <a:pt x="647763" y="6654"/>
                  </a:lnTo>
                  <a:lnTo>
                    <a:pt x="589851" y="0"/>
                  </a:lnTo>
                  <a:lnTo>
                    <a:pt x="531583" y="6654"/>
                  </a:lnTo>
                  <a:lnTo>
                    <a:pt x="531964" y="6654"/>
                  </a:lnTo>
                  <a:lnTo>
                    <a:pt x="484619" y="25044"/>
                  </a:lnTo>
                  <a:lnTo>
                    <a:pt x="448856" y="53454"/>
                  </a:lnTo>
                  <a:lnTo>
                    <a:pt x="426313" y="89890"/>
                  </a:lnTo>
                  <a:lnTo>
                    <a:pt x="418465" y="132410"/>
                  </a:lnTo>
                  <a:lnTo>
                    <a:pt x="423900" y="167589"/>
                  </a:lnTo>
                  <a:lnTo>
                    <a:pt x="439204" y="198069"/>
                  </a:lnTo>
                  <a:lnTo>
                    <a:pt x="462851" y="222631"/>
                  </a:lnTo>
                  <a:lnTo>
                    <a:pt x="493318" y="240055"/>
                  </a:lnTo>
                  <a:lnTo>
                    <a:pt x="493318" y="240677"/>
                  </a:lnTo>
                  <a:lnTo>
                    <a:pt x="456806" y="261073"/>
                  </a:lnTo>
                  <a:lnTo>
                    <a:pt x="430314" y="286537"/>
                  </a:lnTo>
                  <a:lnTo>
                    <a:pt x="414083" y="318198"/>
                  </a:lnTo>
                  <a:lnTo>
                    <a:pt x="408584" y="356984"/>
                  </a:lnTo>
                  <a:lnTo>
                    <a:pt x="414921" y="396659"/>
                  </a:lnTo>
                  <a:lnTo>
                    <a:pt x="433006" y="431228"/>
                  </a:lnTo>
                  <a:lnTo>
                    <a:pt x="461098" y="459308"/>
                  </a:lnTo>
                  <a:lnTo>
                    <a:pt x="497586" y="480314"/>
                  </a:lnTo>
                  <a:lnTo>
                    <a:pt x="540842" y="493496"/>
                  </a:lnTo>
                  <a:lnTo>
                    <a:pt x="589241" y="498055"/>
                  </a:lnTo>
                  <a:lnTo>
                    <a:pt x="637260" y="493649"/>
                  </a:lnTo>
                  <a:lnTo>
                    <a:pt x="680504" y="480796"/>
                  </a:lnTo>
                  <a:lnTo>
                    <a:pt x="717219" y="460006"/>
                  </a:lnTo>
                  <a:lnTo>
                    <a:pt x="745642" y="431787"/>
                  </a:lnTo>
                  <a:lnTo>
                    <a:pt x="754989" y="413893"/>
                  </a:lnTo>
                  <a:lnTo>
                    <a:pt x="763892" y="396875"/>
                  </a:lnTo>
                  <a:lnTo>
                    <a:pt x="763993" y="396659"/>
                  </a:lnTo>
                  <a:lnTo>
                    <a:pt x="770509" y="355130"/>
                  </a:lnTo>
                  <a:close/>
                </a:path>
                <a:path w="1315720" h="498475">
                  <a:moveTo>
                    <a:pt x="1027658" y="112001"/>
                  </a:moveTo>
                  <a:lnTo>
                    <a:pt x="1019949" y="73634"/>
                  </a:lnTo>
                  <a:lnTo>
                    <a:pt x="1019073" y="69215"/>
                  </a:lnTo>
                  <a:lnTo>
                    <a:pt x="995629" y="34188"/>
                  </a:lnTo>
                  <a:lnTo>
                    <a:pt x="960818" y="10541"/>
                  </a:lnTo>
                  <a:lnTo>
                    <a:pt x="956487" y="9664"/>
                  </a:lnTo>
                  <a:lnTo>
                    <a:pt x="956487" y="112001"/>
                  </a:lnTo>
                  <a:lnTo>
                    <a:pt x="953452" y="126504"/>
                  </a:lnTo>
                  <a:lnTo>
                    <a:pt x="945197" y="138518"/>
                  </a:lnTo>
                  <a:lnTo>
                    <a:pt x="932992" y="146697"/>
                  </a:lnTo>
                  <a:lnTo>
                    <a:pt x="918133" y="149733"/>
                  </a:lnTo>
                  <a:lnTo>
                    <a:pt x="903262" y="146697"/>
                  </a:lnTo>
                  <a:lnTo>
                    <a:pt x="891070" y="138518"/>
                  </a:lnTo>
                  <a:lnTo>
                    <a:pt x="882815" y="126504"/>
                  </a:lnTo>
                  <a:lnTo>
                    <a:pt x="879779" y="112001"/>
                  </a:lnTo>
                  <a:lnTo>
                    <a:pt x="882815" y="97116"/>
                  </a:lnTo>
                  <a:lnTo>
                    <a:pt x="891070" y="84924"/>
                  </a:lnTo>
                  <a:lnTo>
                    <a:pt x="903262" y="76669"/>
                  </a:lnTo>
                  <a:lnTo>
                    <a:pt x="918133" y="73634"/>
                  </a:lnTo>
                  <a:lnTo>
                    <a:pt x="932992" y="76669"/>
                  </a:lnTo>
                  <a:lnTo>
                    <a:pt x="945197" y="84924"/>
                  </a:lnTo>
                  <a:lnTo>
                    <a:pt x="953452" y="97116"/>
                  </a:lnTo>
                  <a:lnTo>
                    <a:pt x="956487" y="112001"/>
                  </a:lnTo>
                  <a:lnTo>
                    <a:pt x="956487" y="9664"/>
                  </a:lnTo>
                  <a:lnTo>
                    <a:pt x="918133" y="1854"/>
                  </a:lnTo>
                  <a:lnTo>
                    <a:pt x="875436" y="10541"/>
                  </a:lnTo>
                  <a:lnTo>
                    <a:pt x="840638" y="34188"/>
                  </a:lnTo>
                  <a:lnTo>
                    <a:pt x="817206" y="69215"/>
                  </a:lnTo>
                  <a:lnTo>
                    <a:pt x="808621" y="112001"/>
                  </a:lnTo>
                  <a:lnTo>
                    <a:pt x="817206" y="154419"/>
                  </a:lnTo>
                  <a:lnTo>
                    <a:pt x="840638" y="189242"/>
                  </a:lnTo>
                  <a:lnTo>
                    <a:pt x="875436" y="212826"/>
                  </a:lnTo>
                  <a:lnTo>
                    <a:pt x="918133" y="221500"/>
                  </a:lnTo>
                  <a:lnTo>
                    <a:pt x="960818" y="212826"/>
                  </a:lnTo>
                  <a:lnTo>
                    <a:pt x="995629" y="189242"/>
                  </a:lnTo>
                  <a:lnTo>
                    <a:pt x="1019073" y="154419"/>
                  </a:lnTo>
                  <a:lnTo>
                    <a:pt x="1020013" y="149733"/>
                  </a:lnTo>
                  <a:lnTo>
                    <a:pt x="1027658" y="112001"/>
                  </a:lnTo>
                  <a:close/>
                </a:path>
                <a:path w="1315720" h="498475">
                  <a:moveTo>
                    <a:pt x="1260894" y="7442"/>
                  </a:moveTo>
                  <a:lnTo>
                    <a:pt x="1177353" y="7442"/>
                  </a:lnTo>
                  <a:lnTo>
                    <a:pt x="861834" y="491858"/>
                  </a:lnTo>
                  <a:lnTo>
                    <a:pt x="945972" y="491858"/>
                  </a:lnTo>
                  <a:lnTo>
                    <a:pt x="1260894" y="7442"/>
                  </a:lnTo>
                  <a:close/>
                </a:path>
                <a:path w="1315720" h="498475">
                  <a:moveTo>
                    <a:pt x="1315339" y="385445"/>
                  </a:moveTo>
                  <a:lnTo>
                    <a:pt x="1307642" y="347091"/>
                  </a:lnTo>
                  <a:lnTo>
                    <a:pt x="1306753" y="342658"/>
                  </a:lnTo>
                  <a:lnTo>
                    <a:pt x="1283322" y="307644"/>
                  </a:lnTo>
                  <a:lnTo>
                    <a:pt x="1248511" y="284010"/>
                  </a:lnTo>
                  <a:lnTo>
                    <a:pt x="1244180" y="283133"/>
                  </a:lnTo>
                  <a:lnTo>
                    <a:pt x="1244180" y="385445"/>
                  </a:lnTo>
                  <a:lnTo>
                    <a:pt x="1241145" y="399948"/>
                  </a:lnTo>
                  <a:lnTo>
                    <a:pt x="1232877" y="411975"/>
                  </a:lnTo>
                  <a:lnTo>
                    <a:pt x="1220685" y="420154"/>
                  </a:lnTo>
                  <a:lnTo>
                    <a:pt x="1205814" y="423189"/>
                  </a:lnTo>
                  <a:lnTo>
                    <a:pt x="1190955" y="420154"/>
                  </a:lnTo>
                  <a:lnTo>
                    <a:pt x="1178763" y="411975"/>
                  </a:lnTo>
                  <a:lnTo>
                    <a:pt x="1170508" y="399948"/>
                  </a:lnTo>
                  <a:lnTo>
                    <a:pt x="1167472" y="385445"/>
                  </a:lnTo>
                  <a:lnTo>
                    <a:pt x="1170508" y="370319"/>
                  </a:lnTo>
                  <a:lnTo>
                    <a:pt x="1178763" y="358152"/>
                  </a:lnTo>
                  <a:lnTo>
                    <a:pt x="1190955" y="350037"/>
                  </a:lnTo>
                  <a:lnTo>
                    <a:pt x="1205814" y="347091"/>
                  </a:lnTo>
                  <a:lnTo>
                    <a:pt x="1220685" y="350037"/>
                  </a:lnTo>
                  <a:lnTo>
                    <a:pt x="1232877" y="358152"/>
                  </a:lnTo>
                  <a:lnTo>
                    <a:pt x="1241145" y="370319"/>
                  </a:lnTo>
                  <a:lnTo>
                    <a:pt x="1244180" y="385445"/>
                  </a:lnTo>
                  <a:lnTo>
                    <a:pt x="1244180" y="283133"/>
                  </a:lnTo>
                  <a:lnTo>
                    <a:pt x="1205814" y="275323"/>
                  </a:lnTo>
                  <a:lnTo>
                    <a:pt x="1163129" y="284010"/>
                  </a:lnTo>
                  <a:lnTo>
                    <a:pt x="1128331" y="307644"/>
                  </a:lnTo>
                  <a:lnTo>
                    <a:pt x="1104900" y="342658"/>
                  </a:lnTo>
                  <a:lnTo>
                    <a:pt x="1096314" y="385445"/>
                  </a:lnTo>
                  <a:lnTo>
                    <a:pt x="1104900" y="427774"/>
                  </a:lnTo>
                  <a:lnTo>
                    <a:pt x="1128331" y="462394"/>
                  </a:lnTo>
                  <a:lnTo>
                    <a:pt x="1163129" y="485775"/>
                  </a:lnTo>
                  <a:lnTo>
                    <a:pt x="1205814" y="494347"/>
                  </a:lnTo>
                  <a:lnTo>
                    <a:pt x="1248511" y="485775"/>
                  </a:lnTo>
                  <a:lnTo>
                    <a:pt x="1283322" y="462394"/>
                  </a:lnTo>
                  <a:lnTo>
                    <a:pt x="1306753" y="427774"/>
                  </a:lnTo>
                  <a:lnTo>
                    <a:pt x="1307693" y="423189"/>
                  </a:lnTo>
                  <a:lnTo>
                    <a:pt x="1315339" y="3854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11922631" y="3516510"/>
            <a:ext cx="1645920" cy="4699000"/>
            <a:chOff x="11922631" y="3516510"/>
            <a:chExt cx="1645920" cy="4699000"/>
          </a:xfrm>
        </p:grpSpPr>
        <p:sp>
          <p:nvSpPr>
            <p:cNvPr id="8" name="object 8"/>
            <p:cNvSpPr/>
            <p:nvPr/>
          </p:nvSpPr>
          <p:spPr>
            <a:xfrm>
              <a:off x="11922631" y="3516510"/>
              <a:ext cx="1645920" cy="4699000"/>
            </a:xfrm>
            <a:custGeom>
              <a:avLst/>
              <a:gdLst/>
              <a:ahLst/>
              <a:cxnLst/>
              <a:rect l="l" t="t" r="r" b="b"/>
              <a:pathLst>
                <a:path w="1645919" h="4699000">
                  <a:moveTo>
                    <a:pt x="1645897" y="0"/>
                  </a:moveTo>
                  <a:lnTo>
                    <a:pt x="0" y="0"/>
                  </a:lnTo>
                  <a:lnTo>
                    <a:pt x="0" y="4698516"/>
                  </a:lnTo>
                  <a:lnTo>
                    <a:pt x="1645897" y="4698516"/>
                  </a:lnTo>
                  <a:lnTo>
                    <a:pt x="1645897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2093118" y="3867689"/>
              <a:ext cx="1312545" cy="498475"/>
            </a:xfrm>
            <a:custGeom>
              <a:avLst/>
              <a:gdLst/>
              <a:ahLst/>
              <a:cxnLst/>
              <a:rect l="l" t="t" r="r" b="b"/>
              <a:pathLst>
                <a:path w="1312544" h="498475">
                  <a:moveTo>
                    <a:pt x="354507" y="400265"/>
                  </a:moveTo>
                  <a:lnTo>
                    <a:pt x="145389" y="400265"/>
                  </a:lnTo>
                  <a:lnTo>
                    <a:pt x="227037" y="335318"/>
                  </a:lnTo>
                  <a:lnTo>
                    <a:pt x="271170" y="299262"/>
                  </a:lnTo>
                  <a:lnTo>
                    <a:pt x="306057" y="266319"/>
                  </a:lnTo>
                  <a:lnTo>
                    <a:pt x="331381" y="233527"/>
                  </a:lnTo>
                  <a:lnTo>
                    <a:pt x="346811" y="197929"/>
                  </a:lnTo>
                  <a:lnTo>
                    <a:pt x="352018" y="156527"/>
                  </a:lnTo>
                  <a:lnTo>
                    <a:pt x="346722" y="115062"/>
                  </a:lnTo>
                  <a:lnTo>
                    <a:pt x="331216" y="77711"/>
                  </a:lnTo>
                  <a:lnTo>
                    <a:pt x="306171" y="46012"/>
                  </a:lnTo>
                  <a:lnTo>
                    <a:pt x="272199" y="21463"/>
                  </a:lnTo>
                  <a:lnTo>
                    <a:pt x="229946" y="5613"/>
                  </a:lnTo>
                  <a:lnTo>
                    <a:pt x="180022" y="0"/>
                  </a:lnTo>
                  <a:lnTo>
                    <a:pt x="134010" y="4368"/>
                  </a:lnTo>
                  <a:lnTo>
                    <a:pt x="91020" y="17729"/>
                  </a:lnTo>
                  <a:lnTo>
                    <a:pt x="53352" y="40487"/>
                  </a:lnTo>
                  <a:lnTo>
                    <a:pt x="23279" y="72999"/>
                  </a:lnTo>
                  <a:lnTo>
                    <a:pt x="3086" y="115684"/>
                  </a:lnTo>
                  <a:lnTo>
                    <a:pt x="95275" y="154673"/>
                  </a:lnTo>
                  <a:lnTo>
                    <a:pt x="109816" y="128219"/>
                  </a:lnTo>
                  <a:lnTo>
                    <a:pt x="128981" y="109270"/>
                  </a:lnTo>
                  <a:lnTo>
                    <a:pt x="152336" y="97853"/>
                  </a:lnTo>
                  <a:lnTo>
                    <a:pt x="179412" y="94030"/>
                  </a:lnTo>
                  <a:lnTo>
                    <a:pt x="207467" y="99199"/>
                  </a:lnTo>
                  <a:lnTo>
                    <a:pt x="229362" y="113055"/>
                  </a:lnTo>
                  <a:lnTo>
                    <a:pt x="243611" y="133184"/>
                  </a:lnTo>
                  <a:lnTo>
                    <a:pt x="248691" y="157137"/>
                  </a:lnTo>
                  <a:lnTo>
                    <a:pt x="244322" y="182841"/>
                  </a:lnTo>
                  <a:lnTo>
                    <a:pt x="230378" y="207327"/>
                  </a:lnTo>
                  <a:lnTo>
                    <a:pt x="205638" y="233781"/>
                  </a:lnTo>
                  <a:lnTo>
                    <a:pt x="168897" y="265404"/>
                  </a:lnTo>
                  <a:lnTo>
                    <a:pt x="0" y="403987"/>
                  </a:lnTo>
                  <a:lnTo>
                    <a:pt x="0" y="491845"/>
                  </a:lnTo>
                  <a:lnTo>
                    <a:pt x="354507" y="491845"/>
                  </a:lnTo>
                  <a:lnTo>
                    <a:pt x="354507" y="400265"/>
                  </a:lnTo>
                  <a:close/>
                </a:path>
                <a:path w="1312544" h="498475">
                  <a:moveTo>
                    <a:pt x="779183" y="330365"/>
                  </a:moveTo>
                  <a:lnTo>
                    <a:pt x="771855" y="282270"/>
                  </a:lnTo>
                  <a:lnTo>
                    <a:pt x="761339" y="261073"/>
                  </a:lnTo>
                  <a:lnTo>
                    <a:pt x="750912" y="240055"/>
                  </a:lnTo>
                  <a:lnTo>
                    <a:pt x="736854" y="225793"/>
                  </a:lnTo>
                  <a:lnTo>
                    <a:pt x="717842" y="206489"/>
                  </a:lnTo>
                  <a:lnTo>
                    <a:pt x="678319" y="186436"/>
                  </a:lnTo>
                  <a:lnTo>
                    <a:pt x="678319" y="334073"/>
                  </a:lnTo>
                  <a:lnTo>
                    <a:pt x="672007" y="362813"/>
                  </a:lnTo>
                  <a:lnTo>
                    <a:pt x="654735" y="386194"/>
                  </a:lnTo>
                  <a:lnTo>
                    <a:pt x="628865" y="402018"/>
                  </a:lnTo>
                  <a:lnTo>
                    <a:pt x="628561" y="402018"/>
                  </a:lnTo>
                  <a:lnTo>
                    <a:pt x="597281" y="407695"/>
                  </a:lnTo>
                  <a:lnTo>
                    <a:pt x="566051" y="402018"/>
                  </a:lnTo>
                  <a:lnTo>
                    <a:pt x="539584" y="386359"/>
                  </a:lnTo>
                  <a:lnTo>
                    <a:pt x="521246" y="362813"/>
                  </a:lnTo>
                  <a:lnTo>
                    <a:pt x="514388" y="333476"/>
                  </a:lnTo>
                  <a:lnTo>
                    <a:pt x="521322" y="302577"/>
                  </a:lnTo>
                  <a:lnTo>
                    <a:pt x="539750" y="279869"/>
                  </a:lnTo>
                  <a:lnTo>
                    <a:pt x="566051" y="265861"/>
                  </a:lnTo>
                  <a:lnTo>
                    <a:pt x="596646" y="261073"/>
                  </a:lnTo>
                  <a:lnTo>
                    <a:pt x="629513" y="266217"/>
                  </a:lnTo>
                  <a:lnTo>
                    <a:pt x="655358" y="280873"/>
                  </a:lnTo>
                  <a:lnTo>
                    <a:pt x="672261" y="303872"/>
                  </a:lnTo>
                  <a:lnTo>
                    <a:pt x="678205" y="333476"/>
                  </a:lnTo>
                  <a:lnTo>
                    <a:pt x="678319" y="334073"/>
                  </a:lnTo>
                  <a:lnTo>
                    <a:pt x="678319" y="186436"/>
                  </a:lnTo>
                  <a:lnTo>
                    <a:pt x="674166" y="184315"/>
                  </a:lnTo>
                  <a:lnTo>
                    <a:pt x="621411" y="176314"/>
                  </a:lnTo>
                  <a:lnTo>
                    <a:pt x="592328" y="179171"/>
                  </a:lnTo>
                  <a:lnTo>
                    <a:pt x="564184" y="188061"/>
                  </a:lnTo>
                  <a:lnTo>
                    <a:pt x="537895" y="203454"/>
                  </a:lnTo>
                  <a:lnTo>
                    <a:pt x="514388" y="225793"/>
                  </a:lnTo>
                  <a:lnTo>
                    <a:pt x="522287" y="175425"/>
                  </a:lnTo>
                  <a:lnTo>
                    <a:pt x="542442" y="132765"/>
                  </a:lnTo>
                  <a:lnTo>
                    <a:pt x="576402" y="103212"/>
                  </a:lnTo>
                  <a:lnTo>
                    <a:pt x="625741" y="92163"/>
                  </a:lnTo>
                  <a:lnTo>
                    <a:pt x="650671" y="94602"/>
                  </a:lnTo>
                  <a:lnTo>
                    <a:pt x="673061" y="101447"/>
                  </a:lnTo>
                  <a:lnTo>
                    <a:pt x="693597" y="112001"/>
                  </a:lnTo>
                  <a:lnTo>
                    <a:pt x="712978" y="125577"/>
                  </a:lnTo>
                  <a:lnTo>
                    <a:pt x="735482" y="92354"/>
                  </a:lnTo>
                  <a:lnTo>
                    <a:pt x="735609" y="92163"/>
                  </a:lnTo>
                  <a:lnTo>
                    <a:pt x="764933" y="48856"/>
                  </a:lnTo>
                  <a:lnTo>
                    <a:pt x="735380" y="28536"/>
                  </a:lnTo>
                  <a:lnTo>
                    <a:pt x="703922" y="13373"/>
                  </a:lnTo>
                  <a:lnTo>
                    <a:pt x="668629" y="3886"/>
                  </a:lnTo>
                  <a:lnTo>
                    <a:pt x="627595" y="609"/>
                  </a:lnTo>
                  <a:lnTo>
                    <a:pt x="581634" y="4686"/>
                  </a:lnTo>
                  <a:lnTo>
                    <a:pt x="541070" y="16497"/>
                  </a:lnTo>
                  <a:lnTo>
                    <a:pt x="505917" y="35445"/>
                  </a:lnTo>
                  <a:lnTo>
                    <a:pt x="476173" y="60934"/>
                  </a:lnTo>
                  <a:lnTo>
                    <a:pt x="451840" y="92354"/>
                  </a:lnTo>
                  <a:lnTo>
                    <a:pt x="432917" y="129120"/>
                  </a:lnTo>
                  <a:lnTo>
                    <a:pt x="419404" y="170611"/>
                  </a:lnTo>
                  <a:lnTo>
                    <a:pt x="411289" y="216242"/>
                  </a:lnTo>
                  <a:lnTo>
                    <a:pt x="408584" y="265404"/>
                  </a:lnTo>
                  <a:lnTo>
                    <a:pt x="409981" y="302577"/>
                  </a:lnTo>
                  <a:lnTo>
                    <a:pt x="416013" y="349313"/>
                  </a:lnTo>
                  <a:lnTo>
                    <a:pt x="428421" y="392341"/>
                  </a:lnTo>
                  <a:lnTo>
                    <a:pt x="449414" y="429983"/>
                  </a:lnTo>
                  <a:lnTo>
                    <a:pt x="507949" y="477685"/>
                  </a:lnTo>
                  <a:lnTo>
                    <a:pt x="549211" y="492518"/>
                  </a:lnTo>
                  <a:lnTo>
                    <a:pt x="598525" y="498017"/>
                  </a:lnTo>
                  <a:lnTo>
                    <a:pt x="643051" y="493039"/>
                  </a:lnTo>
                  <a:lnTo>
                    <a:pt x="685228" y="478345"/>
                  </a:lnTo>
                  <a:lnTo>
                    <a:pt x="722490" y="454329"/>
                  </a:lnTo>
                  <a:lnTo>
                    <a:pt x="752284" y="421398"/>
                  </a:lnTo>
                  <a:lnTo>
                    <a:pt x="758812" y="407695"/>
                  </a:lnTo>
                  <a:lnTo>
                    <a:pt x="772033" y="379945"/>
                  </a:lnTo>
                  <a:lnTo>
                    <a:pt x="779183" y="330365"/>
                  </a:lnTo>
                  <a:close/>
                </a:path>
                <a:path w="1312544" h="498475">
                  <a:moveTo>
                    <a:pt x="1024547" y="111963"/>
                  </a:moveTo>
                  <a:lnTo>
                    <a:pt x="1016850" y="73609"/>
                  </a:lnTo>
                  <a:lnTo>
                    <a:pt x="1015961" y="69176"/>
                  </a:lnTo>
                  <a:lnTo>
                    <a:pt x="992543" y="34163"/>
                  </a:lnTo>
                  <a:lnTo>
                    <a:pt x="957732" y="10528"/>
                  </a:lnTo>
                  <a:lnTo>
                    <a:pt x="953414" y="9652"/>
                  </a:lnTo>
                  <a:lnTo>
                    <a:pt x="953414" y="111963"/>
                  </a:lnTo>
                  <a:lnTo>
                    <a:pt x="950379" y="126479"/>
                  </a:lnTo>
                  <a:lnTo>
                    <a:pt x="942111" y="138493"/>
                  </a:lnTo>
                  <a:lnTo>
                    <a:pt x="929906" y="146685"/>
                  </a:lnTo>
                  <a:lnTo>
                    <a:pt x="915035" y="149707"/>
                  </a:lnTo>
                  <a:lnTo>
                    <a:pt x="900176" y="146685"/>
                  </a:lnTo>
                  <a:lnTo>
                    <a:pt x="887971" y="138493"/>
                  </a:lnTo>
                  <a:lnTo>
                    <a:pt x="879716" y="126479"/>
                  </a:lnTo>
                  <a:lnTo>
                    <a:pt x="876681" y="111963"/>
                  </a:lnTo>
                  <a:lnTo>
                    <a:pt x="879716" y="97104"/>
                  </a:lnTo>
                  <a:lnTo>
                    <a:pt x="887971" y="84899"/>
                  </a:lnTo>
                  <a:lnTo>
                    <a:pt x="900176" y="76644"/>
                  </a:lnTo>
                  <a:lnTo>
                    <a:pt x="915035" y="73609"/>
                  </a:lnTo>
                  <a:lnTo>
                    <a:pt x="929906" y="76644"/>
                  </a:lnTo>
                  <a:lnTo>
                    <a:pt x="942111" y="84899"/>
                  </a:lnTo>
                  <a:lnTo>
                    <a:pt x="950379" y="97104"/>
                  </a:lnTo>
                  <a:lnTo>
                    <a:pt x="953414" y="111963"/>
                  </a:lnTo>
                  <a:lnTo>
                    <a:pt x="953414" y="9652"/>
                  </a:lnTo>
                  <a:lnTo>
                    <a:pt x="915035" y="1841"/>
                  </a:lnTo>
                  <a:lnTo>
                    <a:pt x="872350" y="10528"/>
                  </a:lnTo>
                  <a:lnTo>
                    <a:pt x="837552" y="34163"/>
                  </a:lnTo>
                  <a:lnTo>
                    <a:pt x="814120" y="69176"/>
                  </a:lnTo>
                  <a:lnTo>
                    <a:pt x="805522" y="111963"/>
                  </a:lnTo>
                  <a:lnTo>
                    <a:pt x="814120" y="154406"/>
                  </a:lnTo>
                  <a:lnTo>
                    <a:pt x="837552" y="189230"/>
                  </a:lnTo>
                  <a:lnTo>
                    <a:pt x="872350" y="212813"/>
                  </a:lnTo>
                  <a:lnTo>
                    <a:pt x="915035" y="221488"/>
                  </a:lnTo>
                  <a:lnTo>
                    <a:pt x="957732" y="212813"/>
                  </a:lnTo>
                  <a:lnTo>
                    <a:pt x="992543" y="189230"/>
                  </a:lnTo>
                  <a:lnTo>
                    <a:pt x="1015961" y="154406"/>
                  </a:lnTo>
                  <a:lnTo>
                    <a:pt x="1016914" y="149707"/>
                  </a:lnTo>
                  <a:lnTo>
                    <a:pt x="1024547" y="111963"/>
                  </a:lnTo>
                  <a:close/>
                </a:path>
                <a:path w="1312544" h="498475">
                  <a:moveTo>
                    <a:pt x="1257795" y="7429"/>
                  </a:moveTo>
                  <a:lnTo>
                    <a:pt x="1174267" y="7429"/>
                  </a:lnTo>
                  <a:lnTo>
                    <a:pt x="858735" y="491858"/>
                  </a:lnTo>
                  <a:lnTo>
                    <a:pt x="942886" y="491858"/>
                  </a:lnTo>
                  <a:lnTo>
                    <a:pt x="1257795" y="7429"/>
                  </a:lnTo>
                  <a:close/>
                </a:path>
                <a:path w="1312544" h="498475">
                  <a:moveTo>
                    <a:pt x="1312240" y="385432"/>
                  </a:moveTo>
                  <a:lnTo>
                    <a:pt x="1304544" y="347078"/>
                  </a:lnTo>
                  <a:lnTo>
                    <a:pt x="1303655" y="342646"/>
                  </a:lnTo>
                  <a:lnTo>
                    <a:pt x="1280223" y="307632"/>
                  </a:lnTo>
                  <a:lnTo>
                    <a:pt x="1245438" y="283997"/>
                  </a:lnTo>
                  <a:lnTo>
                    <a:pt x="1241094" y="283121"/>
                  </a:lnTo>
                  <a:lnTo>
                    <a:pt x="1241094" y="385432"/>
                  </a:lnTo>
                  <a:lnTo>
                    <a:pt x="1238059" y="399948"/>
                  </a:lnTo>
                  <a:lnTo>
                    <a:pt x="1229804" y="411962"/>
                  </a:lnTo>
                  <a:lnTo>
                    <a:pt x="1217599" y="420154"/>
                  </a:lnTo>
                  <a:lnTo>
                    <a:pt x="1202740" y="423176"/>
                  </a:lnTo>
                  <a:lnTo>
                    <a:pt x="1187869" y="420154"/>
                  </a:lnTo>
                  <a:lnTo>
                    <a:pt x="1175664" y="411962"/>
                  </a:lnTo>
                  <a:lnTo>
                    <a:pt x="1167409" y="399948"/>
                  </a:lnTo>
                  <a:lnTo>
                    <a:pt x="1164361" y="385432"/>
                  </a:lnTo>
                  <a:lnTo>
                    <a:pt x="1167409" y="370306"/>
                  </a:lnTo>
                  <a:lnTo>
                    <a:pt x="1175664" y="358140"/>
                  </a:lnTo>
                  <a:lnTo>
                    <a:pt x="1187869" y="350024"/>
                  </a:lnTo>
                  <a:lnTo>
                    <a:pt x="1202740" y="347078"/>
                  </a:lnTo>
                  <a:lnTo>
                    <a:pt x="1217599" y="350024"/>
                  </a:lnTo>
                  <a:lnTo>
                    <a:pt x="1229804" y="358140"/>
                  </a:lnTo>
                  <a:lnTo>
                    <a:pt x="1238059" y="370306"/>
                  </a:lnTo>
                  <a:lnTo>
                    <a:pt x="1241094" y="385432"/>
                  </a:lnTo>
                  <a:lnTo>
                    <a:pt x="1241094" y="283121"/>
                  </a:lnTo>
                  <a:lnTo>
                    <a:pt x="1202740" y="275310"/>
                  </a:lnTo>
                  <a:lnTo>
                    <a:pt x="1160043" y="283997"/>
                  </a:lnTo>
                  <a:lnTo>
                    <a:pt x="1125245" y="307632"/>
                  </a:lnTo>
                  <a:lnTo>
                    <a:pt x="1101801" y="342646"/>
                  </a:lnTo>
                  <a:lnTo>
                    <a:pt x="1093216" y="385432"/>
                  </a:lnTo>
                  <a:lnTo>
                    <a:pt x="1101801" y="427761"/>
                  </a:lnTo>
                  <a:lnTo>
                    <a:pt x="1125245" y="462368"/>
                  </a:lnTo>
                  <a:lnTo>
                    <a:pt x="1160043" y="485736"/>
                  </a:lnTo>
                  <a:lnTo>
                    <a:pt x="1202740" y="494309"/>
                  </a:lnTo>
                  <a:lnTo>
                    <a:pt x="1245438" y="485736"/>
                  </a:lnTo>
                  <a:lnTo>
                    <a:pt x="1280223" y="462368"/>
                  </a:lnTo>
                  <a:lnTo>
                    <a:pt x="1303655" y="427761"/>
                  </a:lnTo>
                  <a:lnTo>
                    <a:pt x="1304582" y="423176"/>
                  </a:lnTo>
                  <a:lnTo>
                    <a:pt x="1312240" y="3854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13890404" y="4064996"/>
            <a:ext cx="1645920" cy="4150360"/>
            <a:chOff x="13890404" y="4064996"/>
            <a:chExt cx="1645920" cy="4150360"/>
          </a:xfrm>
        </p:grpSpPr>
        <p:sp>
          <p:nvSpPr>
            <p:cNvPr id="11" name="object 11"/>
            <p:cNvSpPr/>
            <p:nvPr/>
          </p:nvSpPr>
          <p:spPr>
            <a:xfrm>
              <a:off x="13890404" y="4064996"/>
              <a:ext cx="1645920" cy="4150360"/>
            </a:xfrm>
            <a:custGeom>
              <a:avLst/>
              <a:gdLst/>
              <a:ahLst/>
              <a:cxnLst/>
              <a:rect l="l" t="t" r="r" b="b"/>
              <a:pathLst>
                <a:path w="1645919" h="4150359">
                  <a:moveTo>
                    <a:pt x="1645897" y="0"/>
                  </a:moveTo>
                  <a:lnTo>
                    <a:pt x="0" y="0"/>
                  </a:lnTo>
                  <a:lnTo>
                    <a:pt x="0" y="4150030"/>
                  </a:lnTo>
                  <a:lnTo>
                    <a:pt x="1645897" y="4150030"/>
                  </a:lnTo>
                  <a:lnTo>
                    <a:pt x="1645897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4073976" y="4431506"/>
              <a:ext cx="1300480" cy="499745"/>
            </a:xfrm>
            <a:custGeom>
              <a:avLst/>
              <a:gdLst/>
              <a:ahLst/>
              <a:cxnLst/>
              <a:rect l="l" t="t" r="r" b="b"/>
              <a:pathLst>
                <a:path w="1300480" h="499745">
                  <a:moveTo>
                    <a:pt x="354482" y="400304"/>
                  </a:moveTo>
                  <a:lnTo>
                    <a:pt x="145364" y="400304"/>
                  </a:lnTo>
                  <a:lnTo>
                    <a:pt x="227037" y="335343"/>
                  </a:lnTo>
                  <a:lnTo>
                    <a:pt x="271157" y="299288"/>
                  </a:lnTo>
                  <a:lnTo>
                    <a:pt x="306044" y="266344"/>
                  </a:lnTo>
                  <a:lnTo>
                    <a:pt x="331368" y="233553"/>
                  </a:lnTo>
                  <a:lnTo>
                    <a:pt x="346798" y="197942"/>
                  </a:lnTo>
                  <a:lnTo>
                    <a:pt x="352018" y="156540"/>
                  </a:lnTo>
                  <a:lnTo>
                    <a:pt x="346710" y="115087"/>
                  </a:lnTo>
                  <a:lnTo>
                    <a:pt x="331216" y="77736"/>
                  </a:lnTo>
                  <a:lnTo>
                    <a:pt x="306158" y="46024"/>
                  </a:lnTo>
                  <a:lnTo>
                    <a:pt x="272186" y="21475"/>
                  </a:lnTo>
                  <a:lnTo>
                    <a:pt x="229933" y="5626"/>
                  </a:lnTo>
                  <a:lnTo>
                    <a:pt x="180022" y="0"/>
                  </a:lnTo>
                  <a:lnTo>
                    <a:pt x="133997" y="4381"/>
                  </a:lnTo>
                  <a:lnTo>
                    <a:pt x="91008" y="17741"/>
                  </a:lnTo>
                  <a:lnTo>
                    <a:pt x="53340" y="40500"/>
                  </a:lnTo>
                  <a:lnTo>
                    <a:pt x="23266" y="73025"/>
                  </a:lnTo>
                  <a:lnTo>
                    <a:pt x="3086" y="115697"/>
                  </a:lnTo>
                  <a:lnTo>
                    <a:pt x="95250" y="154686"/>
                  </a:lnTo>
                  <a:lnTo>
                    <a:pt x="109804" y="128244"/>
                  </a:lnTo>
                  <a:lnTo>
                    <a:pt x="128981" y="109283"/>
                  </a:lnTo>
                  <a:lnTo>
                    <a:pt x="152336" y="97866"/>
                  </a:lnTo>
                  <a:lnTo>
                    <a:pt x="179412" y="94043"/>
                  </a:lnTo>
                  <a:lnTo>
                    <a:pt x="207467" y="99212"/>
                  </a:lnTo>
                  <a:lnTo>
                    <a:pt x="229362" y="113080"/>
                  </a:lnTo>
                  <a:lnTo>
                    <a:pt x="243611" y="133210"/>
                  </a:lnTo>
                  <a:lnTo>
                    <a:pt x="248691" y="157162"/>
                  </a:lnTo>
                  <a:lnTo>
                    <a:pt x="244322" y="182867"/>
                  </a:lnTo>
                  <a:lnTo>
                    <a:pt x="230365" y="207352"/>
                  </a:lnTo>
                  <a:lnTo>
                    <a:pt x="205638" y="233807"/>
                  </a:lnTo>
                  <a:lnTo>
                    <a:pt x="168897" y="265430"/>
                  </a:lnTo>
                  <a:lnTo>
                    <a:pt x="0" y="404012"/>
                  </a:lnTo>
                  <a:lnTo>
                    <a:pt x="0" y="491871"/>
                  </a:lnTo>
                  <a:lnTo>
                    <a:pt x="354482" y="491871"/>
                  </a:lnTo>
                  <a:lnTo>
                    <a:pt x="354482" y="400304"/>
                  </a:lnTo>
                  <a:close/>
                </a:path>
                <a:path w="1300480" h="499745">
                  <a:moveTo>
                    <a:pt x="755357" y="352666"/>
                  </a:moveTo>
                  <a:lnTo>
                    <a:pt x="751217" y="316395"/>
                  </a:lnTo>
                  <a:lnTo>
                    <a:pt x="738022" y="286156"/>
                  </a:lnTo>
                  <a:lnTo>
                    <a:pt x="714629" y="261493"/>
                  </a:lnTo>
                  <a:lnTo>
                    <a:pt x="679881" y="241922"/>
                  </a:lnTo>
                  <a:lnTo>
                    <a:pt x="679881" y="241312"/>
                  </a:lnTo>
                  <a:lnTo>
                    <a:pt x="706386" y="223786"/>
                  </a:lnTo>
                  <a:lnTo>
                    <a:pt x="727341" y="201396"/>
                  </a:lnTo>
                  <a:lnTo>
                    <a:pt x="741095" y="173431"/>
                  </a:lnTo>
                  <a:lnTo>
                    <a:pt x="746048" y="139217"/>
                  </a:lnTo>
                  <a:lnTo>
                    <a:pt x="738174" y="92671"/>
                  </a:lnTo>
                  <a:lnTo>
                    <a:pt x="715759" y="54140"/>
                  </a:lnTo>
                  <a:lnTo>
                    <a:pt x="680580" y="24955"/>
                  </a:lnTo>
                  <a:lnTo>
                    <a:pt x="634403" y="6477"/>
                  </a:lnTo>
                  <a:lnTo>
                    <a:pt x="579018" y="12"/>
                  </a:lnTo>
                  <a:lnTo>
                    <a:pt x="522554" y="6781"/>
                  </a:lnTo>
                  <a:lnTo>
                    <a:pt x="473456" y="26771"/>
                  </a:lnTo>
                  <a:lnTo>
                    <a:pt x="433984" y="59524"/>
                  </a:lnTo>
                  <a:lnTo>
                    <a:pt x="406412" y="104571"/>
                  </a:lnTo>
                  <a:lnTo>
                    <a:pt x="496125" y="147269"/>
                  </a:lnTo>
                  <a:lnTo>
                    <a:pt x="510667" y="123456"/>
                  </a:lnTo>
                  <a:lnTo>
                    <a:pt x="528980" y="106667"/>
                  </a:lnTo>
                  <a:lnTo>
                    <a:pt x="550672" y="96710"/>
                  </a:lnTo>
                  <a:lnTo>
                    <a:pt x="575310" y="93433"/>
                  </a:lnTo>
                  <a:lnTo>
                    <a:pt x="605028" y="97472"/>
                  </a:lnTo>
                  <a:lnTo>
                    <a:pt x="626960" y="108597"/>
                  </a:lnTo>
                  <a:lnTo>
                    <a:pt x="640549" y="125272"/>
                  </a:lnTo>
                  <a:lnTo>
                    <a:pt x="645210" y="146024"/>
                  </a:lnTo>
                  <a:lnTo>
                    <a:pt x="640753" y="167589"/>
                  </a:lnTo>
                  <a:lnTo>
                    <a:pt x="627659" y="184848"/>
                  </a:lnTo>
                  <a:lnTo>
                    <a:pt x="606323" y="196316"/>
                  </a:lnTo>
                  <a:lnTo>
                    <a:pt x="577164" y="200482"/>
                  </a:lnTo>
                  <a:lnTo>
                    <a:pt x="531380" y="200482"/>
                  </a:lnTo>
                  <a:lnTo>
                    <a:pt x="531380" y="293281"/>
                  </a:lnTo>
                  <a:lnTo>
                    <a:pt x="582739" y="293281"/>
                  </a:lnTo>
                  <a:lnTo>
                    <a:pt x="612381" y="296951"/>
                  </a:lnTo>
                  <a:lnTo>
                    <a:pt x="634784" y="307809"/>
                  </a:lnTo>
                  <a:lnTo>
                    <a:pt x="648944" y="325628"/>
                  </a:lnTo>
                  <a:lnTo>
                    <a:pt x="653884" y="350189"/>
                  </a:lnTo>
                  <a:lnTo>
                    <a:pt x="648766" y="373087"/>
                  </a:lnTo>
                  <a:lnTo>
                    <a:pt x="634314" y="390867"/>
                  </a:lnTo>
                  <a:lnTo>
                    <a:pt x="611860" y="402399"/>
                  </a:lnTo>
                  <a:lnTo>
                    <a:pt x="582739" y="406488"/>
                  </a:lnTo>
                  <a:lnTo>
                    <a:pt x="551827" y="402844"/>
                  </a:lnTo>
                  <a:lnTo>
                    <a:pt x="524814" y="392112"/>
                  </a:lnTo>
                  <a:lnTo>
                    <a:pt x="502767" y="374650"/>
                  </a:lnTo>
                  <a:lnTo>
                    <a:pt x="486816" y="350812"/>
                  </a:lnTo>
                  <a:lnTo>
                    <a:pt x="398983" y="395973"/>
                  </a:lnTo>
                  <a:lnTo>
                    <a:pt x="421220" y="433095"/>
                  </a:lnTo>
                  <a:lnTo>
                    <a:pt x="451561" y="462013"/>
                  </a:lnTo>
                  <a:lnTo>
                    <a:pt x="488911" y="482701"/>
                  </a:lnTo>
                  <a:lnTo>
                    <a:pt x="532180" y="495147"/>
                  </a:lnTo>
                  <a:lnTo>
                    <a:pt x="580263" y="499300"/>
                  </a:lnTo>
                  <a:lnTo>
                    <a:pt x="627824" y="494322"/>
                  </a:lnTo>
                  <a:lnTo>
                    <a:pt x="669925" y="480110"/>
                  </a:lnTo>
                  <a:lnTo>
                    <a:pt x="705167" y="457771"/>
                  </a:lnTo>
                  <a:lnTo>
                    <a:pt x="732091" y="428358"/>
                  </a:lnTo>
                  <a:lnTo>
                    <a:pt x="749300" y="392963"/>
                  </a:lnTo>
                  <a:lnTo>
                    <a:pt x="755357" y="352666"/>
                  </a:lnTo>
                  <a:close/>
                </a:path>
                <a:path w="1300480" h="499745">
                  <a:moveTo>
                    <a:pt x="1012228" y="111988"/>
                  </a:moveTo>
                  <a:lnTo>
                    <a:pt x="1004531" y="73634"/>
                  </a:lnTo>
                  <a:lnTo>
                    <a:pt x="980211" y="34201"/>
                  </a:lnTo>
                  <a:lnTo>
                    <a:pt x="945413" y="10553"/>
                  </a:lnTo>
                  <a:lnTo>
                    <a:pt x="941095" y="9677"/>
                  </a:lnTo>
                  <a:lnTo>
                    <a:pt x="941095" y="111988"/>
                  </a:lnTo>
                  <a:lnTo>
                    <a:pt x="938060" y="126504"/>
                  </a:lnTo>
                  <a:lnTo>
                    <a:pt x="929792" y="138518"/>
                  </a:lnTo>
                  <a:lnTo>
                    <a:pt x="917587" y="146710"/>
                  </a:lnTo>
                  <a:lnTo>
                    <a:pt x="902703" y="149733"/>
                  </a:lnTo>
                  <a:lnTo>
                    <a:pt x="887844" y="146710"/>
                  </a:lnTo>
                  <a:lnTo>
                    <a:pt x="875652" y="138518"/>
                  </a:lnTo>
                  <a:lnTo>
                    <a:pt x="867397" y="126504"/>
                  </a:lnTo>
                  <a:lnTo>
                    <a:pt x="864362" y="111988"/>
                  </a:lnTo>
                  <a:lnTo>
                    <a:pt x="867397" y="97129"/>
                  </a:lnTo>
                  <a:lnTo>
                    <a:pt x="875652" y="84924"/>
                  </a:lnTo>
                  <a:lnTo>
                    <a:pt x="887844" y="76669"/>
                  </a:lnTo>
                  <a:lnTo>
                    <a:pt x="902703" y="73634"/>
                  </a:lnTo>
                  <a:lnTo>
                    <a:pt x="917587" y="76669"/>
                  </a:lnTo>
                  <a:lnTo>
                    <a:pt x="929792" y="84924"/>
                  </a:lnTo>
                  <a:lnTo>
                    <a:pt x="938060" y="97129"/>
                  </a:lnTo>
                  <a:lnTo>
                    <a:pt x="941095" y="111988"/>
                  </a:lnTo>
                  <a:lnTo>
                    <a:pt x="941095" y="9677"/>
                  </a:lnTo>
                  <a:lnTo>
                    <a:pt x="902703" y="1866"/>
                  </a:lnTo>
                  <a:lnTo>
                    <a:pt x="860018" y="10553"/>
                  </a:lnTo>
                  <a:lnTo>
                    <a:pt x="825220" y="34201"/>
                  </a:lnTo>
                  <a:lnTo>
                    <a:pt x="801801" y="69215"/>
                  </a:lnTo>
                  <a:lnTo>
                    <a:pt x="793216" y="111988"/>
                  </a:lnTo>
                  <a:lnTo>
                    <a:pt x="801801" y="154419"/>
                  </a:lnTo>
                  <a:lnTo>
                    <a:pt x="825220" y="189255"/>
                  </a:lnTo>
                  <a:lnTo>
                    <a:pt x="860018" y="212839"/>
                  </a:lnTo>
                  <a:lnTo>
                    <a:pt x="902703" y="221513"/>
                  </a:lnTo>
                  <a:lnTo>
                    <a:pt x="945413" y="212839"/>
                  </a:lnTo>
                  <a:lnTo>
                    <a:pt x="980211" y="189255"/>
                  </a:lnTo>
                  <a:lnTo>
                    <a:pt x="1003642" y="154419"/>
                  </a:lnTo>
                  <a:lnTo>
                    <a:pt x="1004595" y="149733"/>
                  </a:lnTo>
                  <a:lnTo>
                    <a:pt x="1012228" y="111988"/>
                  </a:lnTo>
                  <a:close/>
                </a:path>
                <a:path w="1300480" h="499745">
                  <a:moveTo>
                    <a:pt x="1245476" y="7454"/>
                  </a:moveTo>
                  <a:lnTo>
                    <a:pt x="1161935" y="7454"/>
                  </a:lnTo>
                  <a:lnTo>
                    <a:pt x="846416" y="491871"/>
                  </a:lnTo>
                  <a:lnTo>
                    <a:pt x="930567" y="491871"/>
                  </a:lnTo>
                  <a:lnTo>
                    <a:pt x="1245476" y="7454"/>
                  </a:lnTo>
                  <a:close/>
                </a:path>
                <a:path w="1300480" h="499745">
                  <a:moveTo>
                    <a:pt x="1299921" y="385457"/>
                  </a:moveTo>
                  <a:lnTo>
                    <a:pt x="1292225" y="347103"/>
                  </a:lnTo>
                  <a:lnTo>
                    <a:pt x="1291336" y="342671"/>
                  </a:lnTo>
                  <a:lnTo>
                    <a:pt x="1267904" y="307657"/>
                  </a:lnTo>
                  <a:lnTo>
                    <a:pt x="1233093" y="284022"/>
                  </a:lnTo>
                  <a:lnTo>
                    <a:pt x="1228788" y="283159"/>
                  </a:lnTo>
                  <a:lnTo>
                    <a:pt x="1228788" y="385457"/>
                  </a:lnTo>
                  <a:lnTo>
                    <a:pt x="1225740" y="399961"/>
                  </a:lnTo>
                  <a:lnTo>
                    <a:pt x="1217485" y="411988"/>
                  </a:lnTo>
                  <a:lnTo>
                    <a:pt x="1205280" y="420166"/>
                  </a:lnTo>
                  <a:lnTo>
                    <a:pt x="1190409" y="423202"/>
                  </a:lnTo>
                  <a:lnTo>
                    <a:pt x="1175537" y="420166"/>
                  </a:lnTo>
                  <a:lnTo>
                    <a:pt x="1163345" y="411988"/>
                  </a:lnTo>
                  <a:lnTo>
                    <a:pt x="1155090" y="399961"/>
                  </a:lnTo>
                  <a:lnTo>
                    <a:pt x="1152055" y="385457"/>
                  </a:lnTo>
                  <a:lnTo>
                    <a:pt x="1155090" y="370332"/>
                  </a:lnTo>
                  <a:lnTo>
                    <a:pt x="1163345" y="358165"/>
                  </a:lnTo>
                  <a:lnTo>
                    <a:pt x="1175537" y="350050"/>
                  </a:lnTo>
                  <a:lnTo>
                    <a:pt x="1190409" y="347103"/>
                  </a:lnTo>
                  <a:lnTo>
                    <a:pt x="1205280" y="350050"/>
                  </a:lnTo>
                  <a:lnTo>
                    <a:pt x="1217485" y="358165"/>
                  </a:lnTo>
                  <a:lnTo>
                    <a:pt x="1225740" y="370332"/>
                  </a:lnTo>
                  <a:lnTo>
                    <a:pt x="1228788" y="385457"/>
                  </a:lnTo>
                  <a:lnTo>
                    <a:pt x="1228788" y="283159"/>
                  </a:lnTo>
                  <a:lnTo>
                    <a:pt x="1190409" y="275336"/>
                  </a:lnTo>
                  <a:lnTo>
                    <a:pt x="1147711" y="284022"/>
                  </a:lnTo>
                  <a:lnTo>
                    <a:pt x="1112913" y="307657"/>
                  </a:lnTo>
                  <a:lnTo>
                    <a:pt x="1089482" y="342671"/>
                  </a:lnTo>
                  <a:lnTo>
                    <a:pt x="1080897" y="385457"/>
                  </a:lnTo>
                  <a:lnTo>
                    <a:pt x="1089482" y="427799"/>
                  </a:lnTo>
                  <a:lnTo>
                    <a:pt x="1112913" y="462419"/>
                  </a:lnTo>
                  <a:lnTo>
                    <a:pt x="1147711" y="485787"/>
                  </a:lnTo>
                  <a:lnTo>
                    <a:pt x="1190409" y="494360"/>
                  </a:lnTo>
                  <a:lnTo>
                    <a:pt x="1233093" y="485787"/>
                  </a:lnTo>
                  <a:lnTo>
                    <a:pt x="1267904" y="462419"/>
                  </a:lnTo>
                  <a:lnTo>
                    <a:pt x="1291336" y="427799"/>
                  </a:lnTo>
                  <a:lnTo>
                    <a:pt x="1292263" y="423202"/>
                  </a:lnTo>
                  <a:lnTo>
                    <a:pt x="1299921" y="3854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10232835" y="8448020"/>
            <a:ext cx="1085215" cy="284480"/>
          </a:xfrm>
          <a:custGeom>
            <a:avLst/>
            <a:gdLst/>
            <a:ahLst/>
            <a:cxnLst/>
            <a:rect l="l" t="t" r="r" b="b"/>
            <a:pathLst>
              <a:path w="1085215" h="284479">
                <a:moveTo>
                  <a:pt x="202907" y="200799"/>
                </a:moveTo>
                <a:lnTo>
                  <a:pt x="200558" y="180149"/>
                </a:lnTo>
                <a:lnTo>
                  <a:pt x="193040" y="162928"/>
                </a:lnTo>
                <a:lnTo>
                  <a:pt x="179717" y="148882"/>
                </a:lnTo>
                <a:lnTo>
                  <a:pt x="159918" y="137744"/>
                </a:lnTo>
                <a:lnTo>
                  <a:pt x="159918" y="137401"/>
                </a:lnTo>
                <a:lnTo>
                  <a:pt x="175018" y="127419"/>
                </a:lnTo>
                <a:lnTo>
                  <a:pt x="186956" y="114668"/>
                </a:lnTo>
                <a:lnTo>
                  <a:pt x="194805" y="98742"/>
                </a:lnTo>
                <a:lnTo>
                  <a:pt x="197624" y="79260"/>
                </a:lnTo>
                <a:lnTo>
                  <a:pt x="190690" y="46812"/>
                </a:lnTo>
                <a:lnTo>
                  <a:pt x="171196" y="21793"/>
                </a:lnTo>
                <a:lnTo>
                  <a:pt x="141147" y="5702"/>
                </a:lnTo>
                <a:lnTo>
                  <a:pt x="102501" y="0"/>
                </a:lnTo>
                <a:lnTo>
                  <a:pt x="70358" y="3848"/>
                </a:lnTo>
                <a:lnTo>
                  <a:pt x="42405" y="15240"/>
                </a:lnTo>
                <a:lnTo>
                  <a:pt x="19926" y="33883"/>
                </a:lnTo>
                <a:lnTo>
                  <a:pt x="4216" y="59537"/>
                </a:lnTo>
                <a:lnTo>
                  <a:pt x="55308" y="83845"/>
                </a:lnTo>
                <a:lnTo>
                  <a:pt x="63588" y="70281"/>
                </a:lnTo>
                <a:lnTo>
                  <a:pt x="74015" y="60731"/>
                </a:lnTo>
                <a:lnTo>
                  <a:pt x="86360" y="55067"/>
                </a:lnTo>
                <a:lnTo>
                  <a:pt x="100393" y="53200"/>
                </a:lnTo>
                <a:lnTo>
                  <a:pt x="117309" y="55499"/>
                </a:lnTo>
                <a:lnTo>
                  <a:pt x="129806" y="61823"/>
                </a:lnTo>
                <a:lnTo>
                  <a:pt x="137553" y="71323"/>
                </a:lnTo>
                <a:lnTo>
                  <a:pt x="140208" y="83121"/>
                </a:lnTo>
                <a:lnTo>
                  <a:pt x="137668" y="95415"/>
                </a:lnTo>
                <a:lnTo>
                  <a:pt x="130200" y="105244"/>
                </a:lnTo>
                <a:lnTo>
                  <a:pt x="118046" y="111772"/>
                </a:lnTo>
                <a:lnTo>
                  <a:pt x="101447" y="114147"/>
                </a:lnTo>
                <a:lnTo>
                  <a:pt x="75387" y="114147"/>
                </a:lnTo>
                <a:lnTo>
                  <a:pt x="75387" y="166979"/>
                </a:lnTo>
                <a:lnTo>
                  <a:pt x="104622" y="166979"/>
                </a:lnTo>
                <a:lnTo>
                  <a:pt x="121500" y="169075"/>
                </a:lnTo>
                <a:lnTo>
                  <a:pt x="134251" y="175260"/>
                </a:lnTo>
                <a:lnTo>
                  <a:pt x="142316" y="185407"/>
                </a:lnTo>
                <a:lnTo>
                  <a:pt x="145135" y="199390"/>
                </a:lnTo>
                <a:lnTo>
                  <a:pt x="142214" y="212420"/>
                </a:lnTo>
                <a:lnTo>
                  <a:pt x="133985" y="222554"/>
                </a:lnTo>
                <a:lnTo>
                  <a:pt x="121196" y="229108"/>
                </a:lnTo>
                <a:lnTo>
                  <a:pt x="104622" y="231444"/>
                </a:lnTo>
                <a:lnTo>
                  <a:pt x="87020" y="229362"/>
                </a:lnTo>
                <a:lnTo>
                  <a:pt x="71640" y="223253"/>
                </a:lnTo>
                <a:lnTo>
                  <a:pt x="59093" y="213309"/>
                </a:lnTo>
                <a:lnTo>
                  <a:pt x="50025" y="199732"/>
                </a:lnTo>
                <a:lnTo>
                  <a:pt x="0" y="225450"/>
                </a:lnTo>
                <a:lnTo>
                  <a:pt x="16560" y="251142"/>
                </a:lnTo>
                <a:lnTo>
                  <a:pt x="40106" y="269532"/>
                </a:lnTo>
                <a:lnTo>
                  <a:pt x="69392" y="280593"/>
                </a:lnTo>
                <a:lnTo>
                  <a:pt x="103200" y="284289"/>
                </a:lnTo>
                <a:lnTo>
                  <a:pt x="142709" y="278041"/>
                </a:lnTo>
                <a:lnTo>
                  <a:pt x="174320" y="260654"/>
                </a:lnTo>
                <a:lnTo>
                  <a:pt x="195300" y="234213"/>
                </a:lnTo>
                <a:lnTo>
                  <a:pt x="202907" y="200799"/>
                </a:lnTo>
                <a:close/>
              </a:path>
              <a:path w="1085215" h="284479">
                <a:moveTo>
                  <a:pt x="468579" y="140563"/>
                </a:moveTo>
                <a:lnTo>
                  <a:pt x="463892" y="97942"/>
                </a:lnTo>
                <a:lnTo>
                  <a:pt x="449795" y="59588"/>
                </a:lnTo>
                <a:lnTo>
                  <a:pt x="426288" y="28473"/>
                </a:lnTo>
                <a:lnTo>
                  <a:pt x="410718" y="18630"/>
                </a:lnTo>
                <a:lnTo>
                  <a:pt x="410718" y="140563"/>
                </a:lnTo>
                <a:lnTo>
                  <a:pt x="410718" y="141973"/>
                </a:lnTo>
                <a:lnTo>
                  <a:pt x="407479" y="170370"/>
                </a:lnTo>
                <a:lnTo>
                  <a:pt x="396900" y="198691"/>
                </a:lnTo>
                <a:lnTo>
                  <a:pt x="378117" y="220129"/>
                </a:lnTo>
                <a:lnTo>
                  <a:pt x="350227" y="228625"/>
                </a:lnTo>
                <a:lnTo>
                  <a:pt x="322338" y="220129"/>
                </a:lnTo>
                <a:lnTo>
                  <a:pt x="303555" y="198691"/>
                </a:lnTo>
                <a:lnTo>
                  <a:pt x="292976" y="170370"/>
                </a:lnTo>
                <a:lnTo>
                  <a:pt x="289737" y="141973"/>
                </a:lnTo>
                <a:lnTo>
                  <a:pt x="289737" y="140563"/>
                </a:lnTo>
                <a:lnTo>
                  <a:pt x="292976" y="112420"/>
                </a:lnTo>
                <a:lnTo>
                  <a:pt x="303555" y="84328"/>
                </a:lnTo>
                <a:lnTo>
                  <a:pt x="322338" y="63042"/>
                </a:lnTo>
                <a:lnTo>
                  <a:pt x="350227" y="54610"/>
                </a:lnTo>
                <a:lnTo>
                  <a:pt x="378117" y="63042"/>
                </a:lnTo>
                <a:lnTo>
                  <a:pt x="396900" y="84328"/>
                </a:lnTo>
                <a:lnTo>
                  <a:pt x="407479" y="112420"/>
                </a:lnTo>
                <a:lnTo>
                  <a:pt x="410718" y="140563"/>
                </a:lnTo>
                <a:lnTo>
                  <a:pt x="410718" y="18630"/>
                </a:lnTo>
                <a:lnTo>
                  <a:pt x="393331" y="7620"/>
                </a:lnTo>
                <a:lnTo>
                  <a:pt x="350926" y="0"/>
                </a:lnTo>
                <a:lnTo>
                  <a:pt x="307606" y="7759"/>
                </a:lnTo>
                <a:lnTo>
                  <a:pt x="274294" y="28968"/>
                </a:lnTo>
                <a:lnTo>
                  <a:pt x="250774" y="60490"/>
                </a:lnTo>
                <a:lnTo>
                  <a:pt x="236816" y="99199"/>
                </a:lnTo>
                <a:lnTo>
                  <a:pt x="232359" y="140563"/>
                </a:lnTo>
                <a:lnTo>
                  <a:pt x="232283" y="141274"/>
                </a:lnTo>
                <a:lnTo>
                  <a:pt x="232206" y="141973"/>
                </a:lnTo>
                <a:lnTo>
                  <a:pt x="236588" y="183438"/>
                </a:lnTo>
                <a:lnTo>
                  <a:pt x="236702" y="184556"/>
                </a:lnTo>
                <a:lnTo>
                  <a:pt x="250405" y="223164"/>
                </a:lnTo>
                <a:lnTo>
                  <a:pt x="273621" y="254635"/>
                </a:lnTo>
                <a:lnTo>
                  <a:pt x="306679" y="275818"/>
                </a:lnTo>
                <a:lnTo>
                  <a:pt x="349897" y="283578"/>
                </a:lnTo>
                <a:lnTo>
                  <a:pt x="392188" y="275818"/>
                </a:lnTo>
                <a:lnTo>
                  <a:pt x="392633" y="275818"/>
                </a:lnTo>
                <a:lnTo>
                  <a:pt x="426059" y="254241"/>
                </a:lnTo>
                <a:lnTo>
                  <a:pt x="445096" y="228625"/>
                </a:lnTo>
                <a:lnTo>
                  <a:pt x="449732" y="222402"/>
                </a:lnTo>
                <a:lnTo>
                  <a:pt x="463880" y="183438"/>
                </a:lnTo>
                <a:lnTo>
                  <a:pt x="468426" y="141973"/>
                </a:lnTo>
                <a:lnTo>
                  <a:pt x="468503" y="141274"/>
                </a:lnTo>
                <a:lnTo>
                  <a:pt x="468579" y="140563"/>
                </a:lnTo>
                <a:close/>
              </a:path>
              <a:path w="1085215" h="284479">
                <a:moveTo>
                  <a:pt x="627621" y="138442"/>
                </a:moveTo>
                <a:lnTo>
                  <a:pt x="511390" y="138442"/>
                </a:lnTo>
                <a:lnTo>
                  <a:pt x="511390" y="192697"/>
                </a:lnTo>
                <a:lnTo>
                  <a:pt x="627621" y="192697"/>
                </a:lnTo>
                <a:lnTo>
                  <a:pt x="627621" y="138442"/>
                </a:lnTo>
                <a:close/>
              </a:path>
              <a:path w="1085215" h="284479">
                <a:moveTo>
                  <a:pt x="846924" y="200799"/>
                </a:moveTo>
                <a:lnTo>
                  <a:pt x="844562" y="180149"/>
                </a:lnTo>
                <a:lnTo>
                  <a:pt x="837057" y="162928"/>
                </a:lnTo>
                <a:lnTo>
                  <a:pt x="823734" y="148882"/>
                </a:lnTo>
                <a:lnTo>
                  <a:pt x="803935" y="137744"/>
                </a:lnTo>
                <a:lnTo>
                  <a:pt x="803935" y="137401"/>
                </a:lnTo>
                <a:lnTo>
                  <a:pt x="819048" y="127419"/>
                </a:lnTo>
                <a:lnTo>
                  <a:pt x="830986" y="114668"/>
                </a:lnTo>
                <a:lnTo>
                  <a:pt x="838822" y="98742"/>
                </a:lnTo>
                <a:lnTo>
                  <a:pt x="841641" y="79260"/>
                </a:lnTo>
                <a:lnTo>
                  <a:pt x="834707" y="46812"/>
                </a:lnTo>
                <a:lnTo>
                  <a:pt x="815213" y="21793"/>
                </a:lnTo>
                <a:lnTo>
                  <a:pt x="785164" y="5702"/>
                </a:lnTo>
                <a:lnTo>
                  <a:pt x="746531" y="0"/>
                </a:lnTo>
                <a:lnTo>
                  <a:pt x="714375" y="3848"/>
                </a:lnTo>
                <a:lnTo>
                  <a:pt x="686409" y="15240"/>
                </a:lnTo>
                <a:lnTo>
                  <a:pt x="663930" y="33883"/>
                </a:lnTo>
                <a:lnTo>
                  <a:pt x="648233" y="59537"/>
                </a:lnTo>
                <a:lnTo>
                  <a:pt x="699325" y="83845"/>
                </a:lnTo>
                <a:lnTo>
                  <a:pt x="707605" y="70281"/>
                </a:lnTo>
                <a:lnTo>
                  <a:pt x="718032" y="60731"/>
                </a:lnTo>
                <a:lnTo>
                  <a:pt x="730377" y="55067"/>
                </a:lnTo>
                <a:lnTo>
                  <a:pt x="744397" y="53200"/>
                </a:lnTo>
                <a:lnTo>
                  <a:pt x="761326" y="55499"/>
                </a:lnTo>
                <a:lnTo>
                  <a:pt x="773823" y="61823"/>
                </a:lnTo>
                <a:lnTo>
                  <a:pt x="781558" y="71323"/>
                </a:lnTo>
                <a:lnTo>
                  <a:pt x="784212" y="83121"/>
                </a:lnTo>
                <a:lnTo>
                  <a:pt x="781672" y="95415"/>
                </a:lnTo>
                <a:lnTo>
                  <a:pt x="774217" y="105244"/>
                </a:lnTo>
                <a:lnTo>
                  <a:pt x="762063" y="111772"/>
                </a:lnTo>
                <a:lnTo>
                  <a:pt x="745464" y="114147"/>
                </a:lnTo>
                <a:lnTo>
                  <a:pt x="719391" y="114147"/>
                </a:lnTo>
                <a:lnTo>
                  <a:pt x="719391" y="166979"/>
                </a:lnTo>
                <a:lnTo>
                  <a:pt x="748639" y="166979"/>
                </a:lnTo>
                <a:lnTo>
                  <a:pt x="765517" y="169075"/>
                </a:lnTo>
                <a:lnTo>
                  <a:pt x="778281" y="175260"/>
                </a:lnTo>
                <a:lnTo>
                  <a:pt x="786345" y="185407"/>
                </a:lnTo>
                <a:lnTo>
                  <a:pt x="789165" y="199390"/>
                </a:lnTo>
                <a:lnTo>
                  <a:pt x="786244" y="212420"/>
                </a:lnTo>
                <a:lnTo>
                  <a:pt x="778014" y="222554"/>
                </a:lnTo>
                <a:lnTo>
                  <a:pt x="765225" y="229108"/>
                </a:lnTo>
                <a:lnTo>
                  <a:pt x="748639" y="231444"/>
                </a:lnTo>
                <a:lnTo>
                  <a:pt x="731050" y="229362"/>
                </a:lnTo>
                <a:lnTo>
                  <a:pt x="715657" y="223253"/>
                </a:lnTo>
                <a:lnTo>
                  <a:pt x="703110" y="213309"/>
                </a:lnTo>
                <a:lnTo>
                  <a:pt x="694029" y="199732"/>
                </a:lnTo>
                <a:lnTo>
                  <a:pt x="644004" y="225450"/>
                </a:lnTo>
                <a:lnTo>
                  <a:pt x="660577" y="251142"/>
                </a:lnTo>
                <a:lnTo>
                  <a:pt x="684123" y="269532"/>
                </a:lnTo>
                <a:lnTo>
                  <a:pt x="713409" y="280593"/>
                </a:lnTo>
                <a:lnTo>
                  <a:pt x="747229" y="284289"/>
                </a:lnTo>
                <a:lnTo>
                  <a:pt x="786726" y="278041"/>
                </a:lnTo>
                <a:lnTo>
                  <a:pt x="818337" y="260654"/>
                </a:lnTo>
                <a:lnTo>
                  <a:pt x="839317" y="234213"/>
                </a:lnTo>
                <a:lnTo>
                  <a:pt x="846924" y="200799"/>
                </a:lnTo>
                <a:close/>
              </a:path>
              <a:path w="1085215" h="284479">
                <a:moveTo>
                  <a:pt x="1084770" y="134569"/>
                </a:moveTo>
                <a:lnTo>
                  <a:pt x="1079703" y="81953"/>
                </a:lnTo>
                <a:lnTo>
                  <a:pt x="1061173" y="39103"/>
                </a:lnTo>
                <a:lnTo>
                  <a:pt x="1028153" y="12065"/>
                </a:lnTo>
                <a:lnTo>
                  <a:pt x="1024534" y="10756"/>
                </a:lnTo>
                <a:lnTo>
                  <a:pt x="1024534" y="94767"/>
                </a:lnTo>
                <a:lnTo>
                  <a:pt x="1020533" y="112458"/>
                </a:lnTo>
                <a:lnTo>
                  <a:pt x="1009916" y="125641"/>
                </a:lnTo>
                <a:lnTo>
                  <a:pt x="994816" y="133858"/>
                </a:lnTo>
                <a:lnTo>
                  <a:pt x="977328" y="136690"/>
                </a:lnTo>
                <a:lnTo>
                  <a:pt x="958684" y="133654"/>
                </a:lnTo>
                <a:lnTo>
                  <a:pt x="944079" y="125069"/>
                </a:lnTo>
                <a:lnTo>
                  <a:pt x="934580" y="111721"/>
                </a:lnTo>
                <a:lnTo>
                  <a:pt x="931252" y="94767"/>
                </a:lnTo>
                <a:lnTo>
                  <a:pt x="931176" y="94411"/>
                </a:lnTo>
                <a:lnTo>
                  <a:pt x="934770" y="77939"/>
                </a:lnTo>
                <a:lnTo>
                  <a:pt x="944613" y="64376"/>
                </a:lnTo>
                <a:lnTo>
                  <a:pt x="959269" y="55168"/>
                </a:lnTo>
                <a:lnTo>
                  <a:pt x="977328" y="51777"/>
                </a:lnTo>
                <a:lnTo>
                  <a:pt x="995337" y="55168"/>
                </a:lnTo>
                <a:lnTo>
                  <a:pt x="995172" y="55168"/>
                </a:lnTo>
                <a:lnTo>
                  <a:pt x="1010246" y="64376"/>
                </a:lnTo>
                <a:lnTo>
                  <a:pt x="1020622" y="77939"/>
                </a:lnTo>
                <a:lnTo>
                  <a:pt x="1024458" y="94411"/>
                </a:lnTo>
                <a:lnTo>
                  <a:pt x="1024534" y="94767"/>
                </a:lnTo>
                <a:lnTo>
                  <a:pt x="1024534" y="10756"/>
                </a:lnTo>
                <a:lnTo>
                  <a:pt x="1004697" y="3530"/>
                </a:lnTo>
                <a:lnTo>
                  <a:pt x="976617" y="355"/>
                </a:lnTo>
                <a:lnTo>
                  <a:pt x="938999" y="6756"/>
                </a:lnTo>
                <a:lnTo>
                  <a:pt x="906030" y="25412"/>
                </a:lnTo>
                <a:lnTo>
                  <a:pt x="882637" y="55499"/>
                </a:lnTo>
                <a:lnTo>
                  <a:pt x="873747" y="96177"/>
                </a:lnTo>
                <a:lnTo>
                  <a:pt x="880262" y="130060"/>
                </a:lnTo>
                <a:lnTo>
                  <a:pt x="898626" y="158216"/>
                </a:lnTo>
                <a:lnTo>
                  <a:pt x="927112" y="177457"/>
                </a:lnTo>
                <a:lnTo>
                  <a:pt x="963930" y="184581"/>
                </a:lnTo>
                <a:lnTo>
                  <a:pt x="980655" y="182791"/>
                </a:lnTo>
                <a:lnTo>
                  <a:pt x="996772" y="177457"/>
                </a:lnTo>
                <a:lnTo>
                  <a:pt x="1012380" y="168236"/>
                </a:lnTo>
                <a:lnTo>
                  <a:pt x="1025944" y="155346"/>
                </a:lnTo>
                <a:lnTo>
                  <a:pt x="1021765" y="182791"/>
                </a:lnTo>
                <a:lnTo>
                  <a:pt x="1021651" y="183540"/>
                </a:lnTo>
                <a:lnTo>
                  <a:pt x="1010666" y="207759"/>
                </a:lnTo>
                <a:lnTo>
                  <a:pt x="991806" y="224713"/>
                </a:lnTo>
                <a:lnTo>
                  <a:pt x="963930" y="231101"/>
                </a:lnTo>
                <a:lnTo>
                  <a:pt x="949718" y="229704"/>
                </a:lnTo>
                <a:lnTo>
                  <a:pt x="936586" y="225806"/>
                </a:lnTo>
                <a:lnTo>
                  <a:pt x="924458" y="219798"/>
                </a:lnTo>
                <a:lnTo>
                  <a:pt x="913206" y="212077"/>
                </a:lnTo>
                <a:lnTo>
                  <a:pt x="883615" y="256108"/>
                </a:lnTo>
                <a:lnTo>
                  <a:pt x="900772" y="267677"/>
                </a:lnTo>
                <a:lnTo>
                  <a:pt x="919607" y="276402"/>
                </a:lnTo>
                <a:lnTo>
                  <a:pt x="919759" y="276402"/>
                </a:lnTo>
                <a:lnTo>
                  <a:pt x="940244" y="281711"/>
                </a:lnTo>
                <a:lnTo>
                  <a:pt x="1007884" y="276402"/>
                </a:lnTo>
                <a:lnTo>
                  <a:pt x="1041730" y="256108"/>
                </a:lnTo>
                <a:lnTo>
                  <a:pt x="1065771" y="224459"/>
                </a:lnTo>
                <a:lnTo>
                  <a:pt x="1079982" y="183540"/>
                </a:lnTo>
                <a:lnTo>
                  <a:pt x="1084554" y="136690"/>
                </a:lnTo>
                <a:lnTo>
                  <a:pt x="1084770" y="134569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299894" y="8448020"/>
            <a:ext cx="1003935" cy="283845"/>
          </a:xfrm>
          <a:custGeom>
            <a:avLst/>
            <a:gdLst/>
            <a:ahLst/>
            <a:cxnLst/>
            <a:rect l="l" t="t" r="r" b="b"/>
            <a:pathLst>
              <a:path w="1003934" h="283845">
                <a:moveTo>
                  <a:pt x="140563" y="4229"/>
                </a:moveTo>
                <a:lnTo>
                  <a:pt x="93700" y="4229"/>
                </a:lnTo>
                <a:lnTo>
                  <a:pt x="0" y="59182"/>
                </a:lnTo>
                <a:lnTo>
                  <a:pt x="25361" y="105333"/>
                </a:lnTo>
                <a:lnTo>
                  <a:pt x="83477" y="72212"/>
                </a:lnTo>
                <a:lnTo>
                  <a:pt x="83477" y="280047"/>
                </a:lnTo>
                <a:lnTo>
                  <a:pt x="140563" y="280047"/>
                </a:lnTo>
                <a:lnTo>
                  <a:pt x="140563" y="4229"/>
                </a:lnTo>
                <a:close/>
              </a:path>
              <a:path w="1003934" h="283845">
                <a:moveTo>
                  <a:pt x="389991" y="202209"/>
                </a:moveTo>
                <a:lnTo>
                  <a:pt x="387045" y="181178"/>
                </a:lnTo>
                <a:lnTo>
                  <a:pt x="387007" y="180873"/>
                </a:lnTo>
                <a:lnTo>
                  <a:pt x="378701" y="164515"/>
                </a:lnTo>
                <a:lnTo>
                  <a:pt x="378015" y="163144"/>
                </a:lnTo>
                <a:lnTo>
                  <a:pt x="362940" y="148653"/>
                </a:lnTo>
                <a:lnTo>
                  <a:pt x="341731" y="137020"/>
                </a:lnTo>
                <a:lnTo>
                  <a:pt x="341731" y="136677"/>
                </a:lnTo>
                <a:lnTo>
                  <a:pt x="372681" y="112776"/>
                </a:lnTo>
                <a:lnTo>
                  <a:pt x="384352" y="75387"/>
                </a:lnTo>
                <a:lnTo>
                  <a:pt x="378028" y="47904"/>
                </a:lnTo>
                <a:lnTo>
                  <a:pt x="377532" y="45770"/>
                </a:lnTo>
                <a:lnTo>
                  <a:pt x="358063" y="21844"/>
                </a:lnTo>
                <a:lnTo>
                  <a:pt x="332562" y="8521"/>
                </a:lnTo>
                <a:lnTo>
                  <a:pt x="332562" y="198691"/>
                </a:lnTo>
                <a:lnTo>
                  <a:pt x="329412" y="213093"/>
                </a:lnTo>
                <a:lnTo>
                  <a:pt x="320319" y="224840"/>
                </a:lnTo>
                <a:lnTo>
                  <a:pt x="305816" y="232765"/>
                </a:lnTo>
                <a:lnTo>
                  <a:pt x="286435" y="235673"/>
                </a:lnTo>
                <a:lnTo>
                  <a:pt x="267931" y="232765"/>
                </a:lnTo>
                <a:lnTo>
                  <a:pt x="253707" y="224840"/>
                </a:lnTo>
                <a:lnTo>
                  <a:pt x="244563" y="213093"/>
                </a:lnTo>
                <a:lnTo>
                  <a:pt x="241338" y="198691"/>
                </a:lnTo>
                <a:lnTo>
                  <a:pt x="245364" y="183680"/>
                </a:lnTo>
                <a:lnTo>
                  <a:pt x="255905" y="173012"/>
                </a:lnTo>
                <a:lnTo>
                  <a:pt x="270598" y="166624"/>
                </a:lnTo>
                <a:lnTo>
                  <a:pt x="287108" y="164515"/>
                </a:lnTo>
                <a:lnTo>
                  <a:pt x="303822" y="166624"/>
                </a:lnTo>
                <a:lnTo>
                  <a:pt x="303542" y="166624"/>
                </a:lnTo>
                <a:lnTo>
                  <a:pt x="318033" y="172872"/>
                </a:lnTo>
                <a:lnTo>
                  <a:pt x="328523" y="183540"/>
                </a:lnTo>
                <a:lnTo>
                  <a:pt x="332562" y="198691"/>
                </a:lnTo>
                <a:lnTo>
                  <a:pt x="332562" y="8521"/>
                </a:lnTo>
                <a:lnTo>
                  <a:pt x="327431" y="5829"/>
                </a:lnTo>
                <a:lnTo>
                  <a:pt x="327279" y="5816"/>
                </a:lnTo>
                <a:lnTo>
                  <a:pt x="327279" y="82448"/>
                </a:lnTo>
                <a:lnTo>
                  <a:pt x="323850" y="96697"/>
                </a:lnTo>
                <a:lnTo>
                  <a:pt x="323773" y="96989"/>
                </a:lnTo>
                <a:lnTo>
                  <a:pt x="314553" y="107708"/>
                </a:lnTo>
                <a:lnTo>
                  <a:pt x="301574" y="114338"/>
                </a:lnTo>
                <a:lnTo>
                  <a:pt x="286778" y="116611"/>
                </a:lnTo>
                <a:lnTo>
                  <a:pt x="272503" y="114338"/>
                </a:lnTo>
                <a:lnTo>
                  <a:pt x="272275" y="114338"/>
                </a:lnTo>
                <a:lnTo>
                  <a:pt x="259295" y="107543"/>
                </a:lnTo>
                <a:lnTo>
                  <a:pt x="250113" y="96697"/>
                </a:lnTo>
                <a:lnTo>
                  <a:pt x="246697" y="82448"/>
                </a:lnTo>
                <a:lnTo>
                  <a:pt x="246608" y="82080"/>
                </a:lnTo>
                <a:lnTo>
                  <a:pt x="249491" y="69024"/>
                </a:lnTo>
                <a:lnTo>
                  <a:pt x="249567" y="68719"/>
                </a:lnTo>
                <a:lnTo>
                  <a:pt x="257835" y="57861"/>
                </a:lnTo>
                <a:lnTo>
                  <a:pt x="270433" y="50622"/>
                </a:lnTo>
                <a:lnTo>
                  <a:pt x="270192" y="50622"/>
                </a:lnTo>
                <a:lnTo>
                  <a:pt x="286778" y="47904"/>
                </a:lnTo>
                <a:lnTo>
                  <a:pt x="303657" y="50622"/>
                </a:lnTo>
                <a:lnTo>
                  <a:pt x="316407" y="58039"/>
                </a:lnTo>
                <a:lnTo>
                  <a:pt x="324472" y="69024"/>
                </a:lnTo>
                <a:lnTo>
                  <a:pt x="327202" y="82080"/>
                </a:lnTo>
                <a:lnTo>
                  <a:pt x="327279" y="82448"/>
                </a:lnTo>
                <a:lnTo>
                  <a:pt x="327279" y="5816"/>
                </a:lnTo>
                <a:lnTo>
                  <a:pt x="287108" y="0"/>
                </a:lnTo>
                <a:lnTo>
                  <a:pt x="246545" y="5829"/>
                </a:lnTo>
                <a:lnTo>
                  <a:pt x="246799" y="5829"/>
                </a:lnTo>
                <a:lnTo>
                  <a:pt x="216128" y="21704"/>
                </a:lnTo>
                <a:lnTo>
                  <a:pt x="196456" y="45618"/>
                </a:lnTo>
                <a:lnTo>
                  <a:pt x="189534" y="75387"/>
                </a:lnTo>
                <a:lnTo>
                  <a:pt x="192633" y="95415"/>
                </a:lnTo>
                <a:lnTo>
                  <a:pt x="201333" y="112776"/>
                </a:lnTo>
                <a:lnTo>
                  <a:pt x="214795" y="126758"/>
                </a:lnTo>
                <a:lnTo>
                  <a:pt x="232156" y="136677"/>
                </a:lnTo>
                <a:lnTo>
                  <a:pt x="232156" y="137020"/>
                </a:lnTo>
                <a:lnTo>
                  <a:pt x="211366" y="148653"/>
                </a:lnTo>
                <a:lnTo>
                  <a:pt x="196278" y="163144"/>
                </a:lnTo>
                <a:lnTo>
                  <a:pt x="187032" y="181178"/>
                </a:lnTo>
                <a:lnTo>
                  <a:pt x="183896" y="203263"/>
                </a:lnTo>
                <a:lnTo>
                  <a:pt x="191770" y="235673"/>
                </a:lnTo>
                <a:lnTo>
                  <a:pt x="191897" y="236181"/>
                </a:lnTo>
                <a:lnTo>
                  <a:pt x="213804" y="261531"/>
                </a:lnTo>
                <a:lnTo>
                  <a:pt x="246468" y="277825"/>
                </a:lnTo>
                <a:lnTo>
                  <a:pt x="286778" y="283578"/>
                </a:lnTo>
                <a:lnTo>
                  <a:pt x="326834" y="278003"/>
                </a:lnTo>
                <a:lnTo>
                  <a:pt x="359651" y="261924"/>
                </a:lnTo>
                <a:lnTo>
                  <a:pt x="381838" y="236321"/>
                </a:lnTo>
                <a:lnTo>
                  <a:pt x="381876" y="236181"/>
                </a:lnTo>
                <a:lnTo>
                  <a:pt x="381990" y="235673"/>
                </a:lnTo>
                <a:lnTo>
                  <a:pt x="389991" y="202209"/>
                </a:lnTo>
                <a:close/>
              </a:path>
              <a:path w="1003934" h="283845">
                <a:moveTo>
                  <a:pt x="545655" y="138442"/>
                </a:moveTo>
                <a:lnTo>
                  <a:pt x="429399" y="138442"/>
                </a:lnTo>
                <a:lnTo>
                  <a:pt x="429399" y="192697"/>
                </a:lnTo>
                <a:lnTo>
                  <a:pt x="545655" y="192697"/>
                </a:lnTo>
                <a:lnTo>
                  <a:pt x="545655" y="138442"/>
                </a:lnTo>
                <a:close/>
              </a:path>
              <a:path w="1003934" h="283845">
                <a:moveTo>
                  <a:pt x="763168" y="227926"/>
                </a:moveTo>
                <a:lnTo>
                  <a:pt x="644080" y="227926"/>
                </a:lnTo>
                <a:lnTo>
                  <a:pt x="690613" y="190931"/>
                </a:lnTo>
                <a:lnTo>
                  <a:pt x="721182" y="165608"/>
                </a:lnTo>
                <a:lnTo>
                  <a:pt x="743483" y="142405"/>
                </a:lnTo>
                <a:lnTo>
                  <a:pt x="757123" y="118008"/>
                </a:lnTo>
                <a:lnTo>
                  <a:pt x="761746" y="89115"/>
                </a:lnTo>
                <a:lnTo>
                  <a:pt x="755015" y="54546"/>
                </a:lnTo>
                <a:lnTo>
                  <a:pt x="735647" y="26200"/>
                </a:lnTo>
                <a:lnTo>
                  <a:pt x="704837" y="7048"/>
                </a:lnTo>
                <a:lnTo>
                  <a:pt x="663829" y="0"/>
                </a:lnTo>
                <a:lnTo>
                  <a:pt x="631291" y="3898"/>
                </a:lnTo>
                <a:lnTo>
                  <a:pt x="601954" y="15900"/>
                </a:lnTo>
                <a:lnTo>
                  <a:pt x="578370" y="36410"/>
                </a:lnTo>
                <a:lnTo>
                  <a:pt x="563079" y="65887"/>
                </a:lnTo>
                <a:lnTo>
                  <a:pt x="615569" y="88074"/>
                </a:lnTo>
                <a:lnTo>
                  <a:pt x="623849" y="73012"/>
                </a:lnTo>
                <a:lnTo>
                  <a:pt x="634758" y="62230"/>
                </a:lnTo>
                <a:lnTo>
                  <a:pt x="648055" y="55727"/>
                </a:lnTo>
                <a:lnTo>
                  <a:pt x="663473" y="53555"/>
                </a:lnTo>
                <a:lnTo>
                  <a:pt x="679450" y="56489"/>
                </a:lnTo>
                <a:lnTo>
                  <a:pt x="691921" y="64376"/>
                </a:lnTo>
                <a:lnTo>
                  <a:pt x="700036" y="75831"/>
                </a:lnTo>
                <a:lnTo>
                  <a:pt x="702932" y="89471"/>
                </a:lnTo>
                <a:lnTo>
                  <a:pt x="700443" y="104114"/>
                </a:lnTo>
                <a:lnTo>
                  <a:pt x="692492" y="118046"/>
                </a:lnTo>
                <a:lnTo>
                  <a:pt x="678408" y="133121"/>
                </a:lnTo>
                <a:lnTo>
                  <a:pt x="657491" y="151130"/>
                </a:lnTo>
                <a:lnTo>
                  <a:pt x="561327" y="230022"/>
                </a:lnTo>
                <a:lnTo>
                  <a:pt x="561327" y="280073"/>
                </a:lnTo>
                <a:lnTo>
                  <a:pt x="763168" y="280073"/>
                </a:lnTo>
                <a:lnTo>
                  <a:pt x="763168" y="227926"/>
                </a:lnTo>
                <a:close/>
              </a:path>
              <a:path w="1003934" h="283845">
                <a:moveTo>
                  <a:pt x="1003833" y="134569"/>
                </a:moveTo>
                <a:lnTo>
                  <a:pt x="998778" y="81953"/>
                </a:lnTo>
                <a:lnTo>
                  <a:pt x="980262" y="39103"/>
                </a:lnTo>
                <a:lnTo>
                  <a:pt x="947216" y="12065"/>
                </a:lnTo>
                <a:lnTo>
                  <a:pt x="943610" y="10756"/>
                </a:lnTo>
                <a:lnTo>
                  <a:pt x="943610" y="94767"/>
                </a:lnTo>
                <a:lnTo>
                  <a:pt x="939596" y="112458"/>
                </a:lnTo>
                <a:lnTo>
                  <a:pt x="928992" y="125641"/>
                </a:lnTo>
                <a:lnTo>
                  <a:pt x="913892" y="133858"/>
                </a:lnTo>
                <a:lnTo>
                  <a:pt x="896404" y="136690"/>
                </a:lnTo>
                <a:lnTo>
                  <a:pt x="877747" y="133654"/>
                </a:lnTo>
                <a:lnTo>
                  <a:pt x="863155" y="125069"/>
                </a:lnTo>
                <a:lnTo>
                  <a:pt x="853655" y="111721"/>
                </a:lnTo>
                <a:lnTo>
                  <a:pt x="850328" y="94767"/>
                </a:lnTo>
                <a:lnTo>
                  <a:pt x="850252" y="94411"/>
                </a:lnTo>
                <a:lnTo>
                  <a:pt x="853846" y="77939"/>
                </a:lnTo>
                <a:lnTo>
                  <a:pt x="863688" y="64376"/>
                </a:lnTo>
                <a:lnTo>
                  <a:pt x="878344" y="55168"/>
                </a:lnTo>
                <a:lnTo>
                  <a:pt x="896404" y="51777"/>
                </a:lnTo>
                <a:lnTo>
                  <a:pt x="914400" y="55168"/>
                </a:lnTo>
                <a:lnTo>
                  <a:pt x="914247" y="55168"/>
                </a:lnTo>
                <a:lnTo>
                  <a:pt x="929309" y="64376"/>
                </a:lnTo>
                <a:lnTo>
                  <a:pt x="939698" y="77939"/>
                </a:lnTo>
                <a:lnTo>
                  <a:pt x="943521" y="94411"/>
                </a:lnTo>
                <a:lnTo>
                  <a:pt x="943610" y="94767"/>
                </a:lnTo>
                <a:lnTo>
                  <a:pt x="943610" y="10756"/>
                </a:lnTo>
                <a:lnTo>
                  <a:pt x="923772" y="3530"/>
                </a:lnTo>
                <a:lnTo>
                  <a:pt x="895705" y="355"/>
                </a:lnTo>
                <a:lnTo>
                  <a:pt x="858088" y="6756"/>
                </a:lnTo>
                <a:lnTo>
                  <a:pt x="825119" y="25412"/>
                </a:lnTo>
                <a:lnTo>
                  <a:pt x="801725" y="55499"/>
                </a:lnTo>
                <a:lnTo>
                  <a:pt x="792835" y="96177"/>
                </a:lnTo>
                <a:lnTo>
                  <a:pt x="799350" y="130060"/>
                </a:lnTo>
                <a:lnTo>
                  <a:pt x="817714" y="158216"/>
                </a:lnTo>
                <a:lnTo>
                  <a:pt x="846188" y="177457"/>
                </a:lnTo>
                <a:lnTo>
                  <a:pt x="883018" y="184581"/>
                </a:lnTo>
                <a:lnTo>
                  <a:pt x="899744" y="182791"/>
                </a:lnTo>
                <a:lnTo>
                  <a:pt x="915847" y="177457"/>
                </a:lnTo>
                <a:lnTo>
                  <a:pt x="931468" y="168236"/>
                </a:lnTo>
                <a:lnTo>
                  <a:pt x="945032" y="155346"/>
                </a:lnTo>
                <a:lnTo>
                  <a:pt x="940841" y="182791"/>
                </a:lnTo>
                <a:lnTo>
                  <a:pt x="940739" y="183540"/>
                </a:lnTo>
                <a:lnTo>
                  <a:pt x="929741" y="207759"/>
                </a:lnTo>
                <a:lnTo>
                  <a:pt x="910882" y="224713"/>
                </a:lnTo>
                <a:lnTo>
                  <a:pt x="883018" y="231101"/>
                </a:lnTo>
                <a:lnTo>
                  <a:pt x="868807" y="229704"/>
                </a:lnTo>
                <a:lnTo>
                  <a:pt x="855675" y="225806"/>
                </a:lnTo>
                <a:lnTo>
                  <a:pt x="843534" y="219798"/>
                </a:lnTo>
                <a:lnTo>
                  <a:pt x="832294" y="212077"/>
                </a:lnTo>
                <a:lnTo>
                  <a:pt x="802703" y="256108"/>
                </a:lnTo>
                <a:lnTo>
                  <a:pt x="819861" y="267677"/>
                </a:lnTo>
                <a:lnTo>
                  <a:pt x="838695" y="276402"/>
                </a:lnTo>
                <a:lnTo>
                  <a:pt x="838847" y="276402"/>
                </a:lnTo>
                <a:lnTo>
                  <a:pt x="859320" y="281711"/>
                </a:lnTo>
                <a:lnTo>
                  <a:pt x="926960" y="276402"/>
                </a:lnTo>
                <a:lnTo>
                  <a:pt x="960805" y="256108"/>
                </a:lnTo>
                <a:lnTo>
                  <a:pt x="984846" y="224459"/>
                </a:lnTo>
                <a:lnTo>
                  <a:pt x="999045" y="183540"/>
                </a:lnTo>
                <a:lnTo>
                  <a:pt x="1003630" y="136690"/>
                </a:lnTo>
                <a:lnTo>
                  <a:pt x="1003833" y="134569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174309" y="8448020"/>
            <a:ext cx="1151255" cy="283845"/>
          </a:xfrm>
          <a:custGeom>
            <a:avLst/>
            <a:gdLst/>
            <a:ahLst/>
            <a:cxnLst/>
            <a:rect l="l" t="t" r="r" b="b"/>
            <a:pathLst>
              <a:path w="1151255" h="283845">
                <a:moveTo>
                  <a:pt x="230708" y="174028"/>
                </a:moveTo>
                <a:lnTo>
                  <a:pt x="191617" y="174028"/>
                </a:lnTo>
                <a:lnTo>
                  <a:pt x="191617" y="71158"/>
                </a:lnTo>
                <a:lnTo>
                  <a:pt x="191617" y="4229"/>
                </a:lnTo>
                <a:lnTo>
                  <a:pt x="135966" y="4229"/>
                </a:lnTo>
                <a:lnTo>
                  <a:pt x="135966" y="71158"/>
                </a:lnTo>
                <a:lnTo>
                  <a:pt x="135966" y="174028"/>
                </a:lnTo>
                <a:lnTo>
                  <a:pt x="59169" y="174028"/>
                </a:lnTo>
                <a:lnTo>
                  <a:pt x="135966" y="71158"/>
                </a:lnTo>
                <a:lnTo>
                  <a:pt x="135966" y="4229"/>
                </a:lnTo>
                <a:lnTo>
                  <a:pt x="123621" y="4229"/>
                </a:lnTo>
                <a:lnTo>
                  <a:pt x="0" y="169430"/>
                </a:lnTo>
                <a:lnTo>
                  <a:pt x="0" y="225450"/>
                </a:lnTo>
                <a:lnTo>
                  <a:pt x="135966" y="225450"/>
                </a:lnTo>
                <a:lnTo>
                  <a:pt x="135966" y="280073"/>
                </a:lnTo>
                <a:lnTo>
                  <a:pt x="191617" y="280073"/>
                </a:lnTo>
                <a:lnTo>
                  <a:pt x="191617" y="225094"/>
                </a:lnTo>
                <a:lnTo>
                  <a:pt x="230708" y="225094"/>
                </a:lnTo>
                <a:lnTo>
                  <a:pt x="230708" y="174028"/>
                </a:lnTo>
                <a:close/>
              </a:path>
              <a:path w="1151255" h="283845">
                <a:moveTo>
                  <a:pt x="492379" y="140563"/>
                </a:moveTo>
                <a:lnTo>
                  <a:pt x="487692" y="97942"/>
                </a:lnTo>
                <a:lnTo>
                  <a:pt x="473595" y="59588"/>
                </a:lnTo>
                <a:lnTo>
                  <a:pt x="450088" y="28473"/>
                </a:lnTo>
                <a:lnTo>
                  <a:pt x="434517" y="18630"/>
                </a:lnTo>
                <a:lnTo>
                  <a:pt x="434517" y="140563"/>
                </a:lnTo>
                <a:lnTo>
                  <a:pt x="434517" y="141973"/>
                </a:lnTo>
                <a:lnTo>
                  <a:pt x="431279" y="170370"/>
                </a:lnTo>
                <a:lnTo>
                  <a:pt x="420687" y="198691"/>
                </a:lnTo>
                <a:lnTo>
                  <a:pt x="401916" y="220129"/>
                </a:lnTo>
                <a:lnTo>
                  <a:pt x="374027" y="228625"/>
                </a:lnTo>
                <a:lnTo>
                  <a:pt x="346138" y="220129"/>
                </a:lnTo>
                <a:lnTo>
                  <a:pt x="327355" y="198691"/>
                </a:lnTo>
                <a:lnTo>
                  <a:pt x="316776" y="170370"/>
                </a:lnTo>
                <a:lnTo>
                  <a:pt x="313537" y="141973"/>
                </a:lnTo>
                <a:lnTo>
                  <a:pt x="313537" y="140563"/>
                </a:lnTo>
                <a:lnTo>
                  <a:pt x="316776" y="112420"/>
                </a:lnTo>
                <a:lnTo>
                  <a:pt x="327355" y="84328"/>
                </a:lnTo>
                <a:lnTo>
                  <a:pt x="346138" y="63042"/>
                </a:lnTo>
                <a:lnTo>
                  <a:pt x="374027" y="54610"/>
                </a:lnTo>
                <a:lnTo>
                  <a:pt x="401916" y="63042"/>
                </a:lnTo>
                <a:lnTo>
                  <a:pt x="420687" y="84328"/>
                </a:lnTo>
                <a:lnTo>
                  <a:pt x="431279" y="112420"/>
                </a:lnTo>
                <a:lnTo>
                  <a:pt x="434517" y="140563"/>
                </a:lnTo>
                <a:lnTo>
                  <a:pt x="434517" y="18630"/>
                </a:lnTo>
                <a:lnTo>
                  <a:pt x="417131" y="7620"/>
                </a:lnTo>
                <a:lnTo>
                  <a:pt x="374726" y="0"/>
                </a:lnTo>
                <a:lnTo>
                  <a:pt x="331406" y="7759"/>
                </a:lnTo>
                <a:lnTo>
                  <a:pt x="298094" y="28968"/>
                </a:lnTo>
                <a:lnTo>
                  <a:pt x="274574" y="60490"/>
                </a:lnTo>
                <a:lnTo>
                  <a:pt x="260616" y="99199"/>
                </a:lnTo>
                <a:lnTo>
                  <a:pt x="256159" y="140563"/>
                </a:lnTo>
                <a:lnTo>
                  <a:pt x="256082" y="141274"/>
                </a:lnTo>
                <a:lnTo>
                  <a:pt x="256006" y="141973"/>
                </a:lnTo>
                <a:lnTo>
                  <a:pt x="260388" y="183438"/>
                </a:lnTo>
                <a:lnTo>
                  <a:pt x="260502" y="184556"/>
                </a:lnTo>
                <a:lnTo>
                  <a:pt x="274205" y="223164"/>
                </a:lnTo>
                <a:lnTo>
                  <a:pt x="297421" y="254635"/>
                </a:lnTo>
                <a:lnTo>
                  <a:pt x="330479" y="275818"/>
                </a:lnTo>
                <a:lnTo>
                  <a:pt x="373697" y="283578"/>
                </a:lnTo>
                <a:lnTo>
                  <a:pt x="415988" y="275818"/>
                </a:lnTo>
                <a:lnTo>
                  <a:pt x="416433" y="275818"/>
                </a:lnTo>
                <a:lnTo>
                  <a:pt x="449859" y="254241"/>
                </a:lnTo>
                <a:lnTo>
                  <a:pt x="468896" y="228625"/>
                </a:lnTo>
                <a:lnTo>
                  <a:pt x="473532" y="222402"/>
                </a:lnTo>
                <a:lnTo>
                  <a:pt x="487680" y="183438"/>
                </a:lnTo>
                <a:lnTo>
                  <a:pt x="492226" y="141973"/>
                </a:lnTo>
                <a:lnTo>
                  <a:pt x="492302" y="141274"/>
                </a:lnTo>
                <a:lnTo>
                  <a:pt x="492379" y="140563"/>
                </a:lnTo>
                <a:close/>
              </a:path>
              <a:path w="1151255" h="283845">
                <a:moveTo>
                  <a:pt x="651421" y="138442"/>
                </a:moveTo>
                <a:lnTo>
                  <a:pt x="535178" y="138442"/>
                </a:lnTo>
                <a:lnTo>
                  <a:pt x="535178" y="192697"/>
                </a:lnTo>
                <a:lnTo>
                  <a:pt x="651421" y="192697"/>
                </a:lnTo>
                <a:lnTo>
                  <a:pt x="651421" y="138442"/>
                </a:lnTo>
                <a:close/>
              </a:path>
              <a:path w="1151255" h="283845">
                <a:moveTo>
                  <a:pt x="920927" y="174028"/>
                </a:moveTo>
                <a:lnTo>
                  <a:pt x="881837" y="174028"/>
                </a:lnTo>
                <a:lnTo>
                  <a:pt x="881837" y="71158"/>
                </a:lnTo>
                <a:lnTo>
                  <a:pt x="881837" y="4229"/>
                </a:lnTo>
                <a:lnTo>
                  <a:pt x="826173" y="4229"/>
                </a:lnTo>
                <a:lnTo>
                  <a:pt x="826173" y="71158"/>
                </a:lnTo>
                <a:lnTo>
                  <a:pt x="826173" y="174028"/>
                </a:lnTo>
                <a:lnTo>
                  <a:pt x="749388" y="174028"/>
                </a:lnTo>
                <a:lnTo>
                  <a:pt x="826173" y="71158"/>
                </a:lnTo>
                <a:lnTo>
                  <a:pt x="826173" y="4229"/>
                </a:lnTo>
                <a:lnTo>
                  <a:pt x="813841" y="4229"/>
                </a:lnTo>
                <a:lnTo>
                  <a:pt x="690206" y="169430"/>
                </a:lnTo>
                <a:lnTo>
                  <a:pt x="690206" y="225450"/>
                </a:lnTo>
                <a:lnTo>
                  <a:pt x="826173" y="225450"/>
                </a:lnTo>
                <a:lnTo>
                  <a:pt x="826173" y="280073"/>
                </a:lnTo>
                <a:lnTo>
                  <a:pt x="881837" y="280073"/>
                </a:lnTo>
                <a:lnTo>
                  <a:pt x="881837" y="225094"/>
                </a:lnTo>
                <a:lnTo>
                  <a:pt x="920927" y="225094"/>
                </a:lnTo>
                <a:lnTo>
                  <a:pt x="920927" y="174028"/>
                </a:lnTo>
                <a:close/>
              </a:path>
              <a:path w="1151255" h="283845">
                <a:moveTo>
                  <a:pt x="1150899" y="134569"/>
                </a:moveTo>
                <a:lnTo>
                  <a:pt x="1145832" y="81953"/>
                </a:lnTo>
                <a:lnTo>
                  <a:pt x="1127302" y="39103"/>
                </a:lnTo>
                <a:lnTo>
                  <a:pt x="1094282" y="12065"/>
                </a:lnTo>
                <a:lnTo>
                  <a:pt x="1090663" y="10756"/>
                </a:lnTo>
                <a:lnTo>
                  <a:pt x="1090663" y="94767"/>
                </a:lnTo>
                <a:lnTo>
                  <a:pt x="1086662" y="112458"/>
                </a:lnTo>
                <a:lnTo>
                  <a:pt x="1076045" y="125641"/>
                </a:lnTo>
                <a:lnTo>
                  <a:pt x="1060945" y="133858"/>
                </a:lnTo>
                <a:lnTo>
                  <a:pt x="1043457" y="136690"/>
                </a:lnTo>
                <a:lnTo>
                  <a:pt x="1024813" y="133654"/>
                </a:lnTo>
                <a:lnTo>
                  <a:pt x="1010208" y="125069"/>
                </a:lnTo>
                <a:lnTo>
                  <a:pt x="1000709" y="111721"/>
                </a:lnTo>
                <a:lnTo>
                  <a:pt x="997381" y="94767"/>
                </a:lnTo>
                <a:lnTo>
                  <a:pt x="997305" y="94411"/>
                </a:lnTo>
                <a:lnTo>
                  <a:pt x="1000899" y="77939"/>
                </a:lnTo>
                <a:lnTo>
                  <a:pt x="1010742" y="64376"/>
                </a:lnTo>
                <a:lnTo>
                  <a:pt x="1025398" y="55168"/>
                </a:lnTo>
                <a:lnTo>
                  <a:pt x="1043457" y="51777"/>
                </a:lnTo>
                <a:lnTo>
                  <a:pt x="1061466" y="55168"/>
                </a:lnTo>
                <a:lnTo>
                  <a:pt x="1061300" y="55168"/>
                </a:lnTo>
                <a:lnTo>
                  <a:pt x="1076375" y="64376"/>
                </a:lnTo>
                <a:lnTo>
                  <a:pt x="1086751" y="77939"/>
                </a:lnTo>
                <a:lnTo>
                  <a:pt x="1090587" y="94411"/>
                </a:lnTo>
                <a:lnTo>
                  <a:pt x="1090663" y="94767"/>
                </a:lnTo>
                <a:lnTo>
                  <a:pt x="1090663" y="10756"/>
                </a:lnTo>
                <a:lnTo>
                  <a:pt x="1070825" y="3530"/>
                </a:lnTo>
                <a:lnTo>
                  <a:pt x="1042746" y="355"/>
                </a:lnTo>
                <a:lnTo>
                  <a:pt x="1005128" y="6756"/>
                </a:lnTo>
                <a:lnTo>
                  <a:pt x="972159" y="25412"/>
                </a:lnTo>
                <a:lnTo>
                  <a:pt x="948766" y="55499"/>
                </a:lnTo>
                <a:lnTo>
                  <a:pt x="939876" y="96177"/>
                </a:lnTo>
                <a:lnTo>
                  <a:pt x="946391" y="130060"/>
                </a:lnTo>
                <a:lnTo>
                  <a:pt x="964755" y="158216"/>
                </a:lnTo>
                <a:lnTo>
                  <a:pt x="993241" y="177457"/>
                </a:lnTo>
                <a:lnTo>
                  <a:pt x="1030058" y="184581"/>
                </a:lnTo>
                <a:lnTo>
                  <a:pt x="1046784" y="182791"/>
                </a:lnTo>
                <a:lnTo>
                  <a:pt x="1062901" y="177457"/>
                </a:lnTo>
                <a:lnTo>
                  <a:pt x="1078509" y="168236"/>
                </a:lnTo>
                <a:lnTo>
                  <a:pt x="1092073" y="155346"/>
                </a:lnTo>
                <a:lnTo>
                  <a:pt x="1087894" y="182791"/>
                </a:lnTo>
                <a:lnTo>
                  <a:pt x="1087780" y="183540"/>
                </a:lnTo>
                <a:lnTo>
                  <a:pt x="1076794" y="207759"/>
                </a:lnTo>
                <a:lnTo>
                  <a:pt x="1057935" y="224713"/>
                </a:lnTo>
                <a:lnTo>
                  <a:pt x="1030058" y="231101"/>
                </a:lnTo>
                <a:lnTo>
                  <a:pt x="1015847" y="229704"/>
                </a:lnTo>
                <a:lnTo>
                  <a:pt x="1002715" y="225806"/>
                </a:lnTo>
                <a:lnTo>
                  <a:pt x="990587" y="219798"/>
                </a:lnTo>
                <a:lnTo>
                  <a:pt x="979335" y="212077"/>
                </a:lnTo>
                <a:lnTo>
                  <a:pt x="949744" y="256108"/>
                </a:lnTo>
                <a:lnTo>
                  <a:pt x="966901" y="267677"/>
                </a:lnTo>
                <a:lnTo>
                  <a:pt x="985735" y="276402"/>
                </a:lnTo>
                <a:lnTo>
                  <a:pt x="985888" y="276402"/>
                </a:lnTo>
                <a:lnTo>
                  <a:pt x="1006373" y="281711"/>
                </a:lnTo>
                <a:lnTo>
                  <a:pt x="1074013" y="276402"/>
                </a:lnTo>
                <a:lnTo>
                  <a:pt x="1107859" y="256108"/>
                </a:lnTo>
                <a:lnTo>
                  <a:pt x="1131900" y="224459"/>
                </a:lnTo>
                <a:lnTo>
                  <a:pt x="1146111" y="183540"/>
                </a:lnTo>
                <a:lnTo>
                  <a:pt x="1150683" y="136690"/>
                </a:lnTo>
                <a:lnTo>
                  <a:pt x="1150899" y="134569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182636" y="8448020"/>
            <a:ext cx="1087755" cy="283845"/>
          </a:xfrm>
          <a:custGeom>
            <a:avLst/>
            <a:gdLst/>
            <a:ahLst/>
            <a:cxnLst/>
            <a:rect l="l" t="t" r="r" b="b"/>
            <a:pathLst>
              <a:path w="1087755" h="283845">
                <a:moveTo>
                  <a:pt x="202196" y="187769"/>
                </a:moveTo>
                <a:lnTo>
                  <a:pt x="195173" y="149479"/>
                </a:lnTo>
                <a:lnTo>
                  <a:pt x="176085" y="121932"/>
                </a:lnTo>
                <a:lnTo>
                  <a:pt x="147955" y="105283"/>
                </a:lnTo>
                <a:lnTo>
                  <a:pt x="113779" y="99695"/>
                </a:lnTo>
                <a:lnTo>
                  <a:pt x="100063" y="100876"/>
                </a:lnTo>
                <a:lnTo>
                  <a:pt x="87350" y="104368"/>
                </a:lnTo>
                <a:lnTo>
                  <a:pt x="75438" y="110096"/>
                </a:lnTo>
                <a:lnTo>
                  <a:pt x="64122" y="118008"/>
                </a:lnTo>
                <a:lnTo>
                  <a:pt x="72923" y="56019"/>
                </a:lnTo>
                <a:lnTo>
                  <a:pt x="189865" y="56019"/>
                </a:lnTo>
                <a:lnTo>
                  <a:pt x="189865" y="4229"/>
                </a:lnTo>
                <a:lnTo>
                  <a:pt x="27457" y="4229"/>
                </a:lnTo>
                <a:lnTo>
                  <a:pt x="7391" y="144081"/>
                </a:lnTo>
                <a:lnTo>
                  <a:pt x="60947" y="165925"/>
                </a:lnTo>
                <a:lnTo>
                  <a:pt x="69697" y="158940"/>
                </a:lnTo>
                <a:lnTo>
                  <a:pt x="79260" y="153860"/>
                </a:lnTo>
                <a:lnTo>
                  <a:pt x="89077" y="150761"/>
                </a:lnTo>
                <a:lnTo>
                  <a:pt x="98640" y="149720"/>
                </a:lnTo>
                <a:lnTo>
                  <a:pt x="118186" y="152615"/>
                </a:lnTo>
                <a:lnTo>
                  <a:pt x="132664" y="160731"/>
                </a:lnTo>
                <a:lnTo>
                  <a:pt x="141668" y="173202"/>
                </a:lnTo>
                <a:lnTo>
                  <a:pt x="144767" y="189166"/>
                </a:lnTo>
                <a:lnTo>
                  <a:pt x="141401" y="206400"/>
                </a:lnTo>
                <a:lnTo>
                  <a:pt x="132130" y="219240"/>
                </a:lnTo>
                <a:lnTo>
                  <a:pt x="118186" y="227266"/>
                </a:lnTo>
                <a:lnTo>
                  <a:pt x="100761" y="230035"/>
                </a:lnTo>
                <a:lnTo>
                  <a:pt x="84124" y="228180"/>
                </a:lnTo>
                <a:lnTo>
                  <a:pt x="69786" y="222643"/>
                </a:lnTo>
                <a:lnTo>
                  <a:pt x="57886" y="213398"/>
                </a:lnTo>
                <a:lnTo>
                  <a:pt x="48602" y="200444"/>
                </a:lnTo>
                <a:lnTo>
                  <a:pt x="0" y="229323"/>
                </a:lnTo>
                <a:lnTo>
                  <a:pt x="17449" y="253517"/>
                </a:lnTo>
                <a:lnTo>
                  <a:pt x="40284" y="270294"/>
                </a:lnTo>
                <a:lnTo>
                  <a:pt x="67805" y="280060"/>
                </a:lnTo>
                <a:lnTo>
                  <a:pt x="99326" y="283235"/>
                </a:lnTo>
                <a:lnTo>
                  <a:pt x="139776" y="276682"/>
                </a:lnTo>
                <a:lnTo>
                  <a:pt x="172427" y="257822"/>
                </a:lnTo>
                <a:lnTo>
                  <a:pt x="194246" y="227799"/>
                </a:lnTo>
                <a:lnTo>
                  <a:pt x="202196" y="187769"/>
                </a:lnTo>
                <a:close/>
              </a:path>
              <a:path w="1087755" h="283845">
                <a:moveTo>
                  <a:pt x="464185" y="140563"/>
                </a:moveTo>
                <a:lnTo>
                  <a:pt x="459486" y="97942"/>
                </a:lnTo>
                <a:lnTo>
                  <a:pt x="445389" y="59588"/>
                </a:lnTo>
                <a:lnTo>
                  <a:pt x="421881" y="28473"/>
                </a:lnTo>
                <a:lnTo>
                  <a:pt x="406323" y="18630"/>
                </a:lnTo>
                <a:lnTo>
                  <a:pt x="406323" y="140563"/>
                </a:lnTo>
                <a:lnTo>
                  <a:pt x="406323" y="141973"/>
                </a:lnTo>
                <a:lnTo>
                  <a:pt x="403072" y="170370"/>
                </a:lnTo>
                <a:lnTo>
                  <a:pt x="392493" y="198691"/>
                </a:lnTo>
                <a:lnTo>
                  <a:pt x="373722" y="220129"/>
                </a:lnTo>
                <a:lnTo>
                  <a:pt x="345821" y="228625"/>
                </a:lnTo>
                <a:lnTo>
                  <a:pt x="317931" y="220129"/>
                </a:lnTo>
                <a:lnTo>
                  <a:pt x="299161" y="198691"/>
                </a:lnTo>
                <a:lnTo>
                  <a:pt x="288569" y="170370"/>
                </a:lnTo>
                <a:lnTo>
                  <a:pt x="285330" y="141973"/>
                </a:lnTo>
                <a:lnTo>
                  <a:pt x="285330" y="140563"/>
                </a:lnTo>
                <a:lnTo>
                  <a:pt x="288569" y="112420"/>
                </a:lnTo>
                <a:lnTo>
                  <a:pt x="299161" y="84328"/>
                </a:lnTo>
                <a:lnTo>
                  <a:pt x="317931" y="63042"/>
                </a:lnTo>
                <a:lnTo>
                  <a:pt x="345821" y="54610"/>
                </a:lnTo>
                <a:lnTo>
                  <a:pt x="373722" y="63042"/>
                </a:lnTo>
                <a:lnTo>
                  <a:pt x="392493" y="84328"/>
                </a:lnTo>
                <a:lnTo>
                  <a:pt x="403072" y="112420"/>
                </a:lnTo>
                <a:lnTo>
                  <a:pt x="406323" y="140563"/>
                </a:lnTo>
                <a:lnTo>
                  <a:pt x="406323" y="18630"/>
                </a:lnTo>
                <a:lnTo>
                  <a:pt x="388937" y="7620"/>
                </a:lnTo>
                <a:lnTo>
                  <a:pt x="346532" y="0"/>
                </a:lnTo>
                <a:lnTo>
                  <a:pt x="303199" y="7759"/>
                </a:lnTo>
                <a:lnTo>
                  <a:pt x="269887" y="28968"/>
                </a:lnTo>
                <a:lnTo>
                  <a:pt x="246367" y="60490"/>
                </a:lnTo>
                <a:lnTo>
                  <a:pt x="232410" y="99199"/>
                </a:lnTo>
                <a:lnTo>
                  <a:pt x="227965" y="140563"/>
                </a:lnTo>
                <a:lnTo>
                  <a:pt x="227888" y="141274"/>
                </a:lnTo>
                <a:lnTo>
                  <a:pt x="227812" y="141973"/>
                </a:lnTo>
                <a:lnTo>
                  <a:pt x="232181" y="183438"/>
                </a:lnTo>
                <a:lnTo>
                  <a:pt x="245999" y="223164"/>
                </a:lnTo>
                <a:lnTo>
                  <a:pt x="269214" y="254635"/>
                </a:lnTo>
                <a:lnTo>
                  <a:pt x="302272" y="275818"/>
                </a:lnTo>
                <a:lnTo>
                  <a:pt x="345490" y="283578"/>
                </a:lnTo>
                <a:lnTo>
                  <a:pt x="387781" y="275818"/>
                </a:lnTo>
                <a:lnTo>
                  <a:pt x="388226" y="275818"/>
                </a:lnTo>
                <a:lnTo>
                  <a:pt x="421652" y="254241"/>
                </a:lnTo>
                <a:lnTo>
                  <a:pt x="445325" y="222402"/>
                </a:lnTo>
                <a:lnTo>
                  <a:pt x="459473" y="183438"/>
                </a:lnTo>
                <a:lnTo>
                  <a:pt x="464019" y="141973"/>
                </a:lnTo>
                <a:lnTo>
                  <a:pt x="464096" y="141274"/>
                </a:lnTo>
                <a:lnTo>
                  <a:pt x="464185" y="140563"/>
                </a:lnTo>
                <a:close/>
              </a:path>
              <a:path w="1087755" h="283845">
                <a:moveTo>
                  <a:pt x="623227" y="138442"/>
                </a:moveTo>
                <a:lnTo>
                  <a:pt x="506996" y="138442"/>
                </a:lnTo>
                <a:lnTo>
                  <a:pt x="506996" y="192697"/>
                </a:lnTo>
                <a:lnTo>
                  <a:pt x="623227" y="192697"/>
                </a:lnTo>
                <a:lnTo>
                  <a:pt x="623227" y="138442"/>
                </a:lnTo>
                <a:close/>
              </a:path>
              <a:path w="1087755" h="283845">
                <a:moveTo>
                  <a:pt x="855827" y="187769"/>
                </a:moveTo>
                <a:lnTo>
                  <a:pt x="848791" y="149479"/>
                </a:lnTo>
                <a:lnTo>
                  <a:pt x="829716" y="121932"/>
                </a:lnTo>
                <a:lnTo>
                  <a:pt x="801585" y="105283"/>
                </a:lnTo>
                <a:lnTo>
                  <a:pt x="767410" y="99695"/>
                </a:lnTo>
                <a:lnTo>
                  <a:pt x="753694" y="100876"/>
                </a:lnTo>
                <a:lnTo>
                  <a:pt x="740981" y="104368"/>
                </a:lnTo>
                <a:lnTo>
                  <a:pt x="729068" y="110096"/>
                </a:lnTo>
                <a:lnTo>
                  <a:pt x="717753" y="118008"/>
                </a:lnTo>
                <a:lnTo>
                  <a:pt x="726541" y="56019"/>
                </a:lnTo>
                <a:lnTo>
                  <a:pt x="843495" y="56019"/>
                </a:lnTo>
                <a:lnTo>
                  <a:pt x="843495" y="4229"/>
                </a:lnTo>
                <a:lnTo>
                  <a:pt x="681088" y="4229"/>
                </a:lnTo>
                <a:lnTo>
                  <a:pt x="660996" y="144081"/>
                </a:lnTo>
                <a:lnTo>
                  <a:pt x="714565" y="165925"/>
                </a:lnTo>
                <a:lnTo>
                  <a:pt x="723328" y="158940"/>
                </a:lnTo>
                <a:lnTo>
                  <a:pt x="732878" y="153860"/>
                </a:lnTo>
                <a:lnTo>
                  <a:pt x="742708" y="150761"/>
                </a:lnTo>
                <a:lnTo>
                  <a:pt x="752259" y="149720"/>
                </a:lnTo>
                <a:lnTo>
                  <a:pt x="771804" y="152615"/>
                </a:lnTo>
                <a:lnTo>
                  <a:pt x="786295" y="160731"/>
                </a:lnTo>
                <a:lnTo>
                  <a:pt x="795299" y="173202"/>
                </a:lnTo>
                <a:lnTo>
                  <a:pt x="798398" y="189166"/>
                </a:lnTo>
                <a:lnTo>
                  <a:pt x="795032" y="206400"/>
                </a:lnTo>
                <a:lnTo>
                  <a:pt x="785761" y="219240"/>
                </a:lnTo>
                <a:lnTo>
                  <a:pt x="771804" y="227266"/>
                </a:lnTo>
                <a:lnTo>
                  <a:pt x="754367" y="230035"/>
                </a:lnTo>
                <a:lnTo>
                  <a:pt x="737755" y="228180"/>
                </a:lnTo>
                <a:lnTo>
                  <a:pt x="723417" y="222643"/>
                </a:lnTo>
                <a:lnTo>
                  <a:pt x="711530" y="213398"/>
                </a:lnTo>
                <a:lnTo>
                  <a:pt x="702233" y="200444"/>
                </a:lnTo>
                <a:lnTo>
                  <a:pt x="653605" y="229323"/>
                </a:lnTo>
                <a:lnTo>
                  <a:pt x="671068" y="253517"/>
                </a:lnTo>
                <a:lnTo>
                  <a:pt x="693902" y="270294"/>
                </a:lnTo>
                <a:lnTo>
                  <a:pt x="721423" y="280060"/>
                </a:lnTo>
                <a:lnTo>
                  <a:pt x="752957" y="283235"/>
                </a:lnTo>
                <a:lnTo>
                  <a:pt x="793407" y="276682"/>
                </a:lnTo>
                <a:lnTo>
                  <a:pt x="826058" y="257822"/>
                </a:lnTo>
                <a:lnTo>
                  <a:pt x="847877" y="227799"/>
                </a:lnTo>
                <a:lnTo>
                  <a:pt x="855827" y="187769"/>
                </a:lnTo>
                <a:close/>
              </a:path>
              <a:path w="1087755" h="283845">
                <a:moveTo>
                  <a:pt x="1087526" y="134569"/>
                </a:moveTo>
                <a:lnTo>
                  <a:pt x="1082459" y="81953"/>
                </a:lnTo>
                <a:lnTo>
                  <a:pt x="1063917" y="39103"/>
                </a:lnTo>
                <a:lnTo>
                  <a:pt x="1030897" y="12065"/>
                </a:lnTo>
                <a:lnTo>
                  <a:pt x="1027303" y="10756"/>
                </a:lnTo>
                <a:lnTo>
                  <a:pt x="1027303" y="94767"/>
                </a:lnTo>
                <a:lnTo>
                  <a:pt x="1023289" y="112458"/>
                </a:lnTo>
                <a:lnTo>
                  <a:pt x="1012672" y="125641"/>
                </a:lnTo>
                <a:lnTo>
                  <a:pt x="997559" y="133858"/>
                </a:lnTo>
                <a:lnTo>
                  <a:pt x="980084" y="136690"/>
                </a:lnTo>
                <a:lnTo>
                  <a:pt x="961428" y="133654"/>
                </a:lnTo>
                <a:lnTo>
                  <a:pt x="946835" y="125069"/>
                </a:lnTo>
                <a:lnTo>
                  <a:pt x="937336" y="111721"/>
                </a:lnTo>
                <a:lnTo>
                  <a:pt x="934008" y="94767"/>
                </a:lnTo>
                <a:lnTo>
                  <a:pt x="933932" y="94411"/>
                </a:lnTo>
                <a:lnTo>
                  <a:pt x="937526" y="77939"/>
                </a:lnTo>
                <a:lnTo>
                  <a:pt x="947369" y="64376"/>
                </a:lnTo>
                <a:lnTo>
                  <a:pt x="962025" y="55168"/>
                </a:lnTo>
                <a:lnTo>
                  <a:pt x="980084" y="51777"/>
                </a:lnTo>
                <a:lnTo>
                  <a:pt x="998093" y="55168"/>
                </a:lnTo>
                <a:lnTo>
                  <a:pt x="997940" y="55168"/>
                </a:lnTo>
                <a:lnTo>
                  <a:pt x="1013002" y="64376"/>
                </a:lnTo>
                <a:lnTo>
                  <a:pt x="1023391" y="77939"/>
                </a:lnTo>
                <a:lnTo>
                  <a:pt x="1027214" y="94411"/>
                </a:lnTo>
                <a:lnTo>
                  <a:pt x="1027303" y="94767"/>
                </a:lnTo>
                <a:lnTo>
                  <a:pt x="1027303" y="10756"/>
                </a:lnTo>
                <a:lnTo>
                  <a:pt x="1007452" y="3530"/>
                </a:lnTo>
                <a:lnTo>
                  <a:pt x="979373" y="355"/>
                </a:lnTo>
                <a:lnTo>
                  <a:pt x="941755" y="6756"/>
                </a:lnTo>
                <a:lnTo>
                  <a:pt x="908786" y="25412"/>
                </a:lnTo>
                <a:lnTo>
                  <a:pt x="885393" y="55499"/>
                </a:lnTo>
                <a:lnTo>
                  <a:pt x="876503" y="96177"/>
                </a:lnTo>
                <a:lnTo>
                  <a:pt x="883018" y="130060"/>
                </a:lnTo>
                <a:lnTo>
                  <a:pt x="901382" y="158216"/>
                </a:lnTo>
                <a:lnTo>
                  <a:pt x="929855" y="177457"/>
                </a:lnTo>
                <a:lnTo>
                  <a:pt x="966685" y="184581"/>
                </a:lnTo>
                <a:lnTo>
                  <a:pt x="983411" y="182791"/>
                </a:lnTo>
                <a:lnTo>
                  <a:pt x="999515" y="177457"/>
                </a:lnTo>
                <a:lnTo>
                  <a:pt x="1015136" y="168236"/>
                </a:lnTo>
                <a:lnTo>
                  <a:pt x="1028687" y="155346"/>
                </a:lnTo>
                <a:lnTo>
                  <a:pt x="1024521" y="182791"/>
                </a:lnTo>
                <a:lnTo>
                  <a:pt x="1024407" y="183540"/>
                </a:lnTo>
                <a:lnTo>
                  <a:pt x="1013409" y="207759"/>
                </a:lnTo>
                <a:lnTo>
                  <a:pt x="994562" y="224713"/>
                </a:lnTo>
                <a:lnTo>
                  <a:pt x="966685" y="231101"/>
                </a:lnTo>
                <a:lnTo>
                  <a:pt x="952474" y="229704"/>
                </a:lnTo>
                <a:lnTo>
                  <a:pt x="939342" y="225806"/>
                </a:lnTo>
                <a:lnTo>
                  <a:pt x="927201" y="219798"/>
                </a:lnTo>
                <a:lnTo>
                  <a:pt x="915949" y="212077"/>
                </a:lnTo>
                <a:lnTo>
                  <a:pt x="886371" y="256108"/>
                </a:lnTo>
                <a:lnTo>
                  <a:pt x="903528" y="267677"/>
                </a:lnTo>
                <a:lnTo>
                  <a:pt x="922362" y="276402"/>
                </a:lnTo>
                <a:lnTo>
                  <a:pt x="922515" y="276402"/>
                </a:lnTo>
                <a:lnTo>
                  <a:pt x="943000" y="281711"/>
                </a:lnTo>
                <a:lnTo>
                  <a:pt x="1010640" y="276402"/>
                </a:lnTo>
                <a:lnTo>
                  <a:pt x="1044486" y="256108"/>
                </a:lnTo>
                <a:lnTo>
                  <a:pt x="1068527" y="224459"/>
                </a:lnTo>
                <a:lnTo>
                  <a:pt x="1082738" y="183540"/>
                </a:lnTo>
                <a:lnTo>
                  <a:pt x="1087310" y="136690"/>
                </a:lnTo>
                <a:lnTo>
                  <a:pt x="1087526" y="134569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359734" y="8448020"/>
            <a:ext cx="690245" cy="283845"/>
          </a:xfrm>
          <a:custGeom>
            <a:avLst/>
            <a:gdLst/>
            <a:ahLst/>
            <a:cxnLst/>
            <a:rect l="l" t="t" r="r" b="b"/>
            <a:pathLst>
              <a:path w="690244" h="283845">
                <a:moveTo>
                  <a:pt x="211023" y="188112"/>
                </a:moveTo>
                <a:lnTo>
                  <a:pt x="204558" y="154343"/>
                </a:lnTo>
                <a:lnTo>
                  <a:pt x="200850" y="148666"/>
                </a:lnTo>
                <a:lnTo>
                  <a:pt x="187718" y="128574"/>
                </a:lnTo>
                <a:lnTo>
                  <a:pt x="186309" y="126415"/>
                </a:lnTo>
                <a:lnTo>
                  <a:pt x="157949" y="107416"/>
                </a:lnTo>
                <a:lnTo>
                  <a:pt x="153593" y="106591"/>
                </a:lnTo>
                <a:lnTo>
                  <a:pt x="153593" y="190233"/>
                </a:lnTo>
                <a:lnTo>
                  <a:pt x="149987" y="206590"/>
                </a:lnTo>
                <a:lnTo>
                  <a:pt x="140004" y="220002"/>
                </a:lnTo>
                <a:lnTo>
                  <a:pt x="125425" y="228917"/>
                </a:lnTo>
                <a:lnTo>
                  <a:pt x="125247" y="228917"/>
                </a:lnTo>
                <a:lnTo>
                  <a:pt x="107429" y="232143"/>
                </a:lnTo>
                <a:lnTo>
                  <a:pt x="64135" y="206590"/>
                </a:lnTo>
                <a:lnTo>
                  <a:pt x="60236" y="189890"/>
                </a:lnTo>
                <a:lnTo>
                  <a:pt x="64185" y="172288"/>
                </a:lnTo>
                <a:lnTo>
                  <a:pt x="74676" y="159359"/>
                </a:lnTo>
                <a:lnTo>
                  <a:pt x="89662" y="151384"/>
                </a:lnTo>
                <a:lnTo>
                  <a:pt x="107086" y="148666"/>
                </a:lnTo>
                <a:lnTo>
                  <a:pt x="125806" y="151587"/>
                </a:lnTo>
                <a:lnTo>
                  <a:pt x="140512" y="159931"/>
                </a:lnTo>
                <a:lnTo>
                  <a:pt x="150139" y="173037"/>
                </a:lnTo>
                <a:lnTo>
                  <a:pt x="153517" y="189890"/>
                </a:lnTo>
                <a:lnTo>
                  <a:pt x="153593" y="190233"/>
                </a:lnTo>
                <a:lnTo>
                  <a:pt x="153593" y="106591"/>
                </a:lnTo>
                <a:lnTo>
                  <a:pt x="121170" y="100393"/>
                </a:lnTo>
                <a:lnTo>
                  <a:pt x="104609" y="102019"/>
                </a:lnTo>
                <a:lnTo>
                  <a:pt x="88582" y="107099"/>
                </a:lnTo>
                <a:lnTo>
                  <a:pt x="73609" y="115862"/>
                </a:lnTo>
                <a:lnTo>
                  <a:pt x="60236" y="128574"/>
                </a:lnTo>
                <a:lnTo>
                  <a:pt x="64655" y="100393"/>
                </a:lnTo>
                <a:lnTo>
                  <a:pt x="64731" y="99898"/>
                </a:lnTo>
                <a:lnTo>
                  <a:pt x="76212" y="75615"/>
                </a:lnTo>
                <a:lnTo>
                  <a:pt x="95542" y="58775"/>
                </a:lnTo>
                <a:lnTo>
                  <a:pt x="123634" y="52489"/>
                </a:lnTo>
                <a:lnTo>
                  <a:pt x="137845" y="53873"/>
                </a:lnTo>
                <a:lnTo>
                  <a:pt x="150596" y="57772"/>
                </a:lnTo>
                <a:lnTo>
                  <a:pt x="162280" y="63792"/>
                </a:lnTo>
                <a:lnTo>
                  <a:pt x="173316" y="71513"/>
                </a:lnTo>
                <a:lnTo>
                  <a:pt x="186194" y="52489"/>
                </a:lnTo>
                <a:lnTo>
                  <a:pt x="202895" y="27825"/>
                </a:lnTo>
                <a:lnTo>
                  <a:pt x="186080" y="16256"/>
                </a:lnTo>
                <a:lnTo>
                  <a:pt x="168363" y="7721"/>
                </a:lnTo>
                <a:lnTo>
                  <a:pt x="168516" y="7721"/>
                </a:lnTo>
                <a:lnTo>
                  <a:pt x="148069" y="2222"/>
                </a:lnTo>
                <a:lnTo>
                  <a:pt x="124701" y="355"/>
                </a:lnTo>
                <a:lnTo>
                  <a:pt x="79806" y="7721"/>
                </a:lnTo>
                <a:lnTo>
                  <a:pt x="44894" y="28473"/>
                </a:lnTo>
                <a:lnTo>
                  <a:pt x="19951" y="60617"/>
                </a:lnTo>
                <a:lnTo>
                  <a:pt x="5041" y="102019"/>
                </a:lnTo>
                <a:lnTo>
                  <a:pt x="0" y="151130"/>
                </a:lnTo>
                <a:lnTo>
                  <a:pt x="800" y="172288"/>
                </a:lnTo>
                <a:lnTo>
                  <a:pt x="11290" y="223405"/>
                </a:lnTo>
                <a:lnTo>
                  <a:pt x="37655" y="259651"/>
                </a:lnTo>
                <a:lnTo>
                  <a:pt x="80060" y="280454"/>
                </a:lnTo>
                <a:lnTo>
                  <a:pt x="108140" y="283578"/>
                </a:lnTo>
                <a:lnTo>
                  <a:pt x="145770" y="277241"/>
                </a:lnTo>
                <a:lnTo>
                  <a:pt x="178739" y="258699"/>
                </a:lnTo>
                <a:lnTo>
                  <a:pt x="199466" y="232143"/>
                </a:lnTo>
                <a:lnTo>
                  <a:pt x="201993" y="228917"/>
                </a:lnTo>
                <a:lnTo>
                  <a:pt x="203301" y="223405"/>
                </a:lnTo>
                <a:lnTo>
                  <a:pt x="211023" y="188112"/>
                </a:lnTo>
                <a:close/>
              </a:path>
              <a:path w="690244" h="283845">
                <a:moveTo>
                  <a:pt x="472986" y="140563"/>
                </a:moveTo>
                <a:lnTo>
                  <a:pt x="468287" y="97942"/>
                </a:lnTo>
                <a:lnTo>
                  <a:pt x="454190" y="59588"/>
                </a:lnTo>
                <a:lnTo>
                  <a:pt x="430682" y="28473"/>
                </a:lnTo>
                <a:lnTo>
                  <a:pt x="415124" y="18630"/>
                </a:lnTo>
                <a:lnTo>
                  <a:pt x="415124" y="140563"/>
                </a:lnTo>
                <a:lnTo>
                  <a:pt x="415124" y="141973"/>
                </a:lnTo>
                <a:lnTo>
                  <a:pt x="411886" y="170370"/>
                </a:lnTo>
                <a:lnTo>
                  <a:pt x="401294" y="198691"/>
                </a:lnTo>
                <a:lnTo>
                  <a:pt x="382524" y="220129"/>
                </a:lnTo>
                <a:lnTo>
                  <a:pt x="354634" y="228625"/>
                </a:lnTo>
                <a:lnTo>
                  <a:pt x="326732" y="220129"/>
                </a:lnTo>
                <a:lnTo>
                  <a:pt x="307949" y="198691"/>
                </a:lnTo>
                <a:lnTo>
                  <a:pt x="297357" y="170370"/>
                </a:lnTo>
                <a:lnTo>
                  <a:pt x="294119" y="141973"/>
                </a:lnTo>
                <a:lnTo>
                  <a:pt x="294119" y="140563"/>
                </a:lnTo>
                <a:lnTo>
                  <a:pt x="297357" y="112420"/>
                </a:lnTo>
                <a:lnTo>
                  <a:pt x="307949" y="84328"/>
                </a:lnTo>
                <a:lnTo>
                  <a:pt x="326732" y="63042"/>
                </a:lnTo>
                <a:lnTo>
                  <a:pt x="354634" y="54610"/>
                </a:lnTo>
                <a:lnTo>
                  <a:pt x="382524" y="63042"/>
                </a:lnTo>
                <a:lnTo>
                  <a:pt x="401294" y="84328"/>
                </a:lnTo>
                <a:lnTo>
                  <a:pt x="411886" y="112420"/>
                </a:lnTo>
                <a:lnTo>
                  <a:pt x="415124" y="140563"/>
                </a:lnTo>
                <a:lnTo>
                  <a:pt x="415124" y="18630"/>
                </a:lnTo>
                <a:lnTo>
                  <a:pt x="397738" y="7620"/>
                </a:lnTo>
                <a:lnTo>
                  <a:pt x="355333" y="0"/>
                </a:lnTo>
                <a:lnTo>
                  <a:pt x="312013" y="7759"/>
                </a:lnTo>
                <a:lnTo>
                  <a:pt x="278701" y="28968"/>
                </a:lnTo>
                <a:lnTo>
                  <a:pt x="255168" y="60490"/>
                </a:lnTo>
                <a:lnTo>
                  <a:pt x="241223" y="99199"/>
                </a:lnTo>
                <a:lnTo>
                  <a:pt x="236766" y="140563"/>
                </a:lnTo>
                <a:lnTo>
                  <a:pt x="236689" y="141274"/>
                </a:lnTo>
                <a:lnTo>
                  <a:pt x="236613" y="141973"/>
                </a:lnTo>
                <a:lnTo>
                  <a:pt x="240982" y="183438"/>
                </a:lnTo>
                <a:lnTo>
                  <a:pt x="254800" y="223164"/>
                </a:lnTo>
                <a:lnTo>
                  <a:pt x="278015" y="254635"/>
                </a:lnTo>
                <a:lnTo>
                  <a:pt x="311061" y="275818"/>
                </a:lnTo>
                <a:lnTo>
                  <a:pt x="354291" y="283578"/>
                </a:lnTo>
                <a:lnTo>
                  <a:pt x="396582" y="275818"/>
                </a:lnTo>
                <a:lnTo>
                  <a:pt x="397027" y="275818"/>
                </a:lnTo>
                <a:lnTo>
                  <a:pt x="430453" y="254241"/>
                </a:lnTo>
                <a:lnTo>
                  <a:pt x="454126" y="222402"/>
                </a:lnTo>
                <a:lnTo>
                  <a:pt x="468287" y="183438"/>
                </a:lnTo>
                <a:lnTo>
                  <a:pt x="472833" y="141973"/>
                </a:lnTo>
                <a:lnTo>
                  <a:pt x="472909" y="141274"/>
                </a:lnTo>
                <a:lnTo>
                  <a:pt x="472986" y="140563"/>
                </a:lnTo>
                <a:close/>
              </a:path>
              <a:path w="690244" h="283845">
                <a:moveTo>
                  <a:pt x="690118" y="126390"/>
                </a:moveTo>
                <a:lnTo>
                  <a:pt x="623189" y="126390"/>
                </a:lnTo>
                <a:lnTo>
                  <a:pt x="623189" y="57810"/>
                </a:lnTo>
                <a:lnTo>
                  <a:pt x="570699" y="57810"/>
                </a:lnTo>
                <a:lnTo>
                  <a:pt x="570699" y="126390"/>
                </a:lnTo>
                <a:lnTo>
                  <a:pt x="501992" y="126390"/>
                </a:lnTo>
                <a:lnTo>
                  <a:pt x="501992" y="177190"/>
                </a:lnTo>
                <a:lnTo>
                  <a:pt x="570699" y="177190"/>
                </a:lnTo>
                <a:lnTo>
                  <a:pt x="570699" y="245770"/>
                </a:lnTo>
                <a:lnTo>
                  <a:pt x="623189" y="245770"/>
                </a:lnTo>
                <a:lnTo>
                  <a:pt x="623189" y="177190"/>
                </a:lnTo>
                <a:lnTo>
                  <a:pt x="690118" y="177190"/>
                </a:lnTo>
                <a:lnTo>
                  <a:pt x="690118" y="126390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/>
          <p:cNvGrpSpPr/>
          <p:nvPr/>
        </p:nvGrpSpPr>
        <p:grpSpPr>
          <a:xfrm>
            <a:off x="6668889" y="2454375"/>
            <a:ext cx="2964180" cy="6192520"/>
            <a:chOff x="6668889" y="2454375"/>
            <a:chExt cx="2964180" cy="6192520"/>
          </a:xfrm>
        </p:grpSpPr>
        <p:sp>
          <p:nvSpPr>
            <p:cNvPr id="19" name="object 19"/>
            <p:cNvSpPr/>
            <p:nvPr/>
          </p:nvSpPr>
          <p:spPr>
            <a:xfrm>
              <a:off x="7987118" y="2454375"/>
              <a:ext cx="1645920" cy="5760720"/>
            </a:xfrm>
            <a:custGeom>
              <a:avLst/>
              <a:gdLst/>
              <a:ahLst/>
              <a:cxnLst/>
              <a:rect l="l" t="t" r="r" b="b"/>
              <a:pathLst>
                <a:path w="1645920" h="5760720">
                  <a:moveTo>
                    <a:pt x="1645897" y="0"/>
                  </a:moveTo>
                  <a:lnTo>
                    <a:pt x="0" y="0"/>
                  </a:lnTo>
                  <a:lnTo>
                    <a:pt x="0" y="5760651"/>
                  </a:lnTo>
                  <a:lnTo>
                    <a:pt x="1645897" y="5760651"/>
                  </a:lnTo>
                  <a:lnTo>
                    <a:pt x="1645897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158442" y="2793624"/>
              <a:ext cx="1303655" cy="499745"/>
            </a:xfrm>
            <a:custGeom>
              <a:avLst/>
              <a:gdLst/>
              <a:ahLst/>
              <a:cxnLst/>
              <a:rect l="l" t="t" r="r" b="b"/>
              <a:pathLst>
                <a:path w="1303654" h="499745">
                  <a:moveTo>
                    <a:pt x="356362" y="352653"/>
                  </a:moveTo>
                  <a:lnTo>
                    <a:pt x="352221" y="316382"/>
                  </a:lnTo>
                  <a:lnTo>
                    <a:pt x="339039" y="286143"/>
                  </a:lnTo>
                  <a:lnTo>
                    <a:pt x="315645" y="261480"/>
                  </a:lnTo>
                  <a:lnTo>
                    <a:pt x="280885" y="241909"/>
                  </a:lnTo>
                  <a:lnTo>
                    <a:pt x="280885" y="241300"/>
                  </a:lnTo>
                  <a:lnTo>
                    <a:pt x="307416" y="223774"/>
                  </a:lnTo>
                  <a:lnTo>
                    <a:pt x="328371" y="201383"/>
                  </a:lnTo>
                  <a:lnTo>
                    <a:pt x="342125" y="173418"/>
                  </a:lnTo>
                  <a:lnTo>
                    <a:pt x="347078" y="139204"/>
                  </a:lnTo>
                  <a:lnTo>
                    <a:pt x="339204" y="92659"/>
                  </a:lnTo>
                  <a:lnTo>
                    <a:pt x="316788" y="54127"/>
                  </a:lnTo>
                  <a:lnTo>
                    <a:pt x="281597" y="24942"/>
                  </a:lnTo>
                  <a:lnTo>
                    <a:pt x="235419" y="6464"/>
                  </a:lnTo>
                  <a:lnTo>
                    <a:pt x="180035" y="0"/>
                  </a:lnTo>
                  <a:lnTo>
                    <a:pt x="123571" y="6769"/>
                  </a:lnTo>
                  <a:lnTo>
                    <a:pt x="74472" y="26758"/>
                  </a:lnTo>
                  <a:lnTo>
                    <a:pt x="35001" y="59499"/>
                  </a:lnTo>
                  <a:lnTo>
                    <a:pt x="7416" y="104546"/>
                  </a:lnTo>
                  <a:lnTo>
                    <a:pt x="97129" y="147256"/>
                  </a:lnTo>
                  <a:lnTo>
                    <a:pt x="111683" y="123444"/>
                  </a:lnTo>
                  <a:lnTo>
                    <a:pt x="129997" y="106641"/>
                  </a:lnTo>
                  <a:lnTo>
                    <a:pt x="151676" y="96697"/>
                  </a:lnTo>
                  <a:lnTo>
                    <a:pt x="176326" y="93421"/>
                  </a:lnTo>
                  <a:lnTo>
                    <a:pt x="206044" y="97459"/>
                  </a:lnTo>
                  <a:lnTo>
                    <a:pt x="227977" y="108572"/>
                  </a:lnTo>
                  <a:lnTo>
                    <a:pt x="241566" y="125260"/>
                  </a:lnTo>
                  <a:lnTo>
                    <a:pt x="246214" y="146011"/>
                  </a:lnTo>
                  <a:lnTo>
                    <a:pt x="241769" y="167576"/>
                  </a:lnTo>
                  <a:lnTo>
                    <a:pt x="228676" y="184835"/>
                  </a:lnTo>
                  <a:lnTo>
                    <a:pt x="207340" y="196303"/>
                  </a:lnTo>
                  <a:lnTo>
                    <a:pt x="178181" y="200469"/>
                  </a:lnTo>
                  <a:lnTo>
                    <a:pt x="132397" y="200469"/>
                  </a:lnTo>
                  <a:lnTo>
                    <a:pt x="132397" y="293268"/>
                  </a:lnTo>
                  <a:lnTo>
                    <a:pt x="183756" y="293268"/>
                  </a:lnTo>
                  <a:lnTo>
                    <a:pt x="213398" y="296938"/>
                  </a:lnTo>
                  <a:lnTo>
                    <a:pt x="235800" y="307797"/>
                  </a:lnTo>
                  <a:lnTo>
                    <a:pt x="249961" y="325615"/>
                  </a:lnTo>
                  <a:lnTo>
                    <a:pt x="254914" y="350177"/>
                  </a:lnTo>
                  <a:lnTo>
                    <a:pt x="249796" y="373075"/>
                  </a:lnTo>
                  <a:lnTo>
                    <a:pt x="235343" y="390855"/>
                  </a:lnTo>
                  <a:lnTo>
                    <a:pt x="212877" y="402374"/>
                  </a:lnTo>
                  <a:lnTo>
                    <a:pt x="183756" y="406476"/>
                  </a:lnTo>
                  <a:lnTo>
                    <a:pt x="152844" y="402818"/>
                  </a:lnTo>
                  <a:lnTo>
                    <a:pt x="125818" y="392099"/>
                  </a:lnTo>
                  <a:lnTo>
                    <a:pt x="103784" y="374637"/>
                  </a:lnTo>
                  <a:lnTo>
                    <a:pt x="87833" y="350799"/>
                  </a:lnTo>
                  <a:lnTo>
                    <a:pt x="0" y="395960"/>
                  </a:lnTo>
                  <a:lnTo>
                    <a:pt x="22225" y="433082"/>
                  </a:lnTo>
                  <a:lnTo>
                    <a:pt x="52578" y="462000"/>
                  </a:lnTo>
                  <a:lnTo>
                    <a:pt x="89928" y="482688"/>
                  </a:lnTo>
                  <a:lnTo>
                    <a:pt x="133197" y="495134"/>
                  </a:lnTo>
                  <a:lnTo>
                    <a:pt x="181267" y="499287"/>
                  </a:lnTo>
                  <a:lnTo>
                    <a:pt x="228828" y="494309"/>
                  </a:lnTo>
                  <a:lnTo>
                    <a:pt x="270941" y="480098"/>
                  </a:lnTo>
                  <a:lnTo>
                    <a:pt x="306171" y="457746"/>
                  </a:lnTo>
                  <a:lnTo>
                    <a:pt x="333108" y="428332"/>
                  </a:lnTo>
                  <a:lnTo>
                    <a:pt x="350316" y="392950"/>
                  </a:lnTo>
                  <a:lnTo>
                    <a:pt x="356362" y="352653"/>
                  </a:lnTo>
                  <a:close/>
                </a:path>
                <a:path w="1303654" h="499745">
                  <a:moveTo>
                    <a:pt x="754227" y="400304"/>
                  </a:moveTo>
                  <a:lnTo>
                    <a:pt x="545109" y="400304"/>
                  </a:lnTo>
                  <a:lnTo>
                    <a:pt x="626783" y="335330"/>
                  </a:lnTo>
                  <a:lnTo>
                    <a:pt x="670902" y="299275"/>
                  </a:lnTo>
                  <a:lnTo>
                    <a:pt x="705789" y="266331"/>
                  </a:lnTo>
                  <a:lnTo>
                    <a:pt x="731113" y="233540"/>
                  </a:lnTo>
                  <a:lnTo>
                    <a:pt x="746556" y="197929"/>
                  </a:lnTo>
                  <a:lnTo>
                    <a:pt x="751763" y="156540"/>
                  </a:lnTo>
                  <a:lnTo>
                    <a:pt x="746467" y="115074"/>
                  </a:lnTo>
                  <a:lnTo>
                    <a:pt x="730961" y="77724"/>
                  </a:lnTo>
                  <a:lnTo>
                    <a:pt x="705916" y="46024"/>
                  </a:lnTo>
                  <a:lnTo>
                    <a:pt x="671944" y="21475"/>
                  </a:lnTo>
                  <a:lnTo>
                    <a:pt x="629678" y="5626"/>
                  </a:lnTo>
                  <a:lnTo>
                    <a:pt x="579767" y="12"/>
                  </a:lnTo>
                  <a:lnTo>
                    <a:pt x="533742" y="4381"/>
                  </a:lnTo>
                  <a:lnTo>
                    <a:pt x="490753" y="17741"/>
                  </a:lnTo>
                  <a:lnTo>
                    <a:pt x="453085" y="40487"/>
                  </a:lnTo>
                  <a:lnTo>
                    <a:pt x="423011" y="73012"/>
                  </a:lnTo>
                  <a:lnTo>
                    <a:pt x="402831" y="115697"/>
                  </a:lnTo>
                  <a:lnTo>
                    <a:pt x="494995" y="154673"/>
                  </a:lnTo>
                  <a:lnTo>
                    <a:pt x="509549" y="128231"/>
                  </a:lnTo>
                  <a:lnTo>
                    <a:pt x="528726" y="109283"/>
                  </a:lnTo>
                  <a:lnTo>
                    <a:pt x="552081" y="97866"/>
                  </a:lnTo>
                  <a:lnTo>
                    <a:pt x="579158" y="94043"/>
                  </a:lnTo>
                  <a:lnTo>
                    <a:pt x="607212" y="99212"/>
                  </a:lnTo>
                  <a:lnTo>
                    <a:pt x="629107" y="113068"/>
                  </a:lnTo>
                  <a:lnTo>
                    <a:pt x="643356" y="133197"/>
                  </a:lnTo>
                  <a:lnTo>
                    <a:pt x="648436" y="157149"/>
                  </a:lnTo>
                  <a:lnTo>
                    <a:pt x="644067" y="182841"/>
                  </a:lnTo>
                  <a:lnTo>
                    <a:pt x="630123" y="207340"/>
                  </a:lnTo>
                  <a:lnTo>
                    <a:pt x="605383" y="233794"/>
                  </a:lnTo>
                  <a:lnTo>
                    <a:pt x="568642" y="265417"/>
                  </a:lnTo>
                  <a:lnTo>
                    <a:pt x="399745" y="403999"/>
                  </a:lnTo>
                  <a:lnTo>
                    <a:pt x="399745" y="491858"/>
                  </a:lnTo>
                  <a:lnTo>
                    <a:pt x="754227" y="491858"/>
                  </a:lnTo>
                  <a:lnTo>
                    <a:pt x="754227" y="400304"/>
                  </a:lnTo>
                  <a:close/>
                </a:path>
                <a:path w="1303654" h="499745">
                  <a:moveTo>
                    <a:pt x="1015453" y="111988"/>
                  </a:moveTo>
                  <a:lnTo>
                    <a:pt x="1007757" y="73621"/>
                  </a:lnTo>
                  <a:lnTo>
                    <a:pt x="983437" y="34188"/>
                  </a:lnTo>
                  <a:lnTo>
                    <a:pt x="948626" y="10541"/>
                  </a:lnTo>
                  <a:lnTo>
                    <a:pt x="944321" y="9677"/>
                  </a:lnTo>
                  <a:lnTo>
                    <a:pt x="944321" y="111988"/>
                  </a:lnTo>
                  <a:lnTo>
                    <a:pt x="941285" y="126492"/>
                  </a:lnTo>
                  <a:lnTo>
                    <a:pt x="933018" y="138506"/>
                  </a:lnTo>
                  <a:lnTo>
                    <a:pt x="920813" y="146697"/>
                  </a:lnTo>
                  <a:lnTo>
                    <a:pt x="905929" y="149720"/>
                  </a:lnTo>
                  <a:lnTo>
                    <a:pt x="891070" y="146697"/>
                  </a:lnTo>
                  <a:lnTo>
                    <a:pt x="878878" y="138506"/>
                  </a:lnTo>
                  <a:lnTo>
                    <a:pt x="870623" y="126492"/>
                  </a:lnTo>
                  <a:lnTo>
                    <a:pt x="867587" y="111988"/>
                  </a:lnTo>
                  <a:lnTo>
                    <a:pt x="870623" y="97116"/>
                  </a:lnTo>
                  <a:lnTo>
                    <a:pt x="878878" y="84912"/>
                  </a:lnTo>
                  <a:lnTo>
                    <a:pt x="891070" y="76657"/>
                  </a:lnTo>
                  <a:lnTo>
                    <a:pt x="905929" y="73621"/>
                  </a:lnTo>
                  <a:lnTo>
                    <a:pt x="920813" y="76657"/>
                  </a:lnTo>
                  <a:lnTo>
                    <a:pt x="933018" y="84912"/>
                  </a:lnTo>
                  <a:lnTo>
                    <a:pt x="941285" y="97116"/>
                  </a:lnTo>
                  <a:lnTo>
                    <a:pt x="944321" y="111988"/>
                  </a:lnTo>
                  <a:lnTo>
                    <a:pt x="944321" y="9677"/>
                  </a:lnTo>
                  <a:lnTo>
                    <a:pt x="905929" y="1854"/>
                  </a:lnTo>
                  <a:lnTo>
                    <a:pt x="863244" y="10541"/>
                  </a:lnTo>
                  <a:lnTo>
                    <a:pt x="828446" y="34188"/>
                  </a:lnTo>
                  <a:lnTo>
                    <a:pt x="805027" y="69202"/>
                  </a:lnTo>
                  <a:lnTo>
                    <a:pt x="796442" y="111988"/>
                  </a:lnTo>
                  <a:lnTo>
                    <a:pt x="805027" y="154419"/>
                  </a:lnTo>
                  <a:lnTo>
                    <a:pt x="828446" y="189242"/>
                  </a:lnTo>
                  <a:lnTo>
                    <a:pt x="863244" y="212813"/>
                  </a:lnTo>
                  <a:lnTo>
                    <a:pt x="905929" y="221488"/>
                  </a:lnTo>
                  <a:lnTo>
                    <a:pt x="948626" y="212813"/>
                  </a:lnTo>
                  <a:lnTo>
                    <a:pt x="983437" y="189242"/>
                  </a:lnTo>
                  <a:lnTo>
                    <a:pt x="1006868" y="154419"/>
                  </a:lnTo>
                  <a:lnTo>
                    <a:pt x="1007821" y="149720"/>
                  </a:lnTo>
                  <a:lnTo>
                    <a:pt x="1015453" y="111988"/>
                  </a:lnTo>
                  <a:close/>
                </a:path>
                <a:path w="1303654" h="499745">
                  <a:moveTo>
                    <a:pt x="1248702" y="7429"/>
                  </a:moveTo>
                  <a:lnTo>
                    <a:pt x="1165161" y="7429"/>
                  </a:lnTo>
                  <a:lnTo>
                    <a:pt x="849642" y="491858"/>
                  </a:lnTo>
                  <a:lnTo>
                    <a:pt x="933792" y="491858"/>
                  </a:lnTo>
                  <a:lnTo>
                    <a:pt x="1248702" y="7429"/>
                  </a:lnTo>
                  <a:close/>
                </a:path>
                <a:path w="1303654" h="499745">
                  <a:moveTo>
                    <a:pt x="1303147" y="385445"/>
                  </a:moveTo>
                  <a:lnTo>
                    <a:pt x="1295450" y="347091"/>
                  </a:lnTo>
                  <a:lnTo>
                    <a:pt x="1294561" y="342658"/>
                  </a:lnTo>
                  <a:lnTo>
                    <a:pt x="1271130" y="307644"/>
                  </a:lnTo>
                  <a:lnTo>
                    <a:pt x="1236319" y="283997"/>
                  </a:lnTo>
                  <a:lnTo>
                    <a:pt x="1232001" y="283121"/>
                  </a:lnTo>
                  <a:lnTo>
                    <a:pt x="1232001" y="385445"/>
                  </a:lnTo>
                  <a:lnTo>
                    <a:pt x="1228966" y="399948"/>
                  </a:lnTo>
                  <a:lnTo>
                    <a:pt x="1220711" y="411962"/>
                  </a:lnTo>
                  <a:lnTo>
                    <a:pt x="1208506" y="420154"/>
                  </a:lnTo>
                  <a:lnTo>
                    <a:pt x="1193634" y="423189"/>
                  </a:lnTo>
                  <a:lnTo>
                    <a:pt x="1178763" y="420154"/>
                  </a:lnTo>
                  <a:lnTo>
                    <a:pt x="1166571" y="411962"/>
                  </a:lnTo>
                  <a:lnTo>
                    <a:pt x="1158316" y="399948"/>
                  </a:lnTo>
                  <a:lnTo>
                    <a:pt x="1155280" y="385445"/>
                  </a:lnTo>
                  <a:lnTo>
                    <a:pt x="1158316" y="370319"/>
                  </a:lnTo>
                  <a:lnTo>
                    <a:pt x="1166571" y="358152"/>
                  </a:lnTo>
                  <a:lnTo>
                    <a:pt x="1178763" y="350037"/>
                  </a:lnTo>
                  <a:lnTo>
                    <a:pt x="1193634" y="347091"/>
                  </a:lnTo>
                  <a:lnTo>
                    <a:pt x="1208506" y="350037"/>
                  </a:lnTo>
                  <a:lnTo>
                    <a:pt x="1220711" y="358152"/>
                  </a:lnTo>
                  <a:lnTo>
                    <a:pt x="1228966" y="370319"/>
                  </a:lnTo>
                  <a:lnTo>
                    <a:pt x="1232001" y="385445"/>
                  </a:lnTo>
                  <a:lnTo>
                    <a:pt x="1232001" y="283121"/>
                  </a:lnTo>
                  <a:lnTo>
                    <a:pt x="1193634" y="275323"/>
                  </a:lnTo>
                  <a:lnTo>
                    <a:pt x="1150937" y="283997"/>
                  </a:lnTo>
                  <a:lnTo>
                    <a:pt x="1116139" y="307644"/>
                  </a:lnTo>
                  <a:lnTo>
                    <a:pt x="1092708" y="342658"/>
                  </a:lnTo>
                  <a:lnTo>
                    <a:pt x="1084122" y="385445"/>
                  </a:lnTo>
                  <a:lnTo>
                    <a:pt x="1092708" y="427774"/>
                  </a:lnTo>
                  <a:lnTo>
                    <a:pt x="1116139" y="462394"/>
                  </a:lnTo>
                  <a:lnTo>
                    <a:pt x="1150937" y="485762"/>
                  </a:lnTo>
                  <a:lnTo>
                    <a:pt x="1193634" y="494334"/>
                  </a:lnTo>
                  <a:lnTo>
                    <a:pt x="1236319" y="485762"/>
                  </a:lnTo>
                  <a:lnTo>
                    <a:pt x="1271130" y="462394"/>
                  </a:lnTo>
                  <a:lnTo>
                    <a:pt x="1294561" y="427774"/>
                  </a:lnTo>
                  <a:lnTo>
                    <a:pt x="1295488" y="423189"/>
                  </a:lnTo>
                  <a:lnTo>
                    <a:pt x="1303147" y="3854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039928" y="4042365"/>
              <a:ext cx="1080770" cy="1397635"/>
            </a:xfrm>
            <a:custGeom>
              <a:avLst/>
              <a:gdLst/>
              <a:ahLst/>
              <a:cxnLst/>
              <a:rect l="l" t="t" r="r" b="b"/>
              <a:pathLst>
                <a:path w="1080770" h="1397635">
                  <a:moveTo>
                    <a:pt x="1080592" y="119075"/>
                  </a:moveTo>
                  <a:lnTo>
                    <a:pt x="935113" y="50228"/>
                  </a:lnTo>
                  <a:lnTo>
                    <a:pt x="835698" y="14884"/>
                  </a:lnTo>
                  <a:lnTo>
                    <a:pt x="736511" y="1854"/>
                  </a:lnTo>
                  <a:lnTo>
                    <a:pt x="591718" y="0"/>
                  </a:lnTo>
                  <a:lnTo>
                    <a:pt x="529437" y="901"/>
                  </a:lnTo>
                  <a:lnTo>
                    <a:pt x="465353" y="3543"/>
                  </a:lnTo>
                  <a:lnTo>
                    <a:pt x="400748" y="7759"/>
                  </a:lnTo>
                  <a:lnTo>
                    <a:pt x="336905" y="13436"/>
                  </a:lnTo>
                  <a:lnTo>
                    <a:pt x="275094" y="20421"/>
                  </a:lnTo>
                  <a:lnTo>
                    <a:pt x="216573" y="28575"/>
                  </a:lnTo>
                  <a:lnTo>
                    <a:pt x="162648" y="37769"/>
                  </a:lnTo>
                  <a:lnTo>
                    <a:pt x="114566" y="47866"/>
                  </a:lnTo>
                  <a:lnTo>
                    <a:pt x="73621" y="58724"/>
                  </a:lnTo>
                  <a:lnTo>
                    <a:pt x="18211" y="82169"/>
                  </a:lnTo>
                  <a:lnTo>
                    <a:pt x="0" y="319011"/>
                  </a:lnTo>
                  <a:lnTo>
                    <a:pt x="9550" y="764463"/>
                  </a:lnTo>
                  <a:lnTo>
                    <a:pt x="23596" y="1200581"/>
                  </a:lnTo>
                  <a:lnTo>
                    <a:pt x="30810" y="1397127"/>
                  </a:lnTo>
                  <a:lnTo>
                    <a:pt x="998639" y="1380820"/>
                  </a:lnTo>
                  <a:lnTo>
                    <a:pt x="1080592" y="119075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652252" y="8307628"/>
              <a:ext cx="486409" cy="321945"/>
            </a:xfrm>
            <a:custGeom>
              <a:avLst/>
              <a:gdLst/>
              <a:ahLst/>
              <a:cxnLst/>
              <a:rect l="l" t="t" r="r" b="b"/>
              <a:pathLst>
                <a:path w="486409" h="321945">
                  <a:moveTo>
                    <a:pt x="53014" y="0"/>
                  </a:moveTo>
                  <a:lnTo>
                    <a:pt x="32750" y="2316"/>
                  </a:lnTo>
                  <a:lnTo>
                    <a:pt x="15858" y="12278"/>
                  </a:lnTo>
                  <a:lnTo>
                    <a:pt x="4290" y="28116"/>
                  </a:lnTo>
                  <a:lnTo>
                    <a:pt x="0" y="48061"/>
                  </a:lnTo>
                  <a:lnTo>
                    <a:pt x="0" y="149702"/>
                  </a:lnTo>
                  <a:lnTo>
                    <a:pt x="17651" y="189880"/>
                  </a:lnTo>
                  <a:lnTo>
                    <a:pt x="69511" y="216095"/>
                  </a:lnTo>
                  <a:lnTo>
                    <a:pt x="120746" y="235329"/>
                  </a:lnTo>
                  <a:lnTo>
                    <a:pt x="178731" y="255088"/>
                  </a:lnTo>
                  <a:lnTo>
                    <a:pt x="238357" y="274178"/>
                  </a:lnTo>
                  <a:lnTo>
                    <a:pt x="294516" y="291408"/>
                  </a:lnTo>
                  <a:lnTo>
                    <a:pt x="375999" y="315508"/>
                  </a:lnTo>
                  <a:lnTo>
                    <a:pt x="416723" y="321391"/>
                  </a:lnTo>
                  <a:lnTo>
                    <a:pt x="430458" y="320649"/>
                  </a:lnTo>
                  <a:lnTo>
                    <a:pt x="466491" y="309498"/>
                  </a:lnTo>
                  <a:lnTo>
                    <a:pt x="482840" y="289077"/>
                  </a:lnTo>
                  <a:lnTo>
                    <a:pt x="486177" y="263438"/>
                  </a:lnTo>
                  <a:lnTo>
                    <a:pt x="483179" y="236631"/>
                  </a:lnTo>
                  <a:lnTo>
                    <a:pt x="471131" y="209120"/>
                  </a:lnTo>
                  <a:lnTo>
                    <a:pt x="447606" y="183537"/>
                  </a:lnTo>
                  <a:lnTo>
                    <a:pt x="418855" y="161722"/>
                  </a:lnTo>
                  <a:lnTo>
                    <a:pt x="391129" y="145513"/>
                  </a:lnTo>
                  <a:lnTo>
                    <a:pt x="225846" y="32826"/>
                  </a:lnTo>
                  <a:lnTo>
                    <a:pt x="211989" y="24598"/>
                  </a:lnTo>
                  <a:lnTo>
                    <a:pt x="197270" y="18191"/>
                  </a:lnTo>
                  <a:lnTo>
                    <a:pt x="181865" y="13667"/>
                  </a:lnTo>
                  <a:lnTo>
                    <a:pt x="165953" y="11088"/>
                  </a:lnTo>
                  <a:lnTo>
                    <a:pt x="53014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7368" y="8199269"/>
              <a:ext cx="138351" cy="1799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876985" y="8305930"/>
              <a:ext cx="515620" cy="340995"/>
            </a:xfrm>
            <a:custGeom>
              <a:avLst/>
              <a:gdLst/>
              <a:ahLst/>
              <a:cxnLst/>
              <a:rect l="l" t="t" r="r" b="b"/>
              <a:pathLst>
                <a:path w="515620" h="340995">
                  <a:moveTo>
                    <a:pt x="459254" y="0"/>
                  </a:moveTo>
                  <a:lnTo>
                    <a:pt x="339520" y="11758"/>
                  </a:lnTo>
                  <a:lnTo>
                    <a:pt x="290704" y="26085"/>
                  </a:lnTo>
                  <a:lnTo>
                    <a:pt x="100773" y="154298"/>
                  </a:lnTo>
                  <a:lnTo>
                    <a:pt x="71376" y="171471"/>
                  </a:lnTo>
                  <a:lnTo>
                    <a:pt x="40894" y="194594"/>
                  </a:lnTo>
                  <a:lnTo>
                    <a:pt x="15955" y="221721"/>
                  </a:lnTo>
                  <a:lnTo>
                    <a:pt x="3184" y="250903"/>
                  </a:lnTo>
                  <a:lnTo>
                    <a:pt x="0" y="279319"/>
                  </a:lnTo>
                  <a:lnTo>
                    <a:pt x="3534" y="306495"/>
                  </a:lnTo>
                  <a:lnTo>
                    <a:pt x="20864" y="328140"/>
                  </a:lnTo>
                  <a:lnTo>
                    <a:pt x="59068" y="339958"/>
                  </a:lnTo>
                  <a:lnTo>
                    <a:pt x="73639" y="340750"/>
                  </a:lnTo>
                  <a:lnTo>
                    <a:pt x="88191" y="340061"/>
                  </a:lnTo>
                  <a:lnTo>
                    <a:pt x="189525" y="313064"/>
                  </a:lnTo>
                  <a:lnTo>
                    <a:pt x="239698" y="297839"/>
                  </a:lnTo>
                  <a:lnTo>
                    <a:pt x="294240" y="280740"/>
                  </a:lnTo>
                  <a:lnTo>
                    <a:pt x="349522" y="262613"/>
                  </a:lnTo>
                  <a:lnTo>
                    <a:pt x="401917" y="244308"/>
                  </a:lnTo>
                  <a:lnTo>
                    <a:pt x="447794" y="226670"/>
                  </a:lnTo>
                  <a:lnTo>
                    <a:pt x="483526" y="210548"/>
                  </a:lnTo>
                  <a:lnTo>
                    <a:pt x="513227" y="174686"/>
                  </a:lnTo>
                  <a:lnTo>
                    <a:pt x="515473" y="158738"/>
                  </a:lnTo>
                  <a:lnTo>
                    <a:pt x="515473" y="50951"/>
                  </a:lnTo>
                  <a:lnTo>
                    <a:pt x="510923" y="29811"/>
                  </a:lnTo>
                  <a:lnTo>
                    <a:pt x="498656" y="13020"/>
                  </a:lnTo>
                  <a:lnTo>
                    <a:pt x="480743" y="2457"/>
                  </a:lnTo>
                  <a:lnTo>
                    <a:pt x="459254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4208" y="8120065"/>
              <a:ext cx="151419" cy="23462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036346" y="5423198"/>
              <a:ext cx="1078865" cy="2845435"/>
            </a:xfrm>
            <a:custGeom>
              <a:avLst/>
              <a:gdLst/>
              <a:ahLst/>
              <a:cxnLst/>
              <a:rect l="l" t="t" r="r" b="b"/>
              <a:pathLst>
                <a:path w="1078865" h="2845434">
                  <a:moveTo>
                    <a:pt x="1078687" y="115862"/>
                  </a:moveTo>
                  <a:lnTo>
                    <a:pt x="991057" y="116713"/>
                  </a:lnTo>
                  <a:lnTo>
                    <a:pt x="1002220" y="0"/>
                  </a:lnTo>
                  <a:lnTo>
                    <a:pt x="571258" y="7518"/>
                  </a:lnTo>
                  <a:lnTo>
                    <a:pt x="0" y="16865"/>
                  </a:lnTo>
                  <a:lnTo>
                    <a:pt x="0" y="1489722"/>
                  </a:lnTo>
                  <a:lnTo>
                    <a:pt x="25527" y="2844927"/>
                  </a:lnTo>
                  <a:lnTo>
                    <a:pt x="364134" y="2844927"/>
                  </a:lnTo>
                  <a:lnTo>
                    <a:pt x="484759" y="956475"/>
                  </a:lnTo>
                  <a:lnTo>
                    <a:pt x="544791" y="1789049"/>
                  </a:lnTo>
                  <a:lnTo>
                    <a:pt x="550583" y="1788909"/>
                  </a:lnTo>
                  <a:lnTo>
                    <a:pt x="557009" y="2830042"/>
                  </a:lnTo>
                  <a:lnTo>
                    <a:pt x="935748" y="2844939"/>
                  </a:lnTo>
                  <a:lnTo>
                    <a:pt x="997775" y="1516532"/>
                  </a:lnTo>
                  <a:lnTo>
                    <a:pt x="1078687" y="115862"/>
                  </a:lnTo>
                  <a:close/>
                </a:path>
              </a:pathLst>
            </a:custGeom>
            <a:solidFill>
              <a:srgbClr val="505A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9767" y="3755394"/>
              <a:ext cx="105866" cy="24840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507319" y="3588042"/>
              <a:ext cx="173355" cy="384175"/>
            </a:xfrm>
            <a:custGeom>
              <a:avLst/>
              <a:gdLst/>
              <a:ahLst/>
              <a:cxnLst/>
              <a:rect l="l" t="t" r="r" b="b"/>
              <a:pathLst>
                <a:path w="173354" h="384175">
                  <a:moveTo>
                    <a:pt x="53954" y="0"/>
                  </a:moveTo>
                  <a:lnTo>
                    <a:pt x="28325" y="16163"/>
                  </a:lnTo>
                  <a:lnTo>
                    <a:pt x="11689" y="47891"/>
                  </a:lnTo>
                  <a:lnTo>
                    <a:pt x="2697" y="92234"/>
                  </a:lnTo>
                  <a:lnTo>
                    <a:pt x="0" y="146240"/>
                  </a:lnTo>
                  <a:lnTo>
                    <a:pt x="6324" y="384181"/>
                  </a:lnTo>
                  <a:lnTo>
                    <a:pt x="173314" y="384181"/>
                  </a:lnTo>
                  <a:lnTo>
                    <a:pt x="162790" y="103216"/>
                  </a:lnTo>
                  <a:lnTo>
                    <a:pt x="154194" y="56277"/>
                  </a:lnTo>
                  <a:lnTo>
                    <a:pt x="122527" y="13866"/>
                  </a:lnTo>
                  <a:lnTo>
                    <a:pt x="53954" y="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574796" y="3560297"/>
              <a:ext cx="90170" cy="415925"/>
            </a:xfrm>
            <a:custGeom>
              <a:avLst/>
              <a:gdLst/>
              <a:ahLst/>
              <a:cxnLst/>
              <a:rect l="l" t="t" r="r" b="b"/>
              <a:pathLst>
                <a:path w="90170" h="415925">
                  <a:moveTo>
                    <a:pt x="1602" y="0"/>
                  </a:moveTo>
                  <a:lnTo>
                    <a:pt x="0" y="1246"/>
                  </a:lnTo>
                  <a:lnTo>
                    <a:pt x="0" y="11905"/>
                  </a:lnTo>
                  <a:lnTo>
                    <a:pt x="16732" y="415516"/>
                  </a:lnTo>
                  <a:lnTo>
                    <a:pt x="86112" y="415516"/>
                  </a:lnTo>
                  <a:lnTo>
                    <a:pt x="90007" y="411547"/>
                  </a:lnTo>
                  <a:lnTo>
                    <a:pt x="86164" y="131095"/>
                  </a:lnTo>
                  <a:lnTo>
                    <a:pt x="76171" y="83682"/>
                  </a:lnTo>
                  <a:lnTo>
                    <a:pt x="53585" y="31749"/>
                  </a:lnTo>
                  <a:lnTo>
                    <a:pt x="7193" y="14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rgbClr val="FDC4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85961" y="3855425"/>
              <a:ext cx="81509" cy="13213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566024" y="3565261"/>
              <a:ext cx="52705" cy="419734"/>
            </a:xfrm>
            <a:custGeom>
              <a:avLst/>
              <a:gdLst/>
              <a:ahLst/>
              <a:cxnLst/>
              <a:rect l="l" t="t" r="r" b="b"/>
              <a:pathLst>
                <a:path w="52704" h="419735">
                  <a:moveTo>
                    <a:pt x="8774" y="0"/>
                  </a:moveTo>
                  <a:lnTo>
                    <a:pt x="0" y="21926"/>
                  </a:lnTo>
                  <a:lnTo>
                    <a:pt x="7203" y="419390"/>
                  </a:lnTo>
                  <a:lnTo>
                    <a:pt x="52092" y="419390"/>
                  </a:lnTo>
                  <a:lnTo>
                    <a:pt x="52092" y="71442"/>
                  </a:lnTo>
                  <a:lnTo>
                    <a:pt x="49067" y="49567"/>
                  </a:lnTo>
                  <a:lnTo>
                    <a:pt x="40414" y="29670"/>
                  </a:lnTo>
                  <a:lnTo>
                    <a:pt x="26772" y="12798"/>
                  </a:lnTo>
                  <a:lnTo>
                    <a:pt x="8774" y="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65282" y="3945792"/>
              <a:ext cx="63558" cy="8652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483908" y="3652510"/>
              <a:ext cx="128270" cy="346710"/>
            </a:xfrm>
            <a:custGeom>
              <a:avLst/>
              <a:gdLst/>
              <a:ahLst/>
              <a:cxnLst/>
              <a:rect l="l" t="t" r="r" b="b"/>
              <a:pathLst>
                <a:path w="128270" h="346710">
                  <a:moveTo>
                    <a:pt x="30626" y="0"/>
                  </a:moveTo>
                  <a:lnTo>
                    <a:pt x="585" y="151691"/>
                  </a:lnTo>
                  <a:lnTo>
                    <a:pt x="0" y="158197"/>
                  </a:lnTo>
                  <a:lnTo>
                    <a:pt x="786" y="164614"/>
                  </a:lnTo>
                  <a:lnTo>
                    <a:pt x="2897" y="170726"/>
                  </a:lnTo>
                  <a:lnTo>
                    <a:pt x="6281" y="176319"/>
                  </a:lnTo>
                  <a:lnTo>
                    <a:pt x="80938" y="346104"/>
                  </a:lnTo>
                  <a:lnTo>
                    <a:pt x="127722" y="322231"/>
                  </a:lnTo>
                  <a:lnTo>
                    <a:pt x="64175" y="156267"/>
                  </a:lnTo>
                  <a:lnTo>
                    <a:pt x="97388" y="14449"/>
                  </a:lnTo>
                  <a:lnTo>
                    <a:pt x="30626" y="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30547" y="3240732"/>
              <a:ext cx="139171" cy="12210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46911" y="3543196"/>
              <a:ext cx="96527" cy="19572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84118" y="3543196"/>
              <a:ext cx="96531" cy="19572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331700" y="3210745"/>
              <a:ext cx="541020" cy="831850"/>
            </a:xfrm>
            <a:custGeom>
              <a:avLst/>
              <a:gdLst/>
              <a:ahLst/>
              <a:cxnLst/>
              <a:rect l="l" t="t" r="r" b="b"/>
              <a:pathLst>
                <a:path w="541020" h="831850">
                  <a:moveTo>
                    <a:pt x="270358" y="0"/>
                  </a:moveTo>
                  <a:lnTo>
                    <a:pt x="227455" y="3366"/>
                  </a:lnTo>
                  <a:lnTo>
                    <a:pt x="188186" y="13224"/>
                  </a:lnTo>
                  <a:lnTo>
                    <a:pt x="152572" y="29209"/>
                  </a:lnTo>
                  <a:lnTo>
                    <a:pt x="120635" y="50959"/>
                  </a:lnTo>
                  <a:lnTo>
                    <a:pt x="92395" y="78109"/>
                  </a:lnTo>
                  <a:lnTo>
                    <a:pt x="67873" y="110297"/>
                  </a:lnTo>
                  <a:lnTo>
                    <a:pt x="47090" y="147159"/>
                  </a:lnTo>
                  <a:lnTo>
                    <a:pt x="30068" y="188331"/>
                  </a:lnTo>
                  <a:lnTo>
                    <a:pt x="16827" y="233451"/>
                  </a:lnTo>
                  <a:lnTo>
                    <a:pt x="7388" y="282154"/>
                  </a:lnTo>
                  <a:lnTo>
                    <a:pt x="1771" y="334077"/>
                  </a:lnTo>
                  <a:lnTo>
                    <a:pt x="0" y="388857"/>
                  </a:lnTo>
                  <a:lnTo>
                    <a:pt x="2176" y="458232"/>
                  </a:lnTo>
                  <a:lnTo>
                    <a:pt x="8247" y="521745"/>
                  </a:lnTo>
                  <a:lnTo>
                    <a:pt x="18132" y="579383"/>
                  </a:lnTo>
                  <a:lnTo>
                    <a:pt x="31751" y="631131"/>
                  </a:lnTo>
                  <a:lnTo>
                    <a:pt x="49021" y="676978"/>
                  </a:lnTo>
                  <a:lnTo>
                    <a:pt x="69861" y="716908"/>
                  </a:lnTo>
                  <a:lnTo>
                    <a:pt x="94191" y="750909"/>
                  </a:lnTo>
                  <a:lnTo>
                    <a:pt x="121929" y="778968"/>
                  </a:lnTo>
                  <a:lnTo>
                    <a:pt x="152995" y="801070"/>
                  </a:lnTo>
                  <a:lnTo>
                    <a:pt x="224782" y="827351"/>
                  </a:lnTo>
                  <a:lnTo>
                    <a:pt x="265342" y="831503"/>
                  </a:lnTo>
                  <a:lnTo>
                    <a:pt x="307859" y="829621"/>
                  </a:lnTo>
                  <a:lnTo>
                    <a:pt x="346498" y="821653"/>
                  </a:lnTo>
                  <a:lnTo>
                    <a:pt x="412491" y="788000"/>
                  </a:lnTo>
                  <a:lnTo>
                    <a:pt x="464020" y="731626"/>
                  </a:lnTo>
                  <a:lnTo>
                    <a:pt x="484579" y="695256"/>
                  </a:lnTo>
                  <a:lnTo>
                    <a:pt x="501784" y="653610"/>
                  </a:lnTo>
                  <a:lnTo>
                    <a:pt x="515723" y="606825"/>
                  </a:lnTo>
                  <a:lnTo>
                    <a:pt x="526482" y="555034"/>
                  </a:lnTo>
                  <a:lnTo>
                    <a:pt x="534150" y="498374"/>
                  </a:lnTo>
                  <a:lnTo>
                    <a:pt x="538813" y="436978"/>
                  </a:lnTo>
                  <a:lnTo>
                    <a:pt x="540559" y="370983"/>
                  </a:lnTo>
                  <a:lnTo>
                    <a:pt x="538568" y="303355"/>
                  </a:lnTo>
                  <a:lnTo>
                    <a:pt x="531962" y="243091"/>
                  </a:lnTo>
                  <a:lnTo>
                    <a:pt x="520773" y="189996"/>
                  </a:lnTo>
                  <a:lnTo>
                    <a:pt x="505036" y="143877"/>
                  </a:lnTo>
                  <a:lnTo>
                    <a:pt x="484784" y="104538"/>
                  </a:lnTo>
                  <a:lnTo>
                    <a:pt x="460052" y="71785"/>
                  </a:lnTo>
                  <a:lnTo>
                    <a:pt x="430872" y="45423"/>
                  </a:lnTo>
                  <a:lnTo>
                    <a:pt x="397279" y="25259"/>
                  </a:lnTo>
                  <a:lnTo>
                    <a:pt x="359307" y="11096"/>
                  </a:lnTo>
                  <a:lnTo>
                    <a:pt x="316988" y="2741"/>
                  </a:lnTo>
                  <a:lnTo>
                    <a:pt x="270358" y="0"/>
                  </a:lnTo>
                  <a:close/>
                </a:path>
              </a:pathLst>
            </a:custGeom>
            <a:solidFill>
              <a:srgbClr val="E4BC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318209" y="3146748"/>
              <a:ext cx="577215" cy="433705"/>
            </a:xfrm>
            <a:custGeom>
              <a:avLst/>
              <a:gdLst/>
              <a:ahLst/>
              <a:cxnLst/>
              <a:rect l="l" t="t" r="r" b="b"/>
              <a:pathLst>
                <a:path w="577215" h="433704">
                  <a:moveTo>
                    <a:pt x="576977" y="0"/>
                  </a:moveTo>
                  <a:lnTo>
                    <a:pt x="311037" y="0"/>
                  </a:lnTo>
                  <a:lnTo>
                    <a:pt x="265073" y="3372"/>
                  </a:lnTo>
                  <a:lnTo>
                    <a:pt x="221204" y="13168"/>
                  </a:lnTo>
                  <a:lnTo>
                    <a:pt x="179910" y="28907"/>
                  </a:lnTo>
                  <a:lnTo>
                    <a:pt x="141672" y="50109"/>
                  </a:lnTo>
                  <a:lnTo>
                    <a:pt x="106972" y="76290"/>
                  </a:lnTo>
                  <a:lnTo>
                    <a:pt x="76290" y="106972"/>
                  </a:lnTo>
                  <a:lnTo>
                    <a:pt x="50109" y="141672"/>
                  </a:lnTo>
                  <a:lnTo>
                    <a:pt x="28907" y="179910"/>
                  </a:lnTo>
                  <a:lnTo>
                    <a:pt x="13168" y="221204"/>
                  </a:lnTo>
                  <a:lnTo>
                    <a:pt x="3372" y="265073"/>
                  </a:lnTo>
                  <a:lnTo>
                    <a:pt x="0" y="311037"/>
                  </a:lnTo>
                  <a:lnTo>
                    <a:pt x="14512" y="433264"/>
                  </a:lnTo>
                  <a:lnTo>
                    <a:pt x="58008" y="433264"/>
                  </a:lnTo>
                  <a:lnTo>
                    <a:pt x="69139" y="294933"/>
                  </a:lnTo>
                  <a:lnTo>
                    <a:pt x="74964" y="260673"/>
                  </a:lnTo>
                  <a:lnTo>
                    <a:pt x="103372" y="198770"/>
                  </a:lnTo>
                  <a:lnTo>
                    <a:pt x="142597" y="158021"/>
                  </a:lnTo>
                  <a:lnTo>
                    <a:pt x="184103" y="141110"/>
                  </a:lnTo>
                  <a:lnTo>
                    <a:pt x="206737" y="138938"/>
                  </a:lnTo>
                  <a:lnTo>
                    <a:pt x="396584" y="138938"/>
                  </a:lnTo>
                  <a:lnTo>
                    <a:pt x="451033" y="152435"/>
                  </a:lnTo>
                  <a:lnTo>
                    <a:pt x="492728" y="189899"/>
                  </a:lnTo>
                  <a:lnTo>
                    <a:pt x="524256" y="251197"/>
                  </a:lnTo>
                  <a:lnTo>
                    <a:pt x="534737" y="289028"/>
                  </a:lnTo>
                  <a:lnTo>
                    <a:pt x="538727" y="330974"/>
                  </a:lnTo>
                  <a:lnTo>
                    <a:pt x="538727" y="410594"/>
                  </a:lnTo>
                  <a:lnTo>
                    <a:pt x="575144" y="414196"/>
                  </a:lnTo>
                  <a:lnTo>
                    <a:pt x="577155" y="311006"/>
                  </a:lnTo>
                  <a:lnTo>
                    <a:pt x="576977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299350" y="3492124"/>
              <a:ext cx="610870" cy="179705"/>
            </a:xfrm>
            <a:custGeom>
              <a:avLst/>
              <a:gdLst/>
              <a:ahLst/>
              <a:cxnLst/>
              <a:rect l="l" t="t" r="r" b="b"/>
              <a:pathLst>
                <a:path w="610870" h="179704">
                  <a:moveTo>
                    <a:pt x="610438" y="39662"/>
                  </a:moveTo>
                  <a:lnTo>
                    <a:pt x="607009" y="36207"/>
                  </a:lnTo>
                  <a:lnTo>
                    <a:pt x="538403" y="36207"/>
                  </a:lnTo>
                  <a:lnTo>
                    <a:pt x="537883" y="34315"/>
                  </a:lnTo>
                  <a:lnTo>
                    <a:pt x="529513" y="21818"/>
                  </a:lnTo>
                  <a:lnTo>
                    <a:pt x="529336" y="21678"/>
                  </a:lnTo>
                  <a:lnTo>
                    <a:pt x="520992" y="15455"/>
                  </a:lnTo>
                  <a:lnTo>
                    <a:pt x="520992" y="63385"/>
                  </a:lnTo>
                  <a:lnTo>
                    <a:pt x="520941" y="66802"/>
                  </a:lnTo>
                  <a:lnTo>
                    <a:pt x="520534" y="78181"/>
                  </a:lnTo>
                  <a:lnTo>
                    <a:pt x="519925" y="90462"/>
                  </a:lnTo>
                  <a:lnTo>
                    <a:pt x="519925" y="97015"/>
                  </a:lnTo>
                  <a:lnTo>
                    <a:pt x="513270" y="125450"/>
                  </a:lnTo>
                  <a:lnTo>
                    <a:pt x="495909" y="144259"/>
                  </a:lnTo>
                  <a:lnTo>
                    <a:pt x="471716" y="154647"/>
                  </a:lnTo>
                  <a:lnTo>
                    <a:pt x="444576" y="157848"/>
                  </a:lnTo>
                  <a:lnTo>
                    <a:pt x="417436" y="154647"/>
                  </a:lnTo>
                  <a:lnTo>
                    <a:pt x="393242" y="144259"/>
                  </a:lnTo>
                  <a:lnTo>
                    <a:pt x="375881" y="125450"/>
                  </a:lnTo>
                  <a:lnTo>
                    <a:pt x="369227" y="97015"/>
                  </a:lnTo>
                  <a:lnTo>
                    <a:pt x="370408" y="66802"/>
                  </a:lnTo>
                  <a:lnTo>
                    <a:pt x="378637" y="42951"/>
                  </a:lnTo>
                  <a:lnTo>
                    <a:pt x="401015" y="27305"/>
                  </a:lnTo>
                  <a:lnTo>
                    <a:pt x="444576" y="21678"/>
                  </a:lnTo>
                  <a:lnTo>
                    <a:pt x="469620" y="22606"/>
                  </a:lnTo>
                  <a:lnTo>
                    <a:pt x="513803" y="36753"/>
                  </a:lnTo>
                  <a:lnTo>
                    <a:pt x="519150" y="48133"/>
                  </a:lnTo>
                  <a:lnTo>
                    <a:pt x="519430" y="48425"/>
                  </a:lnTo>
                  <a:lnTo>
                    <a:pt x="520534" y="53022"/>
                  </a:lnTo>
                  <a:lnTo>
                    <a:pt x="520992" y="63385"/>
                  </a:lnTo>
                  <a:lnTo>
                    <a:pt x="520992" y="15455"/>
                  </a:lnTo>
                  <a:lnTo>
                    <a:pt x="516432" y="12039"/>
                  </a:lnTo>
                  <a:lnTo>
                    <a:pt x="498322" y="5245"/>
                  </a:lnTo>
                  <a:lnTo>
                    <a:pt x="474560" y="1282"/>
                  </a:lnTo>
                  <a:lnTo>
                    <a:pt x="444576" y="0"/>
                  </a:lnTo>
                  <a:lnTo>
                    <a:pt x="388480" y="9080"/>
                  </a:lnTo>
                  <a:lnTo>
                    <a:pt x="359664" y="32296"/>
                  </a:lnTo>
                  <a:lnTo>
                    <a:pt x="353974" y="49098"/>
                  </a:lnTo>
                  <a:lnTo>
                    <a:pt x="339166" y="42710"/>
                  </a:lnTo>
                  <a:lnTo>
                    <a:pt x="320205" y="40132"/>
                  </a:lnTo>
                  <a:lnTo>
                    <a:pt x="301244" y="42697"/>
                  </a:lnTo>
                  <a:lnTo>
                    <a:pt x="288925" y="48018"/>
                  </a:lnTo>
                  <a:lnTo>
                    <a:pt x="283603" y="32296"/>
                  </a:lnTo>
                  <a:lnTo>
                    <a:pt x="274040" y="24587"/>
                  </a:lnTo>
                  <a:lnTo>
                    <a:pt x="274040" y="97015"/>
                  </a:lnTo>
                  <a:lnTo>
                    <a:pt x="267385" y="125450"/>
                  </a:lnTo>
                  <a:lnTo>
                    <a:pt x="250024" y="144259"/>
                  </a:lnTo>
                  <a:lnTo>
                    <a:pt x="225831" y="154647"/>
                  </a:lnTo>
                  <a:lnTo>
                    <a:pt x="198691" y="157848"/>
                  </a:lnTo>
                  <a:lnTo>
                    <a:pt x="171551" y="154647"/>
                  </a:lnTo>
                  <a:lnTo>
                    <a:pt x="147358" y="144259"/>
                  </a:lnTo>
                  <a:lnTo>
                    <a:pt x="130009" y="125450"/>
                  </a:lnTo>
                  <a:lnTo>
                    <a:pt x="123355" y="97015"/>
                  </a:lnTo>
                  <a:lnTo>
                    <a:pt x="123355" y="90462"/>
                  </a:lnTo>
                  <a:lnTo>
                    <a:pt x="122796" y="79273"/>
                  </a:lnTo>
                  <a:lnTo>
                    <a:pt x="122732" y="78181"/>
                  </a:lnTo>
                  <a:lnTo>
                    <a:pt x="122326" y="66802"/>
                  </a:lnTo>
                  <a:lnTo>
                    <a:pt x="122275" y="63385"/>
                  </a:lnTo>
                  <a:lnTo>
                    <a:pt x="122732" y="53022"/>
                  </a:lnTo>
                  <a:lnTo>
                    <a:pt x="153847" y="25412"/>
                  </a:lnTo>
                  <a:lnTo>
                    <a:pt x="198691" y="21678"/>
                  </a:lnTo>
                  <a:lnTo>
                    <a:pt x="242252" y="27305"/>
                  </a:lnTo>
                  <a:lnTo>
                    <a:pt x="264617" y="42951"/>
                  </a:lnTo>
                  <a:lnTo>
                    <a:pt x="272859" y="66802"/>
                  </a:lnTo>
                  <a:lnTo>
                    <a:pt x="274040" y="97015"/>
                  </a:lnTo>
                  <a:lnTo>
                    <a:pt x="274040" y="24587"/>
                  </a:lnTo>
                  <a:lnTo>
                    <a:pt x="270433" y="21678"/>
                  </a:lnTo>
                  <a:lnTo>
                    <a:pt x="254787" y="9080"/>
                  </a:lnTo>
                  <a:lnTo>
                    <a:pt x="198691" y="0"/>
                  </a:lnTo>
                  <a:lnTo>
                    <a:pt x="168706" y="1282"/>
                  </a:lnTo>
                  <a:lnTo>
                    <a:pt x="126834" y="12039"/>
                  </a:lnTo>
                  <a:lnTo>
                    <a:pt x="104851" y="36207"/>
                  </a:lnTo>
                  <a:lnTo>
                    <a:pt x="3441" y="36207"/>
                  </a:lnTo>
                  <a:lnTo>
                    <a:pt x="0" y="39662"/>
                  </a:lnTo>
                  <a:lnTo>
                    <a:pt x="0" y="48133"/>
                  </a:lnTo>
                  <a:lnTo>
                    <a:pt x="3441" y="51574"/>
                  </a:lnTo>
                  <a:lnTo>
                    <a:pt x="101244" y="51574"/>
                  </a:lnTo>
                  <a:lnTo>
                    <a:pt x="100520" y="63385"/>
                  </a:lnTo>
                  <a:lnTo>
                    <a:pt x="101041" y="78181"/>
                  </a:lnTo>
                  <a:lnTo>
                    <a:pt x="101079" y="79273"/>
                  </a:lnTo>
                  <a:lnTo>
                    <a:pt x="101638" y="90462"/>
                  </a:lnTo>
                  <a:lnTo>
                    <a:pt x="108534" y="131051"/>
                  </a:lnTo>
                  <a:lnTo>
                    <a:pt x="158673" y="173685"/>
                  </a:lnTo>
                  <a:lnTo>
                    <a:pt x="198691" y="179527"/>
                  </a:lnTo>
                  <a:lnTo>
                    <a:pt x="238721" y="173685"/>
                  </a:lnTo>
                  <a:lnTo>
                    <a:pt x="267881" y="157848"/>
                  </a:lnTo>
                  <a:lnTo>
                    <a:pt x="269303" y="157073"/>
                  </a:lnTo>
                  <a:lnTo>
                    <a:pt x="288848" y="131051"/>
                  </a:lnTo>
                  <a:lnTo>
                    <a:pt x="295732" y="97015"/>
                  </a:lnTo>
                  <a:lnTo>
                    <a:pt x="294360" y="66802"/>
                  </a:lnTo>
                  <a:lnTo>
                    <a:pt x="294246" y="64350"/>
                  </a:lnTo>
                  <a:lnTo>
                    <a:pt x="294132" y="63385"/>
                  </a:lnTo>
                  <a:lnTo>
                    <a:pt x="293814" y="62471"/>
                  </a:lnTo>
                  <a:lnTo>
                    <a:pt x="305409" y="57416"/>
                  </a:lnTo>
                  <a:lnTo>
                    <a:pt x="320217" y="55359"/>
                  </a:lnTo>
                  <a:lnTo>
                    <a:pt x="335013" y="57416"/>
                  </a:lnTo>
                  <a:lnTo>
                    <a:pt x="349110" y="63563"/>
                  </a:lnTo>
                  <a:lnTo>
                    <a:pt x="349021" y="64350"/>
                  </a:lnTo>
                  <a:lnTo>
                    <a:pt x="347535" y="97015"/>
                  </a:lnTo>
                  <a:lnTo>
                    <a:pt x="354406" y="131051"/>
                  </a:lnTo>
                  <a:lnTo>
                    <a:pt x="373951" y="157073"/>
                  </a:lnTo>
                  <a:lnTo>
                    <a:pt x="404545" y="173685"/>
                  </a:lnTo>
                  <a:lnTo>
                    <a:pt x="444576" y="179527"/>
                  </a:lnTo>
                  <a:lnTo>
                    <a:pt x="484593" y="173685"/>
                  </a:lnTo>
                  <a:lnTo>
                    <a:pt x="513753" y="157848"/>
                  </a:lnTo>
                  <a:lnTo>
                    <a:pt x="515188" y="157073"/>
                  </a:lnTo>
                  <a:lnTo>
                    <a:pt x="534733" y="131051"/>
                  </a:lnTo>
                  <a:lnTo>
                    <a:pt x="541604" y="97015"/>
                  </a:lnTo>
                  <a:lnTo>
                    <a:pt x="541629" y="90462"/>
                  </a:lnTo>
                  <a:lnTo>
                    <a:pt x="542188" y="79273"/>
                  </a:lnTo>
                  <a:lnTo>
                    <a:pt x="542620" y="66802"/>
                  </a:lnTo>
                  <a:lnTo>
                    <a:pt x="542747" y="63385"/>
                  </a:lnTo>
                  <a:lnTo>
                    <a:pt x="542010" y="51574"/>
                  </a:lnTo>
                  <a:lnTo>
                    <a:pt x="602767" y="51574"/>
                  </a:lnTo>
                  <a:lnTo>
                    <a:pt x="607009" y="51574"/>
                  </a:lnTo>
                  <a:lnTo>
                    <a:pt x="610438" y="48133"/>
                  </a:lnTo>
                  <a:lnTo>
                    <a:pt x="610438" y="39662"/>
                  </a:lnTo>
                  <a:close/>
                </a:path>
              </a:pathLst>
            </a:custGeom>
            <a:solidFill>
              <a:srgbClr val="40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581532" y="4418729"/>
              <a:ext cx="50165" cy="555625"/>
            </a:xfrm>
            <a:custGeom>
              <a:avLst/>
              <a:gdLst/>
              <a:ahLst/>
              <a:cxnLst/>
              <a:rect l="l" t="t" r="r" b="b"/>
              <a:pathLst>
                <a:path w="50165" h="555625">
                  <a:moveTo>
                    <a:pt x="35229" y="7874"/>
                  </a:moveTo>
                  <a:lnTo>
                    <a:pt x="27330" y="0"/>
                  </a:lnTo>
                  <a:lnTo>
                    <a:pt x="7886" y="0"/>
                  </a:lnTo>
                  <a:lnTo>
                    <a:pt x="0" y="7874"/>
                  </a:lnTo>
                  <a:lnTo>
                    <a:pt x="0" y="27355"/>
                  </a:lnTo>
                  <a:lnTo>
                    <a:pt x="7886" y="35229"/>
                  </a:lnTo>
                  <a:lnTo>
                    <a:pt x="27330" y="35229"/>
                  </a:lnTo>
                  <a:lnTo>
                    <a:pt x="35229" y="27355"/>
                  </a:lnTo>
                  <a:lnTo>
                    <a:pt x="35229" y="17614"/>
                  </a:lnTo>
                  <a:lnTo>
                    <a:pt x="35229" y="7874"/>
                  </a:lnTo>
                  <a:close/>
                </a:path>
                <a:path w="50165" h="555625">
                  <a:moveTo>
                    <a:pt x="42672" y="249491"/>
                  </a:moveTo>
                  <a:lnTo>
                    <a:pt x="34772" y="241617"/>
                  </a:lnTo>
                  <a:lnTo>
                    <a:pt x="15316" y="241617"/>
                  </a:lnTo>
                  <a:lnTo>
                    <a:pt x="7429" y="249491"/>
                  </a:lnTo>
                  <a:lnTo>
                    <a:pt x="7429" y="268960"/>
                  </a:lnTo>
                  <a:lnTo>
                    <a:pt x="15316" y="276834"/>
                  </a:lnTo>
                  <a:lnTo>
                    <a:pt x="34772" y="276834"/>
                  </a:lnTo>
                  <a:lnTo>
                    <a:pt x="42672" y="268960"/>
                  </a:lnTo>
                  <a:lnTo>
                    <a:pt x="42672" y="259232"/>
                  </a:lnTo>
                  <a:lnTo>
                    <a:pt x="42672" y="249491"/>
                  </a:lnTo>
                  <a:close/>
                </a:path>
                <a:path w="50165" h="555625">
                  <a:moveTo>
                    <a:pt x="50101" y="528027"/>
                  </a:moveTo>
                  <a:lnTo>
                    <a:pt x="42214" y="520153"/>
                  </a:lnTo>
                  <a:lnTo>
                    <a:pt x="22758" y="520153"/>
                  </a:lnTo>
                  <a:lnTo>
                    <a:pt x="14871" y="528027"/>
                  </a:lnTo>
                  <a:lnTo>
                    <a:pt x="14871" y="547497"/>
                  </a:lnTo>
                  <a:lnTo>
                    <a:pt x="22758" y="555371"/>
                  </a:lnTo>
                  <a:lnTo>
                    <a:pt x="42214" y="555371"/>
                  </a:lnTo>
                  <a:lnTo>
                    <a:pt x="50101" y="547497"/>
                  </a:lnTo>
                  <a:lnTo>
                    <a:pt x="50101" y="537768"/>
                  </a:lnTo>
                  <a:lnTo>
                    <a:pt x="50101" y="528027"/>
                  </a:lnTo>
                  <a:close/>
                </a:path>
              </a:pathLst>
            </a:custGeom>
            <a:solidFill>
              <a:srgbClr val="E3E1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7550853" y="3694556"/>
              <a:ext cx="137795" cy="46990"/>
            </a:xfrm>
            <a:custGeom>
              <a:avLst/>
              <a:gdLst/>
              <a:ahLst/>
              <a:cxnLst/>
              <a:rect l="l" t="t" r="r" b="b"/>
              <a:pathLst>
                <a:path w="137795" h="46989">
                  <a:moveTo>
                    <a:pt x="137262" y="0"/>
                  </a:moveTo>
                  <a:lnTo>
                    <a:pt x="0" y="0"/>
                  </a:lnTo>
                  <a:lnTo>
                    <a:pt x="29789" y="30962"/>
                  </a:lnTo>
                  <a:lnTo>
                    <a:pt x="46805" y="42738"/>
                  </a:lnTo>
                  <a:lnTo>
                    <a:pt x="66339" y="46938"/>
                  </a:lnTo>
                  <a:lnTo>
                    <a:pt x="86024" y="43516"/>
                  </a:lnTo>
                  <a:lnTo>
                    <a:pt x="103494" y="32428"/>
                  </a:lnTo>
                  <a:lnTo>
                    <a:pt x="137262" y="0"/>
                  </a:lnTo>
                  <a:close/>
                </a:path>
              </a:pathLst>
            </a:custGeom>
            <a:solidFill>
              <a:srgbClr val="E4BC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516650" y="3219250"/>
              <a:ext cx="455930" cy="196215"/>
            </a:xfrm>
            <a:custGeom>
              <a:avLst/>
              <a:gdLst/>
              <a:ahLst/>
              <a:cxnLst/>
              <a:rect l="l" t="t" r="r" b="b"/>
              <a:pathLst>
                <a:path w="455929" h="196214">
                  <a:moveTo>
                    <a:pt x="455713" y="0"/>
                  </a:moveTo>
                  <a:lnTo>
                    <a:pt x="0" y="0"/>
                  </a:lnTo>
                  <a:lnTo>
                    <a:pt x="6018" y="44919"/>
                  </a:lnTo>
                  <a:lnTo>
                    <a:pt x="23160" y="86153"/>
                  </a:lnTo>
                  <a:lnTo>
                    <a:pt x="50058" y="122526"/>
                  </a:lnTo>
                  <a:lnTo>
                    <a:pt x="85345" y="152863"/>
                  </a:lnTo>
                  <a:lnTo>
                    <a:pt x="127652" y="175988"/>
                  </a:lnTo>
                  <a:lnTo>
                    <a:pt x="175612" y="190726"/>
                  </a:lnTo>
                  <a:lnTo>
                    <a:pt x="227856" y="195899"/>
                  </a:lnTo>
                  <a:lnTo>
                    <a:pt x="280101" y="190726"/>
                  </a:lnTo>
                  <a:lnTo>
                    <a:pt x="328061" y="175988"/>
                  </a:lnTo>
                  <a:lnTo>
                    <a:pt x="370368" y="152863"/>
                  </a:lnTo>
                  <a:lnTo>
                    <a:pt x="405655" y="122526"/>
                  </a:lnTo>
                  <a:lnTo>
                    <a:pt x="432553" y="86153"/>
                  </a:lnTo>
                  <a:lnTo>
                    <a:pt x="449695" y="44919"/>
                  </a:lnTo>
                  <a:lnTo>
                    <a:pt x="455713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480767" y="5470367"/>
              <a:ext cx="208279" cy="72390"/>
            </a:xfrm>
            <a:custGeom>
              <a:avLst/>
              <a:gdLst/>
              <a:ahLst/>
              <a:cxnLst/>
              <a:rect l="l" t="t" r="r" b="b"/>
              <a:pathLst>
                <a:path w="208279" h="72389">
                  <a:moveTo>
                    <a:pt x="207836" y="0"/>
                  </a:moveTo>
                  <a:lnTo>
                    <a:pt x="0" y="0"/>
                  </a:lnTo>
                  <a:lnTo>
                    <a:pt x="0" y="72343"/>
                  </a:lnTo>
                  <a:lnTo>
                    <a:pt x="207836" y="72343"/>
                  </a:lnTo>
                  <a:lnTo>
                    <a:pt x="207836" y="0"/>
                  </a:lnTo>
                  <a:close/>
                </a:path>
              </a:pathLst>
            </a:custGeom>
            <a:solidFill>
              <a:srgbClr val="505A80">
                <a:alpha val="7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7438022" y="3870775"/>
              <a:ext cx="347345" cy="266065"/>
            </a:xfrm>
            <a:custGeom>
              <a:avLst/>
              <a:gdLst/>
              <a:ahLst/>
              <a:cxnLst/>
              <a:rect l="l" t="t" r="r" b="b"/>
              <a:pathLst>
                <a:path w="347345" h="266064">
                  <a:moveTo>
                    <a:pt x="347218" y="220865"/>
                  </a:moveTo>
                  <a:lnTo>
                    <a:pt x="331533" y="152387"/>
                  </a:lnTo>
                  <a:lnTo>
                    <a:pt x="325793" y="80238"/>
                  </a:lnTo>
                  <a:lnTo>
                    <a:pt x="325589" y="23190"/>
                  </a:lnTo>
                  <a:lnTo>
                    <a:pt x="326504" y="0"/>
                  </a:lnTo>
                  <a:lnTo>
                    <a:pt x="13830" y="0"/>
                  </a:lnTo>
                  <a:lnTo>
                    <a:pt x="18529" y="88747"/>
                  </a:lnTo>
                  <a:lnTo>
                    <a:pt x="18669" y="141338"/>
                  </a:lnTo>
                  <a:lnTo>
                    <a:pt x="12915" y="178473"/>
                  </a:lnTo>
                  <a:lnTo>
                    <a:pt x="0" y="220865"/>
                  </a:lnTo>
                  <a:lnTo>
                    <a:pt x="13639" y="238455"/>
                  </a:lnTo>
                  <a:lnTo>
                    <a:pt x="50838" y="252831"/>
                  </a:lnTo>
                  <a:lnTo>
                    <a:pt x="106019" y="262509"/>
                  </a:lnTo>
                  <a:lnTo>
                    <a:pt x="173596" y="266065"/>
                  </a:lnTo>
                  <a:lnTo>
                    <a:pt x="241185" y="262509"/>
                  </a:lnTo>
                  <a:lnTo>
                    <a:pt x="296367" y="252831"/>
                  </a:lnTo>
                  <a:lnTo>
                    <a:pt x="333578" y="238455"/>
                  </a:lnTo>
                  <a:lnTo>
                    <a:pt x="347218" y="220865"/>
                  </a:lnTo>
                  <a:close/>
                </a:path>
              </a:pathLst>
            </a:custGeom>
            <a:solidFill>
              <a:srgbClr val="E4BC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7932035" y="4370478"/>
              <a:ext cx="154940" cy="400050"/>
            </a:xfrm>
            <a:custGeom>
              <a:avLst/>
              <a:gdLst/>
              <a:ahLst/>
              <a:cxnLst/>
              <a:rect l="l" t="t" r="r" b="b"/>
              <a:pathLst>
                <a:path w="154940" h="400050">
                  <a:moveTo>
                    <a:pt x="0" y="0"/>
                  </a:moveTo>
                  <a:lnTo>
                    <a:pt x="20534" y="61994"/>
                  </a:lnTo>
                  <a:lnTo>
                    <a:pt x="38221" y="110784"/>
                  </a:lnTo>
                  <a:lnTo>
                    <a:pt x="53873" y="150142"/>
                  </a:lnTo>
                  <a:lnTo>
                    <a:pt x="82333" y="215650"/>
                  </a:lnTo>
                  <a:lnTo>
                    <a:pt x="96767" y="249346"/>
                  </a:lnTo>
                  <a:lnTo>
                    <a:pt x="112423" y="288701"/>
                  </a:lnTo>
                  <a:lnTo>
                    <a:pt x="130114" y="337486"/>
                  </a:lnTo>
                  <a:lnTo>
                    <a:pt x="150655" y="399474"/>
                  </a:lnTo>
                  <a:lnTo>
                    <a:pt x="154623" y="351947"/>
                  </a:lnTo>
                  <a:lnTo>
                    <a:pt x="131564" y="298048"/>
                  </a:lnTo>
                  <a:lnTo>
                    <a:pt x="111702" y="252640"/>
                  </a:lnTo>
                  <a:lnTo>
                    <a:pt x="42914" y="99307"/>
                  </a:lnTo>
                  <a:lnTo>
                    <a:pt x="23055" y="53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9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7859752" y="4161434"/>
              <a:ext cx="630555" cy="1536700"/>
            </a:xfrm>
            <a:custGeom>
              <a:avLst/>
              <a:gdLst/>
              <a:ahLst/>
              <a:cxnLst/>
              <a:rect l="l" t="t" r="r" b="b"/>
              <a:pathLst>
                <a:path w="630554" h="1536700">
                  <a:moveTo>
                    <a:pt x="260787" y="0"/>
                  </a:moveTo>
                  <a:lnTo>
                    <a:pt x="23622" y="96771"/>
                  </a:lnTo>
                  <a:lnTo>
                    <a:pt x="336680" y="819231"/>
                  </a:lnTo>
                  <a:lnTo>
                    <a:pt x="0" y="1428490"/>
                  </a:lnTo>
                  <a:lnTo>
                    <a:pt x="117766" y="1511378"/>
                  </a:lnTo>
                  <a:lnTo>
                    <a:pt x="157627" y="1528396"/>
                  </a:lnTo>
                  <a:lnTo>
                    <a:pt x="192004" y="1536275"/>
                  </a:lnTo>
                  <a:lnTo>
                    <a:pt x="220617" y="1528656"/>
                  </a:lnTo>
                  <a:lnTo>
                    <a:pt x="243186" y="1499179"/>
                  </a:lnTo>
                  <a:lnTo>
                    <a:pt x="620923" y="824037"/>
                  </a:lnTo>
                  <a:lnTo>
                    <a:pt x="630347" y="775078"/>
                  </a:lnTo>
                  <a:lnTo>
                    <a:pt x="624827" y="729230"/>
                  </a:lnTo>
                  <a:lnTo>
                    <a:pt x="608593" y="684787"/>
                  </a:lnTo>
                  <a:lnTo>
                    <a:pt x="585878" y="640043"/>
                  </a:lnTo>
                  <a:lnTo>
                    <a:pt x="560914" y="593290"/>
                  </a:lnTo>
                  <a:lnTo>
                    <a:pt x="260787" y="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71714" y="5610586"/>
              <a:ext cx="176319" cy="10379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668889" y="4136837"/>
              <a:ext cx="630555" cy="1561465"/>
            </a:xfrm>
            <a:custGeom>
              <a:avLst/>
              <a:gdLst/>
              <a:ahLst/>
              <a:cxnLst/>
              <a:rect l="l" t="t" r="r" b="b"/>
              <a:pathLst>
                <a:path w="630554" h="1561464">
                  <a:moveTo>
                    <a:pt x="377353" y="0"/>
                  </a:moveTo>
                  <a:lnTo>
                    <a:pt x="69435" y="617897"/>
                  </a:lnTo>
                  <a:lnTo>
                    <a:pt x="44475" y="664645"/>
                  </a:lnTo>
                  <a:lnTo>
                    <a:pt x="21758" y="709388"/>
                  </a:lnTo>
                  <a:lnTo>
                    <a:pt x="5522" y="753830"/>
                  </a:lnTo>
                  <a:lnTo>
                    <a:pt x="0" y="799673"/>
                  </a:lnTo>
                  <a:lnTo>
                    <a:pt x="9427" y="848623"/>
                  </a:lnTo>
                  <a:lnTo>
                    <a:pt x="387143" y="1523786"/>
                  </a:lnTo>
                  <a:lnTo>
                    <a:pt x="409728" y="1553253"/>
                  </a:lnTo>
                  <a:lnTo>
                    <a:pt x="438347" y="1560872"/>
                  </a:lnTo>
                  <a:lnTo>
                    <a:pt x="472724" y="1552995"/>
                  </a:lnTo>
                  <a:lnTo>
                    <a:pt x="512584" y="1535974"/>
                  </a:lnTo>
                  <a:lnTo>
                    <a:pt x="630329" y="1453076"/>
                  </a:lnTo>
                  <a:lnTo>
                    <a:pt x="293669" y="843817"/>
                  </a:lnTo>
                  <a:lnTo>
                    <a:pt x="606717" y="121368"/>
                  </a:lnTo>
                  <a:lnTo>
                    <a:pt x="377353" y="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10953" y="5610586"/>
              <a:ext cx="176319" cy="103797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15858156" y="3514386"/>
            <a:ext cx="3147695" cy="5083810"/>
            <a:chOff x="15858156" y="3514386"/>
            <a:chExt cx="3147695" cy="5083810"/>
          </a:xfrm>
        </p:grpSpPr>
        <p:sp>
          <p:nvSpPr>
            <p:cNvPr id="51" name="object 51"/>
            <p:cNvSpPr/>
            <p:nvPr/>
          </p:nvSpPr>
          <p:spPr>
            <a:xfrm>
              <a:off x="15858156" y="5146440"/>
              <a:ext cx="1645920" cy="3068955"/>
            </a:xfrm>
            <a:custGeom>
              <a:avLst/>
              <a:gdLst/>
              <a:ahLst/>
              <a:cxnLst/>
              <a:rect l="l" t="t" r="r" b="b"/>
              <a:pathLst>
                <a:path w="1645919" h="3068954">
                  <a:moveTo>
                    <a:pt x="1645897" y="0"/>
                  </a:moveTo>
                  <a:lnTo>
                    <a:pt x="0" y="0"/>
                  </a:lnTo>
                  <a:lnTo>
                    <a:pt x="0" y="3068587"/>
                  </a:lnTo>
                  <a:lnTo>
                    <a:pt x="1645897" y="3068587"/>
                  </a:lnTo>
                  <a:lnTo>
                    <a:pt x="1645897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6094329" y="5462161"/>
              <a:ext cx="1198880" cy="492759"/>
            </a:xfrm>
            <a:custGeom>
              <a:avLst/>
              <a:gdLst/>
              <a:ahLst/>
              <a:cxnLst/>
              <a:rect l="l" t="t" r="r" b="b"/>
              <a:pathLst>
                <a:path w="1198880" h="492760">
                  <a:moveTo>
                    <a:pt x="246849" y="5562"/>
                  </a:moveTo>
                  <a:lnTo>
                    <a:pt x="164579" y="5562"/>
                  </a:lnTo>
                  <a:lnTo>
                    <a:pt x="0" y="102082"/>
                  </a:lnTo>
                  <a:lnTo>
                    <a:pt x="44551" y="183121"/>
                  </a:lnTo>
                  <a:lnTo>
                    <a:pt x="146646" y="124968"/>
                  </a:lnTo>
                  <a:lnTo>
                    <a:pt x="146646" y="489991"/>
                  </a:lnTo>
                  <a:lnTo>
                    <a:pt x="246849" y="489991"/>
                  </a:lnTo>
                  <a:lnTo>
                    <a:pt x="246849" y="5562"/>
                  </a:lnTo>
                  <a:close/>
                </a:path>
                <a:path w="1198880" h="492760">
                  <a:moveTo>
                    <a:pt x="655535" y="5575"/>
                  </a:moveTo>
                  <a:lnTo>
                    <a:pt x="300418" y="5575"/>
                  </a:lnTo>
                  <a:lnTo>
                    <a:pt x="300418" y="96520"/>
                  </a:lnTo>
                  <a:lnTo>
                    <a:pt x="540448" y="96520"/>
                  </a:lnTo>
                  <a:lnTo>
                    <a:pt x="328879" y="489991"/>
                  </a:lnTo>
                  <a:lnTo>
                    <a:pt x="441477" y="489991"/>
                  </a:lnTo>
                  <a:lnTo>
                    <a:pt x="655535" y="91554"/>
                  </a:lnTo>
                  <a:lnTo>
                    <a:pt x="655535" y="5575"/>
                  </a:lnTo>
                  <a:close/>
                </a:path>
                <a:path w="1198880" h="492760">
                  <a:moveTo>
                    <a:pt x="910818" y="110121"/>
                  </a:moveTo>
                  <a:lnTo>
                    <a:pt x="903122" y="71767"/>
                  </a:lnTo>
                  <a:lnTo>
                    <a:pt x="902233" y="67335"/>
                  </a:lnTo>
                  <a:lnTo>
                    <a:pt x="878801" y="32321"/>
                  </a:lnTo>
                  <a:lnTo>
                    <a:pt x="844003" y="8674"/>
                  </a:lnTo>
                  <a:lnTo>
                    <a:pt x="839673" y="7797"/>
                  </a:lnTo>
                  <a:lnTo>
                    <a:pt x="839673" y="110121"/>
                  </a:lnTo>
                  <a:lnTo>
                    <a:pt x="836637" y="124637"/>
                  </a:lnTo>
                  <a:lnTo>
                    <a:pt x="828382" y="136652"/>
                  </a:lnTo>
                  <a:lnTo>
                    <a:pt x="816178" y="144830"/>
                  </a:lnTo>
                  <a:lnTo>
                    <a:pt x="801293" y="147853"/>
                  </a:lnTo>
                  <a:lnTo>
                    <a:pt x="786447" y="144830"/>
                  </a:lnTo>
                  <a:lnTo>
                    <a:pt x="774242" y="136652"/>
                  </a:lnTo>
                  <a:lnTo>
                    <a:pt x="765987" y="124637"/>
                  </a:lnTo>
                  <a:lnTo>
                    <a:pt x="762939" y="110121"/>
                  </a:lnTo>
                  <a:lnTo>
                    <a:pt x="765987" y="95250"/>
                  </a:lnTo>
                  <a:lnTo>
                    <a:pt x="774242" y="83058"/>
                  </a:lnTo>
                  <a:lnTo>
                    <a:pt x="786447" y="74803"/>
                  </a:lnTo>
                  <a:lnTo>
                    <a:pt x="801293" y="71767"/>
                  </a:lnTo>
                  <a:lnTo>
                    <a:pt x="816178" y="74803"/>
                  </a:lnTo>
                  <a:lnTo>
                    <a:pt x="828382" y="83058"/>
                  </a:lnTo>
                  <a:lnTo>
                    <a:pt x="836637" y="95250"/>
                  </a:lnTo>
                  <a:lnTo>
                    <a:pt x="839673" y="110121"/>
                  </a:lnTo>
                  <a:lnTo>
                    <a:pt x="839673" y="7797"/>
                  </a:lnTo>
                  <a:lnTo>
                    <a:pt x="801293" y="0"/>
                  </a:lnTo>
                  <a:lnTo>
                    <a:pt x="758621" y="8674"/>
                  </a:lnTo>
                  <a:lnTo>
                    <a:pt x="723811" y="32321"/>
                  </a:lnTo>
                  <a:lnTo>
                    <a:pt x="700379" y="67335"/>
                  </a:lnTo>
                  <a:lnTo>
                    <a:pt x="691794" y="110121"/>
                  </a:lnTo>
                  <a:lnTo>
                    <a:pt x="700379" y="152552"/>
                  </a:lnTo>
                  <a:lnTo>
                    <a:pt x="723811" y="187388"/>
                  </a:lnTo>
                  <a:lnTo>
                    <a:pt x="758621" y="210959"/>
                  </a:lnTo>
                  <a:lnTo>
                    <a:pt x="801293" y="219633"/>
                  </a:lnTo>
                  <a:lnTo>
                    <a:pt x="844003" y="210959"/>
                  </a:lnTo>
                  <a:lnTo>
                    <a:pt x="878801" y="187388"/>
                  </a:lnTo>
                  <a:lnTo>
                    <a:pt x="902233" y="152552"/>
                  </a:lnTo>
                  <a:lnTo>
                    <a:pt x="903185" y="147853"/>
                  </a:lnTo>
                  <a:lnTo>
                    <a:pt x="910818" y="110121"/>
                  </a:lnTo>
                  <a:close/>
                </a:path>
                <a:path w="1198880" h="492760">
                  <a:moveTo>
                    <a:pt x="1144066" y="5575"/>
                  </a:moveTo>
                  <a:lnTo>
                    <a:pt x="1060538" y="5575"/>
                  </a:lnTo>
                  <a:lnTo>
                    <a:pt x="744994" y="490004"/>
                  </a:lnTo>
                  <a:lnTo>
                    <a:pt x="829157" y="490004"/>
                  </a:lnTo>
                  <a:lnTo>
                    <a:pt x="1144066" y="5575"/>
                  </a:lnTo>
                  <a:close/>
                </a:path>
                <a:path w="1198880" h="492760">
                  <a:moveTo>
                    <a:pt x="1198499" y="383590"/>
                  </a:moveTo>
                  <a:lnTo>
                    <a:pt x="1190815" y="345236"/>
                  </a:lnTo>
                  <a:lnTo>
                    <a:pt x="1166495" y="305790"/>
                  </a:lnTo>
                  <a:lnTo>
                    <a:pt x="1131697" y="282143"/>
                  </a:lnTo>
                  <a:lnTo>
                    <a:pt x="1127366" y="281266"/>
                  </a:lnTo>
                  <a:lnTo>
                    <a:pt x="1127366" y="383590"/>
                  </a:lnTo>
                  <a:lnTo>
                    <a:pt x="1124331" y="398094"/>
                  </a:lnTo>
                  <a:lnTo>
                    <a:pt x="1116076" y="410108"/>
                  </a:lnTo>
                  <a:lnTo>
                    <a:pt x="1103871" y="418299"/>
                  </a:lnTo>
                  <a:lnTo>
                    <a:pt x="1089012" y="421322"/>
                  </a:lnTo>
                  <a:lnTo>
                    <a:pt x="1074140" y="418299"/>
                  </a:lnTo>
                  <a:lnTo>
                    <a:pt x="1061935" y="410108"/>
                  </a:lnTo>
                  <a:lnTo>
                    <a:pt x="1053668" y="398094"/>
                  </a:lnTo>
                  <a:lnTo>
                    <a:pt x="1050632" y="383590"/>
                  </a:lnTo>
                  <a:lnTo>
                    <a:pt x="1053668" y="368465"/>
                  </a:lnTo>
                  <a:lnTo>
                    <a:pt x="1061935" y="356285"/>
                  </a:lnTo>
                  <a:lnTo>
                    <a:pt x="1074140" y="348183"/>
                  </a:lnTo>
                  <a:lnTo>
                    <a:pt x="1089012" y="345236"/>
                  </a:lnTo>
                  <a:lnTo>
                    <a:pt x="1103871" y="348183"/>
                  </a:lnTo>
                  <a:lnTo>
                    <a:pt x="1116076" y="356285"/>
                  </a:lnTo>
                  <a:lnTo>
                    <a:pt x="1124331" y="368465"/>
                  </a:lnTo>
                  <a:lnTo>
                    <a:pt x="1127366" y="383590"/>
                  </a:lnTo>
                  <a:lnTo>
                    <a:pt x="1127366" y="281266"/>
                  </a:lnTo>
                  <a:lnTo>
                    <a:pt x="1089012" y="273469"/>
                  </a:lnTo>
                  <a:lnTo>
                    <a:pt x="1046314" y="282143"/>
                  </a:lnTo>
                  <a:lnTo>
                    <a:pt x="1011504" y="305790"/>
                  </a:lnTo>
                  <a:lnTo>
                    <a:pt x="988072" y="340804"/>
                  </a:lnTo>
                  <a:lnTo>
                    <a:pt x="979487" y="383590"/>
                  </a:lnTo>
                  <a:lnTo>
                    <a:pt x="988072" y="425919"/>
                  </a:lnTo>
                  <a:lnTo>
                    <a:pt x="1011504" y="460540"/>
                  </a:lnTo>
                  <a:lnTo>
                    <a:pt x="1046314" y="483908"/>
                  </a:lnTo>
                  <a:lnTo>
                    <a:pt x="1089012" y="492480"/>
                  </a:lnTo>
                  <a:lnTo>
                    <a:pt x="1131697" y="483908"/>
                  </a:lnTo>
                  <a:lnTo>
                    <a:pt x="1166495" y="460540"/>
                  </a:lnTo>
                  <a:lnTo>
                    <a:pt x="1189926" y="425919"/>
                  </a:lnTo>
                  <a:lnTo>
                    <a:pt x="1190853" y="421322"/>
                  </a:lnTo>
                  <a:lnTo>
                    <a:pt x="1198499" y="3835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7506745" y="6121136"/>
              <a:ext cx="195580" cy="264160"/>
            </a:xfrm>
            <a:custGeom>
              <a:avLst/>
              <a:gdLst/>
              <a:ahLst/>
              <a:cxnLst/>
              <a:rect l="l" t="t" r="r" b="b"/>
              <a:pathLst>
                <a:path w="195580" h="264160">
                  <a:moveTo>
                    <a:pt x="5573" y="0"/>
                  </a:moveTo>
                  <a:lnTo>
                    <a:pt x="0" y="47238"/>
                  </a:lnTo>
                  <a:lnTo>
                    <a:pt x="1837" y="101971"/>
                  </a:lnTo>
                  <a:lnTo>
                    <a:pt x="11235" y="157586"/>
                  </a:lnTo>
                  <a:lnTo>
                    <a:pt x="28342" y="207470"/>
                  </a:lnTo>
                  <a:lnTo>
                    <a:pt x="53304" y="245010"/>
                  </a:lnTo>
                  <a:lnTo>
                    <a:pt x="86272" y="263594"/>
                  </a:lnTo>
                  <a:lnTo>
                    <a:pt x="118773" y="257228"/>
                  </a:lnTo>
                  <a:lnTo>
                    <a:pt x="143354" y="228933"/>
                  </a:lnTo>
                  <a:lnTo>
                    <a:pt x="161660" y="185656"/>
                  </a:lnTo>
                  <a:lnTo>
                    <a:pt x="175336" y="134346"/>
                  </a:lnTo>
                  <a:lnTo>
                    <a:pt x="195379" y="35423"/>
                  </a:lnTo>
                  <a:lnTo>
                    <a:pt x="5573" y="0"/>
                  </a:lnTo>
                  <a:close/>
                </a:path>
              </a:pathLst>
            </a:custGeom>
            <a:solidFill>
              <a:srgbClr val="895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7740211" y="3576148"/>
              <a:ext cx="934719" cy="1181100"/>
            </a:xfrm>
            <a:custGeom>
              <a:avLst/>
              <a:gdLst/>
              <a:ahLst/>
              <a:cxnLst/>
              <a:rect l="l" t="t" r="r" b="b"/>
              <a:pathLst>
                <a:path w="934719" h="1181100">
                  <a:moveTo>
                    <a:pt x="934237" y="789635"/>
                  </a:moveTo>
                  <a:lnTo>
                    <a:pt x="929767" y="739749"/>
                  </a:lnTo>
                  <a:lnTo>
                    <a:pt x="916876" y="692797"/>
                  </a:lnTo>
                  <a:lnTo>
                    <a:pt x="896340" y="649554"/>
                  </a:lnTo>
                  <a:lnTo>
                    <a:pt x="868959" y="610819"/>
                  </a:lnTo>
                  <a:lnTo>
                    <a:pt x="835507" y="577367"/>
                  </a:lnTo>
                  <a:lnTo>
                    <a:pt x="796772" y="549986"/>
                  </a:lnTo>
                  <a:lnTo>
                    <a:pt x="792238" y="547839"/>
                  </a:lnTo>
                  <a:lnTo>
                    <a:pt x="797547" y="504101"/>
                  </a:lnTo>
                  <a:lnTo>
                    <a:pt x="800481" y="452285"/>
                  </a:lnTo>
                  <a:lnTo>
                    <a:pt x="800125" y="400050"/>
                  </a:lnTo>
                  <a:lnTo>
                    <a:pt x="796353" y="348107"/>
                  </a:lnTo>
                  <a:lnTo>
                    <a:pt x="789076" y="297218"/>
                  </a:lnTo>
                  <a:lnTo>
                    <a:pt x="778179" y="248119"/>
                  </a:lnTo>
                  <a:lnTo>
                    <a:pt x="763587" y="201549"/>
                  </a:lnTo>
                  <a:lnTo>
                    <a:pt x="745172" y="158254"/>
                  </a:lnTo>
                  <a:lnTo>
                    <a:pt x="722845" y="118973"/>
                  </a:lnTo>
                  <a:lnTo>
                    <a:pt x="696493" y="84455"/>
                  </a:lnTo>
                  <a:lnTo>
                    <a:pt x="666013" y="55422"/>
                  </a:lnTo>
                  <a:lnTo>
                    <a:pt x="622249" y="30137"/>
                  </a:lnTo>
                  <a:lnTo>
                    <a:pt x="573570" y="17487"/>
                  </a:lnTo>
                  <a:lnTo>
                    <a:pt x="522046" y="15024"/>
                  </a:lnTo>
                  <a:lnTo>
                    <a:pt x="469734" y="20281"/>
                  </a:lnTo>
                  <a:lnTo>
                    <a:pt x="418744" y="30784"/>
                  </a:lnTo>
                  <a:lnTo>
                    <a:pt x="371144" y="44081"/>
                  </a:lnTo>
                  <a:lnTo>
                    <a:pt x="338480" y="43853"/>
                  </a:lnTo>
                  <a:lnTo>
                    <a:pt x="314223" y="28016"/>
                  </a:lnTo>
                  <a:lnTo>
                    <a:pt x="293611" y="9182"/>
                  </a:lnTo>
                  <a:lnTo>
                    <a:pt x="271907" y="0"/>
                  </a:lnTo>
                  <a:lnTo>
                    <a:pt x="226606" y="27851"/>
                  </a:lnTo>
                  <a:lnTo>
                    <a:pt x="176542" y="89128"/>
                  </a:lnTo>
                  <a:lnTo>
                    <a:pt x="143243" y="152742"/>
                  </a:lnTo>
                  <a:lnTo>
                    <a:pt x="126339" y="198132"/>
                  </a:lnTo>
                  <a:lnTo>
                    <a:pt x="111988" y="252399"/>
                  </a:lnTo>
                  <a:lnTo>
                    <a:pt x="100723" y="310121"/>
                  </a:lnTo>
                  <a:lnTo>
                    <a:pt x="93065" y="365912"/>
                  </a:lnTo>
                  <a:lnTo>
                    <a:pt x="89535" y="414337"/>
                  </a:lnTo>
                  <a:lnTo>
                    <a:pt x="89725" y="423329"/>
                  </a:lnTo>
                  <a:lnTo>
                    <a:pt x="65265" y="447789"/>
                  </a:lnTo>
                  <a:lnTo>
                    <a:pt x="37884" y="486524"/>
                  </a:lnTo>
                  <a:lnTo>
                    <a:pt x="17360" y="529755"/>
                  </a:lnTo>
                  <a:lnTo>
                    <a:pt x="4470" y="576707"/>
                  </a:lnTo>
                  <a:lnTo>
                    <a:pt x="0" y="626605"/>
                  </a:lnTo>
                  <a:lnTo>
                    <a:pt x="4470" y="676490"/>
                  </a:lnTo>
                  <a:lnTo>
                    <a:pt x="17360" y="723442"/>
                  </a:lnTo>
                  <a:lnTo>
                    <a:pt x="37884" y="766686"/>
                  </a:lnTo>
                  <a:lnTo>
                    <a:pt x="65265" y="805421"/>
                  </a:lnTo>
                  <a:lnTo>
                    <a:pt x="97307" y="837476"/>
                  </a:lnTo>
                  <a:lnTo>
                    <a:pt x="87782" y="864323"/>
                  </a:lnTo>
                  <a:lnTo>
                    <a:pt x="73926" y="913142"/>
                  </a:lnTo>
                  <a:lnTo>
                    <a:pt x="61429" y="965542"/>
                  </a:lnTo>
                  <a:lnTo>
                    <a:pt x="49441" y="1021575"/>
                  </a:lnTo>
                  <a:lnTo>
                    <a:pt x="37058" y="1081303"/>
                  </a:lnTo>
                  <a:lnTo>
                    <a:pt x="121793" y="1160729"/>
                  </a:lnTo>
                  <a:lnTo>
                    <a:pt x="340487" y="1181023"/>
                  </a:lnTo>
                  <a:lnTo>
                    <a:pt x="565365" y="1171613"/>
                  </a:lnTo>
                  <a:lnTo>
                    <a:pt x="668718" y="1161935"/>
                  </a:lnTo>
                  <a:lnTo>
                    <a:pt x="736511" y="1054506"/>
                  </a:lnTo>
                  <a:lnTo>
                    <a:pt x="753541" y="1049820"/>
                  </a:lnTo>
                  <a:lnTo>
                    <a:pt x="796772" y="1029284"/>
                  </a:lnTo>
                  <a:lnTo>
                    <a:pt x="835507" y="1001903"/>
                  </a:lnTo>
                  <a:lnTo>
                    <a:pt x="868959" y="968451"/>
                  </a:lnTo>
                  <a:lnTo>
                    <a:pt x="896340" y="929716"/>
                  </a:lnTo>
                  <a:lnTo>
                    <a:pt x="916876" y="886485"/>
                  </a:lnTo>
                  <a:lnTo>
                    <a:pt x="929767" y="839533"/>
                  </a:lnTo>
                  <a:lnTo>
                    <a:pt x="934237" y="789635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7630617" y="8268135"/>
              <a:ext cx="499109" cy="330200"/>
            </a:xfrm>
            <a:custGeom>
              <a:avLst/>
              <a:gdLst/>
              <a:ahLst/>
              <a:cxnLst/>
              <a:rect l="l" t="t" r="r" b="b"/>
              <a:pathLst>
                <a:path w="499109" h="330200">
                  <a:moveTo>
                    <a:pt x="444320" y="0"/>
                  </a:moveTo>
                  <a:lnTo>
                    <a:pt x="328471" y="11371"/>
                  </a:lnTo>
                  <a:lnTo>
                    <a:pt x="281248" y="25222"/>
                  </a:lnTo>
                  <a:lnTo>
                    <a:pt x="97493" y="149272"/>
                  </a:lnTo>
                  <a:lnTo>
                    <a:pt x="69056" y="165892"/>
                  </a:lnTo>
                  <a:lnTo>
                    <a:pt x="39566" y="188263"/>
                  </a:lnTo>
                  <a:lnTo>
                    <a:pt x="15436" y="214503"/>
                  </a:lnTo>
                  <a:lnTo>
                    <a:pt x="3077" y="242725"/>
                  </a:lnTo>
                  <a:lnTo>
                    <a:pt x="0" y="270226"/>
                  </a:lnTo>
                  <a:lnTo>
                    <a:pt x="3420" y="296525"/>
                  </a:lnTo>
                  <a:lnTo>
                    <a:pt x="20187" y="317468"/>
                  </a:lnTo>
                  <a:lnTo>
                    <a:pt x="57149" y="328900"/>
                  </a:lnTo>
                  <a:lnTo>
                    <a:pt x="71242" y="329663"/>
                  </a:lnTo>
                  <a:lnTo>
                    <a:pt x="85320" y="328995"/>
                  </a:lnTo>
                  <a:lnTo>
                    <a:pt x="196593" y="298905"/>
                  </a:lnTo>
                  <a:lnTo>
                    <a:pt x="254201" y="281233"/>
                  </a:lnTo>
                  <a:lnTo>
                    <a:pt x="315367" y="261653"/>
                  </a:lnTo>
                  <a:lnTo>
                    <a:pt x="374848" y="241387"/>
                  </a:lnTo>
                  <a:lnTo>
                    <a:pt x="427405" y="221662"/>
                  </a:lnTo>
                  <a:lnTo>
                    <a:pt x="467796" y="203700"/>
                  </a:lnTo>
                  <a:lnTo>
                    <a:pt x="496536" y="168991"/>
                  </a:lnTo>
                  <a:lnTo>
                    <a:pt x="498706" y="153555"/>
                  </a:lnTo>
                  <a:lnTo>
                    <a:pt x="498706" y="49286"/>
                  </a:lnTo>
                  <a:lnTo>
                    <a:pt x="494306" y="28836"/>
                  </a:lnTo>
                  <a:lnTo>
                    <a:pt x="482441" y="12596"/>
                  </a:lnTo>
                  <a:lnTo>
                    <a:pt x="465112" y="2379"/>
                  </a:lnTo>
                  <a:lnTo>
                    <a:pt x="444320" y="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947213" y="8119800"/>
              <a:ext cx="155702" cy="21339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8205700" y="8268135"/>
              <a:ext cx="499109" cy="330200"/>
            </a:xfrm>
            <a:custGeom>
              <a:avLst/>
              <a:gdLst/>
              <a:ahLst/>
              <a:cxnLst/>
              <a:rect l="l" t="t" r="r" b="b"/>
              <a:pathLst>
                <a:path w="499109" h="330200">
                  <a:moveTo>
                    <a:pt x="54396" y="0"/>
                  </a:moveTo>
                  <a:lnTo>
                    <a:pt x="33603" y="2379"/>
                  </a:lnTo>
                  <a:lnTo>
                    <a:pt x="16270" y="12596"/>
                  </a:lnTo>
                  <a:lnTo>
                    <a:pt x="4401" y="28836"/>
                  </a:lnTo>
                  <a:lnTo>
                    <a:pt x="0" y="49286"/>
                  </a:lnTo>
                  <a:lnTo>
                    <a:pt x="0" y="153555"/>
                  </a:lnTo>
                  <a:lnTo>
                    <a:pt x="18102" y="194766"/>
                  </a:lnTo>
                  <a:lnTo>
                    <a:pt x="71301" y="221662"/>
                  </a:lnTo>
                  <a:lnTo>
                    <a:pt x="123858" y="241387"/>
                  </a:lnTo>
                  <a:lnTo>
                    <a:pt x="183339" y="261653"/>
                  </a:lnTo>
                  <a:lnTo>
                    <a:pt x="244504" y="281233"/>
                  </a:lnTo>
                  <a:lnTo>
                    <a:pt x="302113" y="298905"/>
                  </a:lnTo>
                  <a:lnTo>
                    <a:pt x="385695" y="323623"/>
                  </a:lnTo>
                  <a:lnTo>
                    <a:pt x="427464" y="329663"/>
                  </a:lnTo>
                  <a:lnTo>
                    <a:pt x="441557" y="328900"/>
                  </a:lnTo>
                  <a:lnTo>
                    <a:pt x="478518" y="317468"/>
                  </a:lnTo>
                  <a:lnTo>
                    <a:pt x="495285" y="296525"/>
                  </a:lnTo>
                  <a:lnTo>
                    <a:pt x="498706" y="270226"/>
                  </a:lnTo>
                  <a:lnTo>
                    <a:pt x="495628" y="242725"/>
                  </a:lnTo>
                  <a:lnTo>
                    <a:pt x="483270" y="214503"/>
                  </a:lnTo>
                  <a:lnTo>
                    <a:pt x="459140" y="188263"/>
                  </a:lnTo>
                  <a:lnTo>
                    <a:pt x="429650" y="165892"/>
                  </a:lnTo>
                  <a:lnTo>
                    <a:pt x="401212" y="149272"/>
                  </a:lnTo>
                  <a:lnTo>
                    <a:pt x="231678" y="33663"/>
                  </a:lnTo>
                  <a:lnTo>
                    <a:pt x="217457" y="25222"/>
                  </a:lnTo>
                  <a:lnTo>
                    <a:pt x="202355" y="18649"/>
                  </a:lnTo>
                  <a:lnTo>
                    <a:pt x="186553" y="14010"/>
                  </a:lnTo>
                  <a:lnTo>
                    <a:pt x="170235" y="11371"/>
                  </a:lnTo>
                  <a:lnTo>
                    <a:pt x="54396" y="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232110" y="8119800"/>
              <a:ext cx="155702" cy="21339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7776063" y="5718930"/>
              <a:ext cx="839469" cy="2519680"/>
            </a:xfrm>
            <a:custGeom>
              <a:avLst/>
              <a:gdLst/>
              <a:ahLst/>
              <a:cxnLst/>
              <a:rect l="l" t="t" r="r" b="b"/>
              <a:pathLst>
                <a:path w="839469" h="2519679">
                  <a:moveTo>
                    <a:pt x="839089" y="0"/>
                  </a:moveTo>
                  <a:lnTo>
                    <a:pt x="468706" y="6845"/>
                  </a:lnTo>
                  <a:lnTo>
                    <a:pt x="468731" y="6248"/>
                  </a:lnTo>
                  <a:lnTo>
                    <a:pt x="0" y="15341"/>
                  </a:lnTo>
                  <a:lnTo>
                    <a:pt x="59740" y="2519540"/>
                  </a:lnTo>
                  <a:lnTo>
                    <a:pt x="362445" y="2513215"/>
                  </a:lnTo>
                  <a:lnTo>
                    <a:pt x="394360" y="1760372"/>
                  </a:lnTo>
                  <a:lnTo>
                    <a:pt x="414413" y="2510815"/>
                  </a:lnTo>
                  <a:lnTo>
                    <a:pt x="732561" y="2504160"/>
                  </a:lnTo>
                  <a:lnTo>
                    <a:pt x="839089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7430239" y="4262728"/>
              <a:ext cx="1520190" cy="2887345"/>
            </a:xfrm>
            <a:custGeom>
              <a:avLst/>
              <a:gdLst/>
              <a:ahLst/>
              <a:cxnLst/>
              <a:rect l="l" t="t" r="r" b="b"/>
              <a:pathLst>
                <a:path w="1520190" h="2887345">
                  <a:moveTo>
                    <a:pt x="733349" y="0"/>
                  </a:moveTo>
                  <a:lnTo>
                    <a:pt x="669094" y="13349"/>
                  </a:lnTo>
                  <a:lnTo>
                    <a:pt x="627624" y="28525"/>
                  </a:lnTo>
                  <a:lnTo>
                    <a:pt x="581801" y="48024"/>
                  </a:lnTo>
                  <a:lnTo>
                    <a:pt x="533032" y="70838"/>
                  </a:lnTo>
                  <a:lnTo>
                    <a:pt x="482722" y="95959"/>
                  </a:lnTo>
                  <a:lnTo>
                    <a:pt x="432278" y="122381"/>
                  </a:lnTo>
                  <a:lnTo>
                    <a:pt x="383108" y="149094"/>
                  </a:lnTo>
                  <a:lnTo>
                    <a:pt x="336616" y="175092"/>
                  </a:lnTo>
                  <a:lnTo>
                    <a:pt x="294210" y="199365"/>
                  </a:lnTo>
                  <a:lnTo>
                    <a:pt x="250121" y="232524"/>
                  </a:lnTo>
                  <a:lnTo>
                    <a:pt x="215675" y="274587"/>
                  </a:lnTo>
                  <a:lnTo>
                    <a:pt x="192170" y="323590"/>
                  </a:lnTo>
                  <a:lnTo>
                    <a:pt x="180905" y="377569"/>
                  </a:lnTo>
                  <a:lnTo>
                    <a:pt x="155296" y="683151"/>
                  </a:lnTo>
                  <a:lnTo>
                    <a:pt x="127916" y="1021531"/>
                  </a:lnTo>
                  <a:lnTo>
                    <a:pt x="81803" y="1605578"/>
                  </a:lnTo>
                  <a:lnTo>
                    <a:pt x="0" y="2648160"/>
                  </a:lnTo>
                  <a:lnTo>
                    <a:pt x="47958" y="2680113"/>
                  </a:lnTo>
                  <a:lnTo>
                    <a:pt x="171916" y="2753286"/>
                  </a:lnTo>
                  <a:lnTo>
                    <a:pt x="341995" y="2833651"/>
                  </a:lnTo>
                  <a:lnTo>
                    <a:pt x="528318" y="2887179"/>
                  </a:lnTo>
                  <a:lnTo>
                    <a:pt x="547392" y="2881533"/>
                  </a:lnTo>
                  <a:lnTo>
                    <a:pt x="586141" y="2826882"/>
                  </a:lnTo>
                  <a:lnTo>
                    <a:pt x="605602" y="2783363"/>
                  </a:lnTo>
                  <a:lnTo>
                    <a:pt x="624977" y="2732706"/>
                  </a:lnTo>
                  <a:lnTo>
                    <a:pt x="644161" y="2677654"/>
                  </a:lnTo>
                  <a:lnTo>
                    <a:pt x="681523" y="2565341"/>
                  </a:lnTo>
                  <a:lnTo>
                    <a:pt x="699488" y="2513566"/>
                  </a:lnTo>
                  <a:lnTo>
                    <a:pt x="716832" y="2468369"/>
                  </a:lnTo>
                  <a:lnTo>
                    <a:pt x="733448" y="2432495"/>
                  </a:lnTo>
                  <a:lnTo>
                    <a:pt x="749230" y="2408686"/>
                  </a:lnTo>
                  <a:lnTo>
                    <a:pt x="764070" y="2399686"/>
                  </a:lnTo>
                  <a:lnTo>
                    <a:pt x="780837" y="2406176"/>
                  </a:lnTo>
                  <a:lnTo>
                    <a:pt x="815567" y="2456236"/>
                  </a:lnTo>
                  <a:lnTo>
                    <a:pt x="833547" y="2495408"/>
                  </a:lnTo>
                  <a:lnTo>
                    <a:pt x="851946" y="2541074"/>
                  </a:lnTo>
                  <a:lnTo>
                    <a:pt x="870772" y="2591036"/>
                  </a:lnTo>
                  <a:lnTo>
                    <a:pt x="890033" y="2643093"/>
                  </a:lnTo>
                  <a:lnTo>
                    <a:pt x="909735" y="2695047"/>
                  </a:lnTo>
                  <a:lnTo>
                    <a:pt x="929887" y="2744697"/>
                  </a:lnTo>
                  <a:lnTo>
                    <a:pt x="950497" y="2789845"/>
                  </a:lnTo>
                  <a:lnTo>
                    <a:pt x="971570" y="2828291"/>
                  </a:lnTo>
                  <a:lnTo>
                    <a:pt x="1015141" y="2876278"/>
                  </a:lnTo>
                  <a:lnTo>
                    <a:pt x="1037654" y="2881420"/>
                  </a:lnTo>
                  <a:lnTo>
                    <a:pt x="1177348" y="2865783"/>
                  </a:lnTo>
                  <a:lnTo>
                    <a:pt x="1274122" y="2843063"/>
                  </a:lnTo>
                  <a:lnTo>
                    <a:pt x="1373163" y="2797505"/>
                  </a:lnTo>
                  <a:lnTo>
                    <a:pt x="1519660" y="2713351"/>
                  </a:lnTo>
                  <a:lnTo>
                    <a:pt x="1495812" y="2343399"/>
                  </a:lnTo>
                  <a:lnTo>
                    <a:pt x="1439354" y="1524180"/>
                  </a:lnTo>
                  <a:lnTo>
                    <a:pt x="1372914" y="691651"/>
                  </a:lnTo>
                  <a:lnTo>
                    <a:pt x="1319122" y="281771"/>
                  </a:lnTo>
                  <a:lnTo>
                    <a:pt x="1276284" y="240356"/>
                  </a:lnTo>
                  <a:lnTo>
                    <a:pt x="1242841" y="214598"/>
                  </a:lnTo>
                  <a:lnTo>
                    <a:pt x="1202869" y="186749"/>
                  </a:lnTo>
                  <a:lnTo>
                    <a:pt x="1157484" y="157767"/>
                  </a:lnTo>
                  <a:lnTo>
                    <a:pt x="1107800" y="128609"/>
                  </a:lnTo>
                  <a:lnTo>
                    <a:pt x="1054933" y="100232"/>
                  </a:lnTo>
                  <a:lnTo>
                    <a:pt x="999998" y="73595"/>
                  </a:lnTo>
                  <a:lnTo>
                    <a:pt x="944111" y="49654"/>
                  </a:lnTo>
                  <a:lnTo>
                    <a:pt x="888388" y="29366"/>
                  </a:lnTo>
                  <a:lnTo>
                    <a:pt x="833942" y="13690"/>
                  </a:lnTo>
                  <a:lnTo>
                    <a:pt x="781891" y="3582"/>
                  </a:lnTo>
                  <a:lnTo>
                    <a:pt x="733349" y="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8060477" y="4111820"/>
              <a:ext cx="245745" cy="645795"/>
            </a:xfrm>
            <a:custGeom>
              <a:avLst/>
              <a:gdLst/>
              <a:ahLst/>
              <a:cxnLst/>
              <a:rect l="l" t="t" r="r" b="b"/>
              <a:pathLst>
                <a:path w="245744" h="645795">
                  <a:moveTo>
                    <a:pt x="233490" y="0"/>
                  </a:moveTo>
                  <a:lnTo>
                    <a:pt x="4094" y="27957"/>
                  </a:lnTo>
                  <a:lnTo>
                    <a:pt x="0" y="174549"/>
                  </a:lnTo>
                  <a:lnTo>
                    <a:pt x="1711" y="192033"/>
                  </a:lnTo>
                  <a:lnTo>
                    <a:pt x="6834" y="230225"/>
                  </a:lnTo>
                  <a:lnTo>
                    <a:pt x="14919" y="283828"/>
                  </a:lnTo>
                  <a:lnTo>
                    <a:pt x="25517" y="347541"/>
                  </a:lnTo>
                  <a:lnTo>
                    <a:pt x="38178" y="416064"/>
                  </a:lnTo>
                  <a:lnTo>
                    <a:pt x="52452" y="484098"/>
                  </a:lnTo>
                  <a:lnTo>
                    <a:pt x="67891" y="546344"/>
                  </a:lnTo>
                  <a:lnTo>
                    <a:pt x="84045" y="597501"/>
                  </a:lnTo>
                  <a:lnTo>
                    <a:pt x="100463" y="632270"/>
                  </a:lnTo>
                  <a:lnTo>
                    <a:pt x="116698" y="645352"/>
                  </a:lnTo>
                  <a:lnTo>
                    <a:pt x="132373" y="633094"/>
                  </a:lnTo>
                  <a:lnTo>
                    <a:pt x="166680" y="548270"/>
                  </a:lnTo>
                  <a:lnTo>
                    <a:pt x="183937" y="486262"/>
                  </a:lnTo>
                  <a:lnTo>
                    <a:pt x="200348" y="418229"/>
                  </a:lnTo>
                  <a:lnTo>
                    <a:pt x="215226" y="349450"/>
                  </a:lnTo>
                  <a:lnTo>
                    <a:pt x="227884" y="285203"/>
                  </a:lnTo>
                  <a:lnTo>
                    <a:pt x="237634" y="230770"/>
                  </a:lnTo>
                  <a:lnTo>
                    <a:pt x="243791" y="191427"/>
                  </a:lnTo>
                  <a:lnTo>
                    <a:pt x="245667" y="172455"/>
                  </a:lnTo>
                  <a:lnTo>
                    <a:pt x="233490" y="0"/>
                  </a:lnTo>
                  <a:close/>
                </a:path>
              </a:pathLst>
            </a:custGeom>
            <a:solidFill>
              <a:srgbClr val="895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7968011" y="3597658"/>
              <a:ext cx="429259" cy="676910"/>
            </a:xfrm>
            <a:custGeom>
              <a:avLst/>
              <a:gdLst/>
              <a:ahLst/>
              <a:cxnLst/>
              <a:rect l="l" t="t" r="r" b="b"/>
              <a:pathLst>
                <a:path w="429259" h="676910">
                  <a:moveTo>
                    <a:pt x="222569" y="0"/>
                  </a:moveTo>
                  <a:lnTo>
                    <a:pt x="177546" y="4720"/>
                  </a:lnTo>
                  <a:lnTo>
                    <a:pt x="137195" y="18426"/>
                  </a:lnTo>
                  <a:lnTo>
                    <a:pt x="101687" y="40433"/>
                  </a:lnTo>
                  <a:lnTo>
                    <a:pt x="71194" y="70058"/>
                  </a:lnTo>
                  <a:lnTo>
                    <a:pt x="45890" y="106618"/>
                  </a:lnTo>
                  <a:lnTo>
                    <a:pt x="25946" y="149428"/>
                  </a:lnTo>
                  <a:lnTo>
                    <a:pt x="11534" y="197804"/>
                  </a:lnTo>
                  <a:lnTo>
                    <a:pt x="2828" y="251065"/>
                  </a:lnTo>
                  <a:lnTo>
                    <a:pt x="0" y="308524"/>
                  </a:lnTo>
                  <a:lnTo>
                    <a:pt x="2269" y="374482"/>
                  </a:lnTo>
                  <a:lnTo>
                    <a:pt x="8698" y="434541"/>
                  </a:lnTo>
                  <a:lnTo>
                    <a:pt x="19292" y="488482"/>
                  </a:lnTo>
                  <a:lnTo>
                    <a:pt x="34056" y="536087"/>
                  </a:lnTo>
                  <a:lnTo>
                    <a:pt x="52995" y="577135"/>
                  </a:lnTo>
                  <a:lnTo>
                    <a:pt x="76116" y="611409"/>
                  </a:lnTo>
                  <a:lnTo>
                    <a:pt x="103423" y="638689"/>
                  </a:lnTo>
                  <a:lnTo>
                    <a:pt x="170618" y="671392"/>
                  </a:lnTo>
                  <a:lnTo>
                    <a:pt x="210517" y="676377"/>
                  </a:lnTo>
                  <a:lnTo>
                    <a:pt x="251728" y="673700"/>
                  </a:lnTo>
                  <a:lnTo>
                    <a:pt x="319616" y="646500"/>
                  </a:lnTo>
                  <a:lnTo>
                    <a:pt x="369558" y="592350"/>
                  </a:lnTo>
                  <a:lnTo>
                    <a:pt x="388336" y="555985"/>
                  </a:lnTo>
                  <a:lnTo>
                    <a:pt x="403272" y="513864"/>
                  </a:lnTo>
                  <a:lnTo>
                    <a:pt x="414580" y="466312"/>
                  </a:lnTo>
                  <a:lnTo>
                    <a:pt x="422475" y="413658"/>
                  </a:lnTo>
                  <a:lnTo>
                    <a:pt x="427173" y="356227"/>
                  </a:lnTo>
                  <a:lnTo>
                    <a:pt x="428887" y="294347"/>
                  </a:lnTo>
                  <a:lnTo>
                    <a:pt x="426734" y="229563"/>
                  </a:lnTo>
                  <a:lnTo>
                    <a:pt x="419583" y="173457"/>
                  </a:lnTo>
                  <a:lnTo>
                    <a:pt x="407352" y="125746"/>
                  </a:lnTo>
                  <a:lnTo>
                    <a:pt x="389955" y="86149"/>
                  </a:lnTo>
                  <a:lnTo>
                    <a:pt x="367310" y="54384"/>
                  </a:lnTo>
                  <a:lnTo>
                    <a:pt x="305939" y="13220"/>
                  </a:lnTo>
                  <a:lnTo>
                    <a:pt x="267046" y="3258"/>
                  </a:lnTo>
                  <a:lnTo>
                    <a:pt x="222569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7843740" y="3514386"/>
              <a:ext cx="675640" cy="529590"/>
            </a:xfrm>
            <a:custGeom>
              <a:avLst/>
              <a:gdLst/>
              <a:ahLst/>
              <a:cxnLst/>
              <a:rect l="l" t="t" r="r" b="b"/>
              <a:pathLst>
                <a:path w="675640" h="529589">
                  <a:moveTo>
                    <a:pt x="331777" y="0"/>
                  </a:moveTo>
                  <a:lnTo>
                    <a:pt x="286292" y="5407"/>
                  </a:lnTo>
                  <a:lnTo>
                    <a:pt x="242440" y="16602"/>
                  </a:lnTo>
                  <a:lnTo>
                    <a:pt x="200663" y="33718"/>
                  </a:lnTo>
                  <a:lnTo>
                    <a:pt x="161404" y="56890"/>
                  </a:lnTo>
                  <a:lnTo>
                    <a:pt x="125106" y="86252"/>
                  </a:lnTo>
                  <a:lnTo>
                    <a:pt x="84333" y="146880"/>
                  </a:lnTo>
                  <a:lnTo>
                    <a:pt x="64206" y="191188"/>
                  </a:lnTo>
                  <a:lnTo>
                    <a:pt x="45381" y="241492"/>
                  </a:lnTo>
                  <a:lnTo>
                    <a:pt x="28702" y="295290"/>
                  </a:lnTo>
                  <a:lnTo>
                    <a:pt x="15015" y="350081"/>
                  </a:lnTo>
                  <a:lnTo>
                    <a:pt x="5166" y="403365"/>
                  </a:lnTo>
                  <a:lnTo>
                    <a:pt x="0" y="452640"/>
                  </a:lnTo>
                  <a:lnTo>
                    <a:pt x="362" y="495405"/>
                  </a:lnTo>
                  <a:lnTo>
                    <a:pt x="7099" y="529160"/>
                  </a:lnTo>
                  <a:lnTo>
                    <a:pt x="12570" y="510300"/>
                  </a:lnTo>
                  <a:lnTo>
                    <a:pt x="21915" y="460926"/>
                  </a:lnTo>
                  <a:lnTo>
                    <a:pt x="31574" y="411404"/>
                  </a:lnTo>
                  <a:lnTo>
                    <a:pt x="37988" y="392096"/>
                  </a:lnTo>
                  <a:lnTo>
                    <a:pt x="40795" y="409894"/>
                  </a:lnTo>
                  <a:lnTo>
                    <a:pt x="45392" y="445984"/>
                  </a:lnTo>
                  <a:lnTo>
                    <a:pt x="50338" y="481431"/>
                  </a:lnTo>
                  <a:lnTo>
                    <a:pt x="54187" y="497297"/>
                  </a:lnTo>
                  <a:lnTo>
                    <a:pt x="89297" y="486176"/>
                  </a:lnTo>
                  <a:lnTo>
                    <a:pt x="121629" y="461403"/>
                  </a:lnTo>
                  <a:lnTo>
                    <a:pt x="151673" y="427108"/>
                  </a:lnTo>
                  <a:lnTo>
                    <a:pt x="179918" y="387423"/>
                  </a:lnTo>
                  <a:lnTo>
                    <a:pt x="206853" y="346480"/>
                  </a:lnTo>
                  <a:lnTo>
                    <a:pt x="232970" y="308410"/>
                  </a:lnTo>
                  <a:lnTo>
                    <a:pt x="258756" y="277346"/>
                  </a:lnTo>
                  <a:lnTo>
                    <a:pt x="288576" y="306042"/>
                  </a:lnTo>
                  <a:lnTo>
                    <a:pt x="320493" y="332950"/>
                  </a:lnTo>
                  <a:lnTo>
                    <a:pt x="355482" y="356525"/>
                  </a:lnTo>
                  <a:lnTo>
                    <a:pt x="394519" y="375222"/>
                  </a:lnTo>
                  <a:lnTo>
                    <a:pt x="438581" y="387495"/>
                  </a:lnTo>
                  <a:lnTo>
                    <a:pt x="488642" y="391799"/>
                  </a:lnTo>
                  <a:lnTo>
                    <a:pt x="545680" y="386588"/>
                  </a:lnTo>
                  <a:lnTo>
                    <a:pt x="593036" y="383440"/>
                  </a:lnTo>
                  <a:lnTo>
                    <a:pt x="635970" y="382249"/>
                  </a:lnTo>
                  <a:lnTo>
                    <a:pt x="666119" y="371253"/>
                  </a:lnTo>
                  <a:lnTo>
                    <a:pt x="675121" y="338684"/>
                  </a:lnTo>
                  <a:lnTo>
                    <a:pt x="668812" y="294757"/>
                  </a:lnTo>
                  <a:lnTo>
                    <a:pt x="658060" y="251299"/>
                  </a:lnTo>
                  <a:lnTo>
                    <a:pt x="642968" y="209030"/>
                  </a:lnTo>
                  <a:lnTo>
                    <a:pt x="623640" y="168672"/>
                  </a:lnTo>
                  <a:lnTo>
                    <a:pt x="600180" y="130945"/>
                  </a:lnTo>
                  <a:lnTo>
                    <a:pt x="572691" y="96572"/>
                  </a:lnTo>
                  <a:lnTo>
                    <a:pt x="541277" y="66273"/>
                  </a:lnTo>
                  <a:lnTo>
                    <a:pt x="506042" y="40770"/>
                  </a:lnTo>
                  <a:lnTo>
                    <a:pt x="467090" y="20783"/>
                  </a:lnTo>
                  <a:lnTo>
                    <a:pt x="424525" y="7034"/>
                  </a:lnTo>
                  <a:lnTo>
                    <a:pt x="378449" y="244"/>
                  </a:lnTo>
                  <a:lnTo>
                    <a:pt x="331777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7375036" y="4665986"/>
              <a:ext cx="1630680" cy="1536700"/>
            </a:xfrm>
            <a:custGeom>
              <a:avLst/>
              <a:gdLst/>
              <a:ahLst/>
              <a:cxnLst/>
              <a:rect l="l" t="t" r="r" b="b"/>
              <a:pathLst>
                <a:path w="1630680" h="1536700">
                  <a:moveTo>
                    <a:pt x="445528" y="33401"/>
                  </a:moveTo>
                  <a:lnTo>
                    <a:pt x="234175" y="0"/>
                  </a:lnTo>
                  <a:lnTo>
                    <a:pt x="0" y="1415237"/>
                  </a:lnTo>
                  <a:lnTo>
                    <a:pt x="4826" y="1455077"/>
                  </a:lnTo>
                  <a:lnTo>
                    <a:pt x="23901" y="1488808"/>
                  </a:lnTo>
                  <a:lnTo>
                    <a:pt x="54216" y="1512912"/>
                  </a:lnTo>
                  <a:lnTo>
                    <a:pt x="92811" y="1523923"/>
                  </a:lnTo>
                  <a:lnTo>
                    <a:pt x="250037" y="1536319"/>
                  </a:lnTo>
                  <a:lnTo>
                    <a:pt x="445528" y="33401"/>
                  </a:lnTo>
                  <a:close/>
                </a:path>
                <a:path w="1630680" h="1536700">
                  <a:moveTo>
                    <a:pt x="1630413" y="1415237"/>
                  </a:moveTo>
                  <a:lnTo>
                    <a:pt x="1396238" y="0"/>
                  </a:lnTo>
                  <a:lnTo>
                    <a:pt x="1184884" y="33401"/>
                  </a:lnTo>
                  <a:lnTo>
                    <a:pt x="1380375" y="1536319"/>
                  </a:lnTo>
                  <a:lnTo>
                    <a:pt x="1537601" y="1523923"/>
                  </a:lnTo>
                  <a:lnTo>
                    <a:pt x="1576197" y="1512912"/>
                  </a:lnTo>
                  <a:lnTo>
                    <a:pt x="1606511" y="1488808"/>
                  </a:lnTo>
                  <a:lnTo>
                    <a:pt x="1625587" y="1455077"/>
                  </a:lnTo>
                  <a:lnTo>
                    <a:pt x="1630413" y="1415237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8091790" y="4490746"/>
              <a:ext cx="177165" cy="266700"/>
            </a:xfrm>
            <a:custGeom>
              <a:avLst/>
              <a:gdLst/>
              <a:ahLst/>
              <a:cxnLst/>
              <a:rect l="l" t="t" r="r" b="b"/>
              <a:pathLst>
                <a:path w="177165" h="266700">
                  <a:moveTo>
                    <a:pt x="0" y="0"/>
                  </a:moveTo>
                  <a:lnTo>
                    <a:pt x="21139" y="105173"/>
                  </a:lnTo>
                  <a:lnTo>
                    <a:pt x="36579" y="167417"/>
                  </a:lnTo>
                  <a:lnTo>
                    <a:pt x="52733" y="218572"/>
                  </a:lnTo>
                  <a:lnTo>
                    <a:pt x="69151" y="253339"/>
                  </a:lnTo>
                  <a:lnTo>
                    <a:pt x="85383" y="266418"/>
                  </a:lnTo>
                  <a:lnTo>
                    <a:pt x="101059" y="254163"/>
                  </a:lnTo>
                  <a:lnTo>
                    <a:pt x="135369" y="169341"/>
                  </a:lnTo>
                  <a:lnTo>
                    <a:pt x="152629" y="107334"/>
                  </a:lnTo>
                  <a:lnTo>
                    <a:pt x="169042" y="39300"/>
                  </a:lnTo>
                  <a:lnTo>
                    <a:pt x="172682" y="22476"/>
                  </a:lnTo>
                  <a:lnTo>
                    <a:pt x="91530" y="22476"/>
                  </a:lnTo>
                  <a:lnTo>
                    <a:pt x="45511" y="17175"/>
                  </a:lnTo>
                  <a:lnTo>
                    <a:pt x="3268" y="2077"/>
                  </a:lnTo>
                  <a:lnTo>
                    <a:pt x="0" y="0"/>
                  </a:lnTo>
                  <a:close/>
                </a:path>
                <a:path w="177165" h="266700">
                  <a:moveTo>
                    <a:pt x="176870" y="3121"/>
                  </a:moveTo>
                  <a:lnTo>
                    <a:pt x="137546" y="17175"/>
                  </a:lnTo>
                  <a:lnTo>
                    <a:pt x="91530" y="22476"/>
                  </a:lnTo>
                  <a:lnTo>
                    <a:pt x="172682" y="22476"/>
                  </a:lnTo>
                  <a:lnTo>
                    <a:pt x="176870" y="3121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317609" y="3902636"/>
              <a:ext cx="128775" cy="160738"/>
            </a:xfrm>
            <a:prstGeom prst="rect">
              <a:avLst/>
            </a:prstGeom>
          </p:spPr>
        </p:pic>
      </p:grpSp>
      <p:sp>
        <p:nvSpPr>
          <p:cNvPr id="67" name="object 67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8" name="object 6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69" name="object 69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7F5C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Work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7635240" cy="43395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ts val="5775"/>
              </a:lnSpc>
              <a:spcBef>
                <a:spcPts val="95"/>
              </a:spcBef>
            </a:pPr>
            <a:r>
              <a:rPr dirty="0" sz="4950" spc="120">
                <a:solidFill>
                  <a:srgbClr val="412468"/>
                </a:solidFill>
                <a:latin typeface="Arial Black"/>
                <a:cs typeface="Arial Black"/>
              </a:rPr>
              <a:t>350,000</a:t>
            </a:r>
            <a:r>
              <a:rPr dirty="0" sz="4950" spc="-4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90">
                <a:solidFill>
                  <a:srgbClr val="412468"/>
                </a:solidFill>
                <a:latin typeface="Arial Black"/>
                <a:cs typeface="Arial Black"/>
              </a:rPr>
              <a:t>people</a:t>
            </a:r>
            <a:r>
              <a:rPr dirty="0" sz="4950" spc="-4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">
                <a:solidFill>
                  <a:srgbClr val="412468"/>
                </a:solidFill>
                <a:latin typeface="Arial Black"/>
                <a:cs typeface="Arial Black"/>
              </a:rPr>
              <a:t>aged</a:t>
            </a:r>
            <a:endParaRPr sz="4950">
              <a:latin typeface="Arial Black"/>
              <a:cs typeface="Arial Black"/>
            </a:endParaRPr>
          </a:p>
          <a:p>
            <a:pPr algn="just" marL="12700" marR="5080">
              <a:lnSpc>
                <a:spcPts val="5610"/>
              </a:lnSpc>
              <a:spcBef>
                <a:spcPts val="250"/>
              </a:spcBef>
            </a:pPr>
            <a:r>
              <a:rPr dirty="0" sz="4950" spc="80">
                <a:solidFill>
                  <a:srgbClr val="412468"/>
                </a:solidFill>
                <a:latin typeface="Arial Black"/>
                <a:cs typeface="Arial Black"/>
              </a:rPr>
              <a:t>50</a:t>
            </a:r>
            <a:r>
              <a:rPr dirty="0" sz="4950" spc="-3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5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4950" spc="-13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10">
                <a:solidFill>
                  <a:srgbClr val="412468"/>
                </a:solidFill>
                <a:latin typeface="Arial Black"/>
                <a:cs typeface="Arial Black"/>
              </a:rPr>
              <a:t>65</a:t>
            </a:r>
            <a:r>
              <a:rPr dirty="0" sz="49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60">
                <a:solidFill>
                  <a:srgbClr val="412468"/>
                </a:solidFill>
                <a:latin typeface="Arial Black"/>
                <a:cs typeface="Arial Black"/>
              </a:rPr>
              <a:t>with</a:t>
            </a:r>
            <a:r>
              <a:rPr dirty="0" sz="4950" spc="-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55">
                <a:solidFill>
                  <a:srgbClr val="412468"/>
                </a:solidFill>
                <a:latin typeface="Arial Black"/>
                <a:cs typeface="Arial Black"/>
              </a:rPr>
              <a:t>long-</a:t>
            </a:r>
            <a:r>
              <a:rPr dirty="0" sz="4950" spc="-20">
                <a:solidFill>
                  <a:srgbClr val="412468"/>
                </a:solidFill>
                <a:latin typeface="Arial Black"/>
                <a:cs typeface="Arial Black"/>
              </a:rPr>
              <a:t>term </a:t>
            </a:r>
            <a:r>
              <a:rPr dirty="0" sz="4950" spc="-355">
                <a:solidFill>
                  <a:srgbClr val="412468"/>
                </a:solidFill>
                <a:latin typeface="Arial Black"/>
                <a:cs typeface="Arial Black"/>
              </a:rPr>
              <a:t>health</a:t>
            </a:r>
            <a:r>
              <a:rPr dirty="0" sz="4950" spc="-5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90">
                <a:solidFill>
                  <a:srgbClr val="412468"/>
                </a:solidFill>
                <a:latin typeface="Arial Black"/>
                <a:cs typeface="Arial Black"/>
              </a:rPr>
              <a:t>conditions</a:t>
            </a:r>
            <a:r>
              <a:rPr dirty="0" sz="4950" spc="-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">
                <a:solidFill>
                  <a:srgbClr val="412468"/>
                </a:solidFill>
                <a:latin typeface="Arial Black"/>
                <a:cs typeface="Arial Black"/>
              </a:rPr>
              <a:t>would </a:t>
            </a:r>
            <a:r>
              <a:rPr dirty="0" sz="4950" spc="-295">
                <a:solidFill>
                  <a:srgbClr val="412468"/>
                </a:solidFill>
                <a:latin typeface="Arial Black"/>
                <a:cs typeface="Arial Black"/>
              </a:rPr>
              <a:t>return</a:t>
            </a:r>
            <a:r>
              <a:rPr dirty="0" sz="4950" spc="-11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5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4950" spc="-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50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">
                <a:solidFill>
                  <a:srgbClr val="412468"/>
                </a:solidFill>
                <a:latin typeface="Arial Black"/>
                <a:cs typeface="Arial Black"/>
              </a:rPr>
              <a:t>workforce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if</a:t>
            </a:r>
            <a:r>
              <a:rPr dirty="0" sz="4950" spc="-22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45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60">
                <a:solidFill>
                  <a:srgbClr val="412468"/>
                </a:solidFill>
                <a:latin typeface="Arial Black"/>
                <a:cs typeface="Arial Black"/>
              </a:rPr>
              <a:t>right</a:t>
            </a:r>
            <a:r>
              <a:rPr dirty="0" sz="4950" spc="-1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20">
                <a:solidFill>
                  <a:srgbClr val="412468"/>
                </a:solidFill>
                <a:latin typeface="Arial Black"/>
                <a:cs typeface="Arial Black"/>
              </a:rPr>
              <a:t>support</a:t>
            </a:r>
            <a:r>
              <a:rPr dirty="0" sz="4950" spc="-1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40">
                <a:solidFill>
                  <a:srgbClr val="412468"/>
                </a:solidFill>
                <a:latin typeface="Arial Black"/>
                <a:cs typeface="Arial Black"/>
              </a:rPr>
              <a:t>were </a:t>
            </a:r>
            <a:r>
              <a:rPr dirty="0" sz="4950" spc="-235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00">
                <a:solidFill>
                  <a:srgbClr val="412468"/>
                </a:solidFill>
                <a:latin typeface="Arial Black"/>
                <a:cs typeface="Arial Black"/>
              </a:rPr>
              <a:t>place.</a:t>
            </a:r>
            <a:endParaRPr sz="49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725106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3.06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better.org.uk/work-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963905" y="1675356"/>
            <a:ext cx="7390765" cy="7359015"/>
            <a:chOff x="10963905" y="1675356"/>
            <a:chExt cx="7390765" cy="7359015"/>
          </a:xfrm>
        </p:grpSpPr>
        <p:sp>
          <p:nvSpPr>
            <p:cNvPr id="5" name="object 5"/>
            <p:cNvSpPr/>
            <p:nvPr/>
          </p:nvSpPr>
          <p:spPr>
            <a:xfrm>
              <a:off x="14458810" y="3473748"/>
              <a:ext cx="1774189" cy="1231900"/>
            </a:xfrm>
            <a:custGeom>
              <a:avLst/>
              <a:gdLst/>
              <a:ahLst/>
              <a:cxnLst/>
              <a:rect l="l" t="t" r="r" b="b"/>
              <a:pathLst>
                <a:path w="1774190" h="1231900">
                  <a:moveTo>
                    <a:pt x="1773859" y="0"/>
                  </a:moveTo>
                  <a:lnTo>
                    <a:pt x="1572641" y="12319"/>
                  </a:lnTo>
                  <a:lnTo>
                    <a:pt x="995337" y="1104531"/>
                  </a:lnTo>
                  <a:lnTo>
                    <a:pt x="0" y="1104531"/>
                  </a:lnTo>
                  <a:lnTo>
                    <a:pt x="0" y="1231823"/>
                  </a:lnTo>
                  <a:lnTo>
                    <a:pt x="1260576" y="1231823"/>
                  </a:lnTo>
                  <a:lnTo>
                    <a:pt x="1260576" y="1104531"/>
                  </a:lnTo>
                  <a:lnTo>
                    <a:pt x="1223543" y="1104531"/>
                  </a:lnTo>
                  <a:lnTo>
                    <a:pt x="1773859" y="0"/>
                  </a:lnTo>
                  <a:close/>
                </a:path>
              </a:pathLst>
            </a:custGeom>
            <a:solidFill>
              <a:srgbClr val="8A99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579804" y="3584601"/>
              <a:ext cx="521970" cy="850265"/>
            </a:xfrm>
            <a:custGeom>
              <a:avLst/>
              <a:gdLst/>
              <a:ahLst/>
              <a:cxnLst/>
              <a:rect l="l" t="t" r="r" b="b"/>
              <a:pathLst>
                <a:path w="521969" h="850264">
                  <a:moveTo>
                    <a:pt x="521471" y="0"/>
                  </a:moveTo>
                  <a:lnTo>
                    <a:pt x="427034" y="0"/>
                  </a:lnTo>
                  <a:lnTo>
                    <a:pt x="0" y="804792"/>
                  </a:lnTo>
                  <a:lnTo>
                    <a:pt x="90321" y="849963"/>
                  </a:lnTo>
                  <a:lnTo>
                    <a:pt x="521471" y="0"/>
                  </a:lnTo>
                  <a:close/>
                </a:path>
              </a:pathLst>
            </a:custGeom>
            <a:solidFill>
              <a:srgbClr val="384E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2216549" y="1725529"/>
              <a:ext cx="1461135" cy="1783080"/>
            </a:xfrm>
            <a:custGeom>
              <a:avLst/>
              <a:gdLst/>
              <a:ahLst/>
              <a:cxnLst/>
              <a:rect l="l" t="t" r="r" b="b"/>
              <a:pathLst>
                <a:path w="1461134" h="1783079">
                  <a:moveTo>
                    <a:pt x="1460830" y="1079957"/>
                  </a:moveTo>
                  <a:lnTo>
                    <a:pt x="1459826" y="1004227"/>
                  </a:lnTo>
                  <a:lnTo>
                    <a:pt x="1456893" y="931494"/>
                  </a:lnTo>
                  <a:lnTo>
                    <a:pt x="1452143" y="861745"/>
                  </a:lnTo>
                  <a:lnTo>
                    <a:pt x="1445704" y="794981"/>
                  </a:lnTo>
                  <a:lnTo>
                    <a:pt x="1437678" y="731215"/>
                  </a:lnTo>
                  <a:lnTo>
                    <a:pt x="1428191" y="670407"/>
                  </a:lnTo>
                  <a:lnTo>
                    <a:pt x="1417358" y="612584"/>
                  </a:lnTo>
                  <a:lnTo>
                    <a:pt x="1405293" y="557733"/>
                  </a:lnTo>
                  <a:lnTo>
                    <a:pt x="1392097" y="505841"/>
                  </a:lnTo>
                  <a:lnTo>
                    <a:pt x="1377911" y="456907"/>
                  </a:lnTo>
                  <a:lnTo>
                    <a:pt x="1362837" y="410933"/>
                  </a:lnTo>
                  <a:lnTo>
                    <a:pt x="1346987" y="367919"/>
                  </a:lnTo>
                  <a:lnTo>
                    <a:pt x="1330490" y="327837"/>
                  </a:lnTo>
                  <a:lnTo>
                    <a:pt x="1313459" y="290703"/>
                  </a:lnTo>
                  <a:lnTo>
                    <a:pt x="1295996" y="256514"/>
                  </a:lnTo>
                  <a:lnTo>
                    <a:pt x="1260284" y="196913"/>
                  </a:lnTo>
                  <a:lnTo>
                    <a:pt x="1224280" y="149009"/>
                  </a:lnTo>
                  <a:lnTo>
                    <a:pt x="1188897" y="112763"/>
                  </a:lnTo>
                  <a:lnTo>
                    <a:pt x="1150327" y="93789"/>
                  </a:lnTo>
                  <a:lnTo>
                    <a:pt x="1129690" y="93548"/>
                  </a:lnTo>
                  <a:lnTo>
                    <a:pt x="1108303" y="99009"/>
                  </a:lnTo>
                  <a:lnTo>
                    <a:pt x="1063815" y="125768"/>
                  </a:lnTo>
                  <a:lnTo>
                    <a:pt x="1017892" y="171399"/>
                  </a:lnTo>
                  <a:lnTo>
                    <a:pt x="971537" y="233235"/>
                  </a:lnTo>
                  <a:lnTo>
                    <a:pt x="969162" y="236969"/>
                  </a:lnTo>
                  <a:lnTo>
                    <a:pt x="967955" y="235140"/>
                  </a:lnTo>
                  <a:lnTo>
                    <a:pt x="941527" y="199885"/>
                  </a:lnTo>
                  <a:lnTo>
                    <a:pt x="913676" y="167093"/>
                  </a:lnTo>
                  <a:lnTo>
                    <a:pt x="884504" y="136893"/>
                  </a:lnTo>
                  <a:lnTo>
                    <a:pt x="854075" y="109372"/>
                  </a:lnTo>
                  <a:lnTo>
                    <a:pt x="822464" y="84670"/>
                  </a:lnTo>
                  <a:lnTo>
                    <a:pt x="789736" y="62890"/>
                  </a:lnTo>
                  <a:lnTo>
                    <a:pt x="755992" y="44145"/>
                  </a:lnTo>
                  <a:lnTo>
                    <a:pt x="685698" y="16230"/>
                  </a:lnTo>
                  <a:lnTo>
                    <a:pt x="612190" y="1841"/>
                  </a:lnTo>
                  <a:lnTo>
                    <a:pt x="574421" y="0"/>
                  </a:lnTo>
                  <a:lnTo>
                    <a:pt x="536663" y="1841"/>
                  </a:lnTo>
                  <a:lnTo>
                    <a:pt x="463156" y="16230"/>
                  </a:lnTo>
                  <a:lnTo>
                    <a:pt x="392874" y="44145"/>
                  </a:lnTo>
                  <a:lnTo>
                    <a:pt x="359117" y="62890"/>
                  </a:lnTo>
                  <a:lnTo>
                    <a:pt x="326402" y="84670"/>
                  </a:lnTo>
                  <a:lnTo>
                    <a:pt x="294792" y="109372"/>
                  </a:lnTo>
                  <a:lnTo>
                    <a:pt x="264350" y="136893"/>
                  </a:lnTo>
                  <a:lnTo>
                    <a:pt x="235178" y="167093"/>
                  </a:lnTo>
                  <a:lnTo>
                    <a:pt x="207340" y="199885"/>
                  </a:lnTo>
                  <a:lnTo>
                    <a:pt x="180911" y="235140"/>
                  </a:lnTo>
                  <a:lnTo>
                    <a:pt x="155968" y="272757"/>
                  </a:lnTo>
                  <a:lnTo>
                    <a:pt x="132588" y="312610"/>
                  </a:lnTo>
                  <a:lnTo>
                    <a:pt x="110832" y="354584"/>
                  </a:lnTo>
                  <a:lnTo>
                    <a:pt x="90805" y="398564"/>
                  </a:lnTo>
                  <a:lnTo>
                    <a:pt x="72555" y="444449"/>
                  </a:lnTo>
                  <a:lnTo>
                    <a:pt x="56172" y="492112"/>
                  </a:lnTo>
                  <a:lnTo>
                    <a:pt x="41719" y="541439"/>
                  </a:lnTo>
                  <a:lnTo>
                    <a:pt x="29286" y="592328"/>
                  </a:lnTo>
                  <a:lnTo>
                    <a:pt x="18948" y="644652"/>
                  </a:lnTo>
                  <a:lnTo>
                    <a:pt x="10769" y="698309"/>
                  </a:lnTo>
                  <a:lnTo>
                    <a:pt x="4838" y="753160"/>
                  </a:lnTo>
                  <a:lnTo>
                    <a:pt x="1231" y="809129"/>
                  </a:lnTo>
                  <a:lnTo>
                    <a:pt x="0" y="866076"/>
                  </a:lnTo>
                  <a:lnTo>
                    <a:pt x="1231" y="923023"/>
                  </a:lnTo>
                  <a:lnTo>
                    <a:pt x="4838" y="978979"/>
                  </a:lnTo>
                  <a:lnTo>
                    <a:pt x="10769" y="1033843"/>
                  </a:lnTo>
                  <a:lnTo>
                    <a:pt x="18948" y="1087488"/>
                  </a:lnTo>
                  <a:lnTo>
                    <a:pt x="29286" y="1139825"/>
                  </a:lnTo>
                  <a:lnTo>
                    <a:pt x="41719" y="1190701"/>
                  </a:lnTo>
                  <a:lnTo>
                    <a:pt x="56172" y="1240040"/>
                  </a:lnTo>
                  <a:lnTo>
                    <a:pt x="72555" y="1287703"/>
                  </a:lnTo>
                  <a:lnTo>
                    <a:pt x="90805" y="1333576"/>
                  </a:lnTo>
                  <a:lnTo>
                    <a:pt x="110832" y="1377569"/>
                  </a:lnTo>
                  <a:lnTo>
                    <a:pt x="132588" y="1419542"/>
                  </a:lnTo>
                  <a:lnTo>
                    <a:pt x="155968" y="1459395"/>
                  </a:lnTo>
                  <a:lnTo>
                    <a:pt x="180911" y="1496999"/>
                  </a:lnTo>
                  <a:lnTo>
                    <a:pt x="207340" y="1532255"/>
                  </a:lnTo>
                  <a:lnTo>
                    <a:pt x="235178" y="1565046"/>
                  </a:lnTo>
                  <a:lnTo>
                    <a:pt x="264350" y="1595259"/>
                  </a:lnTo>
                  <a:lnTo>
                    <a:pt x="294792" y="1622767"/>
                  </a:lnTo>
                  <a:lnTo>
                    <a:pt x="326402" y="1647469"/>
                  </a:lnTo>
                  <a:lnTo>
                    <a:pt x="359117" y="1669249"/>
                  </a:lnTo>
                  <a:lnTo>
                    <a:pt x="392874" y="1687995"/>
                  </a:lnTo>
                  <a:lnTo>
                    <a:pt x="463156" y="1715909"/>
                  </a:lnTo>
                  <a:lnTo>
                    <a:pt x="536663" y="1730311"/>
                  </a:lnTo>
                  <a:lnTo>
                    <a:pt x="574421" y="1732153"/>
                  </a:lnTo>
                  <a:lnTo>
                    <a:pt x="612190" y="1730311"/>
                  </a:lnTo>
                  <a:lnTo>
                    <a:pt x="685698" y="1715909"/>
                  </a:lnTo>
                  <a:lnTo>
                    <a:pt x="755992" y="1687995"/>
                  </a:lnTo>
                  <a:lnTo>
                    <a:pt x="789736" y="1669249"/>
                  </a:lnTo>
                  <a:lnTo>
                    <a:pt x="822464" y="1647469"/>
                  </a:lnTo>
                  <a:lnTo>
                    <a:pt x="852703" y="1623847"/>
                  </a:lnTo>
                  <a:lnTo>
                    <a:pt x="859256" y="1633397"/>
                  </a:lnTo>
                  <a:lnTo>
                    <a:pt x="886193" y="1666671"/>
                  </a:lnTo>
                  <a:lnTo>
                    <a:pt x="914704" y="1696199"/>
                  </a:lnTo>
                  <a:lnTo>
                    <a:pt x="944664" y="1721764"/>
                  </a:lnTo>
                  <a:lnTo>
                    <a:pt x="1008443" y="1760156"/>
                  </a:lnTo>
                  <a:lnTo>
                    <a:pt x="1076553" y="1780159"/>
                  </a:lnTo>
                  <a:lnTo>
                    <a:pt x="1111910" y="1782737"/>
                  </a:lnTo>
                  <a:lnTo>
                    <a:pt x="1143850" y="1779866"/>
                  </a:lnTo>
                  <a:lnTo>
                    <a:pt x="1205077" y="1757629"/>
                  </a:lnTo>
                  <a:lnTo>
                    <a:pt x="1261986" y="1715071"/>
                  </a:lnTo>
                  <a:lnTo>
                    <a:pt x="1288529" y="1686788"/>
                  </a:lnTo>
                  <a:lnTo>
                    <a:pt x="1313637" y="1654162"/>
                  </a:lnTo>
                  <a:lnTo>
                    <a:pt x="1337195" y="1617446"/>
                  </a:lnTo>
                  <a:lnTo>
                    <a:pt x="1359065" y="1576895"/>
                  </a:lnTo>
                  <a:lnTo>
                    <a:pt x="1379143" y="1532750"/>
                  </a:lnTo>
                  <a:lnTo>
                    <a:pt x="1397317" y="1485252"/>
                  </a:lnTo>
                  <a:lnTo>
                    <a:pt x="1413446" y="1434668"/>
                  </a:lnTo>
                  <a:lnTo>
                    <a:pt x="1427429" y="1381226"/>
                  </a:lnTo>
                  <a:lnTo>
                    <a:pt x="1439125" y="1325181"/>
                  </a:lnTo>
                  <a:lnTo>
                    <a:pt x="1448447" y="1266786"/>
                  </a:lnTo>
                  <a:lnTo>
                    <a:pt x="1455242" y="1206284"/>
                  </a:lnTo>
                  <a:lnTo>
                    <a:pt x="1459407" y="1143927"/>
                  </a:lnTo>
                  <a:lnTo>
                    <a:pt x="1460830" y="1079957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846876" y="7452412"/>
              <a:ext cx="562610" cy="644525"/>
            </a:xfrm>
            <a:custGeom>
              <a:avLst/>
              <a:gdLst/>
              <a:ahLst/>
              <a:cxnLst/>
              <a:rect l="l" t="t" r="r" b="b"/>
              <a:pathLst>
                <a:path w="562609" h="644525">
                  <a:moveTo>
                    <a:pt x="282609" y="0"/>
                  </a:moveTo>
                  <a:lnTo>
                    <a:pt x="0" y="146100"/>
                  </a:lnTo>
                  <a:lnTo>
                    <a:pt x="230097" y="644315"/>
                  </a:lnTo>
                  <a:lnTo>
                    <a:pt x="324482" y="641229"/>
                  </a:lnTo>
                  <a:lnTo>
                    <a:pt x="390531" y="619623"/>
                  </a:lnTo>
                  <a:lnTo>
                    <a:pt x="459374" y="560981"/>
                  </a:lnTo>
                  <a:lnTo>
                    <a:pt x="562139" y="446782"/>
                  </a:lnTo>
                  <a:lnTo>
                    <a:pt x="282609" y="0"/>
                  </a:lnTo>
                  <a:close/>
                </a:path>
              </a:pathLst>
            </a:custGeom>
            <a:solidFill>
              <a:srgbClr val="FAD4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818930" y="7673841"/>
              <a:ext cx="1311910" cy="786130"/>
            </a:xfrm>
            <a:custGeom>
              <a:avLst/>
              <a:gdLst/>
              <a:ahLst/>
              <a:cxnLst/>
              <a:rect l="l" t="t" r="r" b="b"/>
              <a:pathLst>
                <a:path w="1311909" h="786129">
                  <a:moveTo>
                    <a:pt x="1276248" y="63106"/>
                  </a:moveTo>
                  <a:lnTo>
                    <a:pt x="1258150" y="40652"/>
                  </a:lnTo>
                  <a:lnTo>
                    <a:pt x="1226883" y="19697"/>
                  </a:lnTo>
                  <a:lnTo>
                    <a:pt x="1182509" y="4673"/>
                  </a:lnTo>
                  <a:lnTo>
                    <a:pt x="1125093" y="0"/>
                  </a:lnTo>
                  <a:lnTo>
                    <a:pt x="1054709" y="10121"/>
                  </a:lnTo>
                  <a:lnTo>
                    <a:pt x="1005103" y="21501"/>
                  </a:lnTo>
                  <a:lnTo>
                    <a:pt x="955192" y="31369"/>
                  </a:lnTo>
                  <a:lnTo>
                    <a:pt x="905027" y="39966"/>
                  </a:lnTo>
                  <a:lnTo>
                    <a:pt x="854671" y="47574"/>
                  </a:lnTo>
                  <a:lnTo>
                    <a:pt x="804189" y="54406"/>
                  </a:lnTo>
                  <a:lnTo>
                    <a:pt x="753630" y="60744"/>
                  </a:lnTo>
                  <a:lnTo>
                    <a:pt x="408470" y="101981"/>
                  </a:lnTo>
                  <a:lnTo>
                    <a:pt x="378650" y="108978"/>
                  </a:lnTo>
                  <a:lnTo>
                    <a:pt x="362191" y="114998"/>
                  </a:lnTo>
                  <a:lnTo>
                    <a:pt x="353212" y="123329"/>
                  </a:lnTo>
                  <a:lnTo>
                    <a:pt x="326618" y="174142"/>
                  </a:lnTo>
                  <a:lnTo>
                    <a:pt x="300812" y="214617"/>
                  </a:lnTo>
                  <a:lnTo>
                    <a:pt x="268820" y="252984"/>
                  </a:lnTo>
                  <a:lnTo>
                    <a:pt x="231038" y="283540"/>
                  </a:lnTo>
                  <a:lnTo>
                    <a:pt x="188201" y="307962"/>
                  </a:lnTo>
                  <a:lnTo>
                    <a:pt x="128778" y="323443"/>
                  </a:lnTo>
                  <a:lnTo>
                    <a:pt x="91198" y="322834"/>
                  </a:lnTo>
                  <a:lnTo>
                    <a:pt x="54838" y="329374"/>
                  </a:lnTo>
                  <a:lnTo>
                    <a:pt x="25057" y="349097"/>
                  </a:lnTo>
                  <a:lnTo>
                    <a:pt x="5537" y="378675"/>
                  </a:lnTo>
                  <a:lnTo>
                    <a:pt x="0" y="414820"/>
                  </a:lnTo>
                  <a:lnTo>
                    <a:pt x="3721" y="449021"/>
                  </a:lnTo>
                  <a:lnTo>
                    <a:pt x="10871" y="487883"/>
                  </a:lnTo>
                  <a:lnTo>
                    <a:pt x="22148" y="531380"/>
                  </a:lnTo>
                  <a:lnTo>
                    <a:pt x="36525" y="574255"/>
                  </a:lnTo>
                  <a:lnTo>
                    <a:pt x="37642" y="577608"/>
                  </a:lnTo>
                  <a:lnTo>
                    <a:pt x="37731" y="577850"/>
                  </a:lnTo>
                  <a:lnTo>
                    <a:pt x="38290" y="579488"/>
                  </a:lnTo>
                  <a:lnTo>
                    <a:pt x="54698" y="619353"/>
                  </a:lnTo>
                  <a:lnTo>
                    <a:pt x="59524" y="631126"/>
                  </a:lnTo>
                  <a:lnTo>
                    <a:pt x="59753" y="631596"/>
                  </a:lnTo>
                  <a:lnTo>
                    <a:pt x="59994" y="632180"/>
                  </a:lnTo>
                  <a:lnTo>
                    <a:pt x="84543" y="682421"/>
                  </a:lnTo>
                  <a:lnTo>
                    <a:pt x="87972" y="689432"/>
                  </a:lnTo>
                  <a:lnTo>
                    <a:pt x="278168" y="589178"/>
                  </a:lnTo>
                  <a:lnTo>
                    <a:pt x="1276248" y="63106"/>
                  </a:lnTo>
                  <a:close/>
                </a:path>
                <a:path w="1311909" h="786129">
                  <a:moveTo>
                    <a:pt x="1311821" y="140970"/>
                  </a:moveTo>
                  <a:lnTo>
                    <a:pt x="1304899" y="117449"/>
                  </a:lnTo>
                  <a:lnTo>
                    <a:pt x="1296085" y="100736"/>
                  </a:lnTo>
                  <a:lnTo>
                    <a:pt x="107823" y="727036"/>
                  </a:lnTo>
                  <a:lnTo>
                    <a:pt x="129222" y="767702"/>
                  </a:lnTo>
                  <a:lnTo>
                    <a:pt x="137934" y="778357"/>
                  </a:lnTo>
                  <a:lnTo>
                    <a:pt x="149644" y="784644"/>
                  </a:lnTo>
                  <a:lnTo>
                    <a:pt x="162864" y="786079"/>
                  </a:lnTo>
                  <a:lnTo>
                    <a:pt x="176047" y="782193"/>
                  </a:lnTo>
                  <a:lnTo>
                    <a:pt x="1279118" y="200799"/>
                  </a:lnTo>
                  <a:lnTo>
                    <a:pt x="1298092" y="185305"/>
                  </a:lnTo>
                  <a:lnTo>
                    <a:pt x="1309268" y="164477"/>
                  </a:lnTo>
                  <a:lnTo>
                    <a:pt x="1311821" y="14097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386041" y="2151317"/>
              <a:ext cx="129539" cy="303530"/>
            </a:xfrm>
            <a:custGeom>
              <a:avLst/>
              <a:gdLst/>
              <a:ahLst/>
              <a:cxnLst/>
              <a:rect l="l" t="t" r="r" b="b"/>
              <a:pathLst>
                <a:path w="129540" h="303530">
                  <a:moveTo>
                    <a:pt x="15941" y="0"/>
                  </a:moveTo>
                  <a:lnTo>
                    <a:pt x="8214" y="48856"/>
                  </a:lnTo>
                  <a:lnTo>
                    <a:pt x="3989" y="110072"/>
                  </a:lnTo>
                  <a:lnTo>
                    <a:pt x="905" y="176166"/>
                  </a:lnTo>
                  <a:lnTo>
                    <a:pt x="0" y="232401"/>
                  </a:lnTo>
                  <a:lnTo>
                    <a:pt x="2308" y="264044"/>
                  </a:lnTo>
                  <a:lnTo>
                    <a:pt x="12382" y="283225"/>
                  </a:lnTo>
                  <a:lnTo>
                    <a:pt x="28465" y="296573"/>
                  </a:lnTo>
                  <a:lnTo>
                    <a:pt x="48388" y="302910"/>
                  </a:lnTo>
                  <a:lnTo>
                    <a:pt x="69982" y="301058"/>
                  </a:lnTo>
                  <a:lnTo>
                    <a:pt x="92636" y="293053"/>
                  </a:lnTo>
                  <a:lnTo>
                    <a:pt x="113686" y="281508"/>
                  </a:lnTo>
                  <a:lnTo>
                    <a:pt x="127736" y="266121"/>
                  </a:lnTo>
                  <a:lnTo>
                    <a:pt x="129393" y="246589"/>
                  </a:lnTo>
                  <a:lnTo>
                    <a:pt x="119585" y="227095"/>
                  </a:lnTo>
                  <a:lnTo>
                    <a:pt x="101118" y="198023"/>
                  </a:lnTo>
                  <a:lnTo>
                    <a:pt x="77756" y="160074"/>
                  </a:lnTo>
                  <a:lnTo>
                    <a:pt x="53264" y="113953"/>
                  </a:lnTo>
                  <a:lnTo>
                    <a:pt x="31404" y="60361"/>
                  </a:lnTo>
                  <a:lnTo>
                    <a:pt x="15941" y="0"/>
                  </a:lnTo>
                  <a:close/>
                </a:path>
              </a:pathLst>
            </a:custGeom>
            <a:solidFill>
              <a:srgbClr val="FAD4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2352926" y="2993115"/>
              <a:ext cx="1736089" cy="2892425"/>
            </a:xfrm>
            <a:custGeom>
              <a:avLst/>
              <a:gdLst/>
              <a:ahLst/>
              <a:cxnLst/>
              <a:rect l="l" t="t" r="r" b="b"/>
              <a:pathLst>
                <a:path w="1736090" h="2892425">
                  <a:moveTo>
                    <a:pt x="423645" y="0"/>
                  </a:moveTo>
                  <a:lnTo>
                    <a:pt x="396952" y="34180"/>
                  </a:lnTo>
                  <a:lnTo>
                    <a:pt x="359061" y="74253"/>
                  </a:lnTo>
                  <a:lnTo>
                    <a:pt x="312916" y="120954"/>
                  </a:lnTo>
                  <a:lnTo>
                    <a:pt x="287669" y="147020"/>
                  </a:lnTo>
                  <a:lnTo>
                    <a:pt x="261463" y="175018"/>
                  </a:lnTo>
                  <a:lnTo>
                    <a:pt x="234665" y="205040"/>
                  </a:lnTo>
                  <a:lnTo>
                    <a:pt x="207645" y="237177"/>
                  </a:lnTo>
                  <a:lnTo>
                    <a:pt x="180770" y="271523"/>
                  </a:lnTo>
                  <a:lnTo>
                    <a:pt x="154408" y="308168"/>
                  </a:lnTo>
                  <a:lnTo>
                    <a:pt x="128927" y="347204"/>
                  </a:lnTo>
                  <a:lnTo>
                    <a:pt x="104696" y="388724"/>
                  </a:lnTo>
                  <a:lnTo>
                    <a:pt x="82083" y="432818"/>
                  </a:lnTo>
                  <a:lnTo>
                    <a:pt x="61455" y="479579"/>
                  </a:lnTo>
                  <a:lnTo>
                    <a:pt x="43181" y="529099"/>
                  </a:lnTo>
                  <a:lnTo>
                    <a:pt x="27629" y="581468"/>
                  </a:lnTo>
                  <a:lnTo>
                    <a:pt x="15166" y="636780"/>
                  </a:lnTo>
                  <a:lnTo>
                    <a:pt x="6162" y="695126"/>
                  </a:lnTo>
                  <a:lnTo>
                    <a:pt x="984" y="756597"/>
                  </a:lnTo>
                  <a:lnTo>
                    <a:pt x="0" y="821286"/>
                  </a:lnTo>
                  <a:lnTo>
                    <a:pt x="3578" y="889283"/>
                  </a:lnTo>
                  <a:lnTo>
                    <a:pt x="12086" y="960682"/>
                  </a:lnTo>
                  <a:lnTo>
                    <a:pt x="184332" y="1968735"/>
                  </a:lnTo>
                  <a:lnTo>
                    <a:pt x="191959" y="2021209"/>
                  </a:lnTo>
                  <a:lnTo>
                    <a:pt x="196922" y="2073950"/>
                  </a:lnTo>
                  <a:lnTo>
                    <a:pt x="199227" y="2126857"/>
                  </a:lnTo>
                  <a:lnTo>
                    <a:pt x="198875" y="2179833"/>
                  </a:lnTo>
                  <a:lnTo>
                    <a:pt x="195871" y="2232780"/>
                  </a:lnTo>
                  <a:lnTo>
                    <a:pt x="268665" y="2892205"/>
                  </a:lnTo>
                  <a:lnTo>
                    <a:pt x="1735720" y="2578445"/>
                  </a:lnTo>
                  <a:lnTo>
                    <a:pt x="1678924" y="2529427"/>
                  </a:lnTo>
                  <a:lnTo>
                    <a:pt x="1547541" y="2385216"/>
                  </a:lnTo>
                  <a:lnTo>
                    <a:pt x="1400081" y="2150076"/>
                  </a:lnTo>
                  <a:lnTo>
                    <a:pt x="1295053" y="1828268"/>
                  </a:lnTo>
                  <a:lnTo>
                    <a:pt x="1288848" y="1784097"/>
                  </a:lnTo>
                  <a:lnTo>
                    <a:pt x="1284920" y="1736140"/>
                  </a:lnTo>
                  <a:lnTo>
                    <a:pt x="1282981" y="1685028"/>
                  </a:lnTo>
                  <a:lnTo>
                    <a:pt x="1282746" y="1631393"/>
                  </a:lnTo>
                  <a:lnTo>
                    <a:pt x="1283928" y="1575865"/>
                  </a:lnTo>
                  <a:lnTo>
                    <a:pt x="1286241" y="1519076"/>
                  </a:lnTo>
                  <a:lnTo>
                    <a:pt x="1289398" y="1461655"/>
                  </a:lnTo>
                  <a:lnTo>
                    <a:pt x="1293115" y="1404234"/>
                  </a:lnTo>
                  <a:lnTo>
                    <a:pt x="1304755" y="1238278"/>
                  </a:lnTo>
                  <a:lnTo>
                    <a:pt x="1307844" y="1187164"/>
                  </a:lnTo>
                  <a:lnTo>
                    <a:pt x="1310062" y="1139204"/>
                  </a:lnTo>
                  <a:lnTo>
                    <a:pt x="1311121" y="1095029"/>
                  </a:lnTo>
                  <a:lnTo>
                    <a:pt x="1310736" y="1055269"/>
                  </a:lnTo>
                  <a:lnTo>
                    <a:pt x="1304487" y="991519"/>
                  </a:lnTo>
                  <a:lnTo>
                    <a:pt x="1289896" y="926287"/>
                  </a:lnTo>
                  <a:lnTo>
                    <a:pt x="1273303" y="864499"/>
                  </a:lnTo>
                  <a:lnTo>
                    <a:pt x="1254913" y="805943"/>
                  </a:lnTo>
                  <a:lnTo>
                    <a:pt x="1234934" y="750407"/>
                  </a:lnTo>
                  <a:lnTo>
                    <a:pt x="1213572" y="697678"/>
                  </a:lnTo>
                  <a:lnTo>
                    <a:pt x="1191034" y="647543"/>
                  </a:lnTo>
                  <a:lnTo>
                    <a:pt x="1167526" y="599790"/>
                  </a:lnTo>
                  <a:lnTo>
                    <a:pt x="1143256" y="554206"/>
                  </a:lnTo>
                  <a:lnTo>
                    <a:pt x="1118429" y="510579"/>
                  </a:lnTo>
                  <a:lnTo>
                    <a:pt x="1093254" y="468697"/>
                  </a:lnTo>
                  <a:lnTo>
                    <a:pt x="1067936" y="428347"/>
                  </a:lnTo>
                  <a:lnTo>
                    <a:pt x="1042682" y="389317"/>
                  </a:lnTo>
                  <a:lnTo>
                    <a:pt x="969372" y="278017"/>
                  </a:lnTo>
                  <a:lnTo>
                    <a:pt x="946442" y="242139"/>
                  </a:lnTo>
                  <a:lnTo>
                    <a:pt x="924610" y="206519"/>
                  </a:lnTo>
                  <a:lnTo>
                    <a:pt x="904082" y="170943"/>
                  </a:lnTo>
                  <a:lnTo>
                    <a:pt x="885066" y="135199"/>
                  </a:lnTo>
                  <a:lnTo>
                    <a:pt x="867767" y="99075"/>
                  </a:lnTo>
                  <a:lnTo>
                    <a:pt x="423645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2617881" y="5276143"/>
              <a:ext cx="3747770" cy="2531745"/>
            </a:xfrm>
            <a:custGeom>
              <a:avLst/>
              <a:gdLst/>
              <a:ahLst/>
              <a:cxnLst/>
              <a:rect l="l" t="t" r="r" b="b"/>
              <a:pathLst>
                <a:path w="3747769" h="2531745">
                  <a:moveTo>
                    <a:pt x="2401330" y="0"/>
                  </a:moveTo>
                  <a:lnTo>
                    <a:pt x="0" y="205742"/>
                  </a:lnTo>
                  <a:lnTo>
                    <a:pt x="8261" y="501859"/>
                  </a:lnTo>
                  <a:lnTo>
                    <a:pt x="11666" y="551449"/>
                  </a:lnTo>
                  <a:lnTo>
                    <a:pt x="18975" y="599218"/>
                  </a:lnTo>
                  <a:lnTo>
                    <a:pt x="30027" y="645080"/>
                  </a:lnTo>
                  <a:lnTo>
                    <a:pt x="44660" y="688949"/>
                  </a:lnTo>
                  <a:lnTo>
                    <a:pt x="62713" y="730740"/>
                  </a:lnTo>
                  <a:lnTo>
                    <a:pt x="84026" y="770366"/>
                  </a:lnTo>
                  <a:lnTo>
                    <a:pt x="108437" y="807742"/>
                  </a:lnTo>
                  <a:lnTo>
                    <a:pt x="135785" y="842782"/>
                  </a:lnTo>
                  <a:lnTo>
                    <a:pt x="165908" y="875401"/>
                  </a:lnTo>
                  <a:lnTo>
                    <a:pt x="198647" y="905511"/>
                  </a:lnTo>
                  <a:lnTo>
                    <a:pt x="233839" y="933028"/>
                  </a:lnTo>
                  <a:lnTo>
                    <a:pt x="271323" y="957866"/>
                  </a:lnTo>
                  <a:lnTo>
                    <a:pt x="310939" y="979939"/>
                  </a:lnTo>
                  <a:lnTo>
                    <a:pt x="352524" y="999161"/>
                  </a:lnTo>
                  <a:lnTo>
                    <a:pt x="395919" y="1015447"/>
                  </a:lnTo>
                  <a:lnTo>
                    <a:pt x="440962" y="1028710"/>
                  </a:lnTo>
                  <a:lnTo>
                    <a:pt x="487491" y="1038864"/>
                  </a:lnTo>
                  <a:lnTo>
                    <a:pt x="535346" y="1045825"/>
                  </a:lnTo>
                  <a:lnTo>
                    <a:pt x="584366" y="1049506"/>
                  </a:lnTo>
                  <a:lnTo>
                    <a:pt x="634389" y="1049821"/>
                  </a:lnTo>
                  <a:lnTo>
                    <a:pt x="2415518" y="855795"/>
                  </a:lnTo>
                  <a:lnTo>
                    <a:pt x="3109444" y="2531305"/>
                  </a:lnTo>
                  <a:lnTo>
                    <a:pt x="3747519" y="2197503"/>
                  </a:lnTo>
                  <a:lnTo>
                    <a:pt x="2743916" y="251207"/>
                  </a:lnTo>
                  <a:lnTo>
                    <a:pt x="2728569" y="206663"/>
                  </a:lnTo>
                  <a:lnTo>
                    <a:pt x="2707669" y="165444"/>
                  </a:lnTo>
                  <a:lnTo>
                    <a:pt x="2681722" y="127922"/>
                  </a:lnTo>
                  <a:lnTo>
                    <a:pt x="2651235" y="94469"/>
                  </a:lnTo>
                  <a:lnTo>
                    <a:pt x="2616714" y="65456"/>
                  </a:lnTo>
                  <a:lnTo>
                    <a:pt x="2578666" y="41254"/>
                  </a:lnTo>
                  <a:lnTo>
                    <a:pt x="2537597" y="22236"/>
                  </a:lnTo>
                  <a:lnTo>
                    <a:pt x="2494014" y="8773"/>
                  </a:lnTo>
                  <a:lnTo>
                    <a:pt x="2448423" y="1237"/>
                  </a:lnTo>
                  <a:lnTo>
                    <a:pt x="2401330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687670" y="3717043"/>
              <a:ext cx="1068070" cy="3543300"/>
            </a:xfrm>
            <a:custGeom>
              <a:avLst/>
              <a:gdLst/>
              <a:ahLst/>
              <a:cxnLst/>
              <a:rect l="l" t="t" r="r" b="b"/>
              <a:pathLst>
                <a:path w="1068070" h="3543300">
                  <a:moveTo>
                    <a:pt x="562768" y="0"/>
                  </a:moveTo>
                  <a:lnTo>
                    <a:pt x="0" y="0"/>
                  </a:lnTo>
                  <a:lnTo>
                    <a:pt x="0" y="111724"/>
                  </a:lnTo>
                  <a:lnTo>
                    <a:pt x="562768" y="111724"/>
                  </a:lnTo>
                  <a:lnTo>
                    <a:pt x="584833" y="115588"/>
                  </a:lnTo>
                  <a:lnTo>
                    <a:pt x="617984" y="142925"/>
                  </a:lnTo>
                  <a:lnTo>
                    <a:pt x="638643" y="229714"/>
                  </a:lnTo>
                  <a:lnTo>
                    <a:pt x="645923" y="267883"/>
                  </a:lnTo>
                  <a:lnTo>
                    <a:pt x="653773" y="309237"/>
                  </a:lnTo>
                  <a:lnTo>
                    <a:pt x="662139" y="353543"/>
                  </a:lnTo>
                  <a:lnTo>
                    <a:pt x="670969" y="400568"/>
                  </a:lnTo>
                  <a:lnTo>
                    <a:pt x="680211" y="450080"/>
                  </a:lnTo>
                  <a:lnTo>
                    <a:pt x="689812" y="501847"/>
                  </a:lnTo>
                  <a:lnTo>
                    <a:pt x="699720" y="555636"/>
                  </a:lnTo>
                  <a:lnTo>
                    <a:pt x="709880" y="611214"/>
                  </a:lnTo>
                  <a:lnTo>
                    <a:pt x="720242" y="668349"/>
                  </a:lnTo>
                  <a:lnTo>
                    <a:pt x="730752" y="726809"/>
                  </a:lnTo>
                  <a:lnTo>
                    <a:pt x="741357" y="786360"/>
                  </a:lnTo>
                  <a:lnTo>
                    <a:pt x="752006" y="846771"/>
                  </a:lnTo>
                  <a:lnTo>
                    <a:pt x="762644" y="907810"/>
                  </a:lnTo>
                  <a:lnTo>
                    <a:pt x="773221" y="969242"/>
                  </a:lnTo>
                  <a:lnTo>
                    <a:pt x="783682" y="1030837"/>
                  </a:lnTo>
                  <a:lnTo>
                    <a:pt x="792446" y="1083146"/>
                  </a:lnTo>
                  <a:lnTo>
                    <a:pt x="801055" y="1135258"/>
                  </a:lnTo>
                  <a:lnTo>
                    <a:pt x="809476" y="1187029"/>
                  </a:lnTo>
                  <a:lnTo>
                    <a:pt x="817679" y="1238314"/>
                  </a:lnTo>
                  <a:lnTo>
                    <a:pt x="825630" y="1288968"/>
                  </a:lnTo>
                  <a:lnTo>
                    <a:pt x="833298" y="1338846"/>
                  </a:lnTo>
                  <a:lnTo>
                    <a:pt x="840649" y="1387803"/>
                  </a:lnTo>
                  <a:lnTo>
                    <a:pt x="847653" y="1435695"/>
                  </a:lnTo>
                  <a:lnTo>
                    <a:pt x="854276" y="1482376"/>
                  </a:lnTo>
                  <a:lnTo>
                    <a:pt x="860486" y="1527702"/>
                  </a:lnTo>
                  <a:lnTo>
                    <a:pt x="867626" y="1582234"/>
                  </a:lnTo>
                  <a:lnTo>
                    <a:pt x="874006" y="1634107"/>
                  </a:lnTo>
                  <a:lnTo>
                    <a:pt x="879562" y="1683026"/>
                  </a:lnTo>
                  <a:lnTo>
                    <a:pt x="884234" y="1728701"/>
                  </a:lnTo>
                  <a:lnTo>
                    <a:pt x="887958" y="1770792"/>
                  </a:lnTo>
                  <a:lnTo>
                    <a:pt x="890667" y="1808969"/>
                  </a:lnTo>
                  <a:lnTo>
                    <a:pt x="892804" y="1867795"/>
                  </a:lnTo>
                  <a:lnTo>
                    <a:pt x="892883" y="1872937"/>
                  </a:lnTo>
                  <a:lnTo>
                    <a:pt x="956232" y="3543201"/>
                  </a:lnTo>
                  <a:lnTo>
                    <a:pt x="1067841" y="3538949"/>
                  </a:lnTo>
                  <a:lnTo>
                    <a:pt x="1004664" y="1872937"/>
                  </a:lnTo>
                  <a:lnTo>
                    <a:pt x="1004624" y="1871890"/>
                  </a:lnTo>
                  <a:lnTo>
                    <a:pt x="948704" y="1871890"/>
                  </a:lnTo>
                  <a:lnTo>
                    <a:pt x="1004506" y="1869797"/>
                  </a:lnTo>
                  <a:lnTo>
                    <a:pt x="1004006" y="1842810"/>
                  </a:lnTo>
                  <a:lnTo>
                    <a:pt x="1002155" y="1802209"/>
                  </a:lnTo>
                  <a:lnTo>
                    <a:pt x="999288" y="1761888"/>
                  </a:lnTo>
                  <a:lnTo>
                    <a:pt x="995414" y="1718094"/>
                  </a:lnTo>
                  <a:lnTo>
                    <a:pt x="991521" y="1679605"/>
                  </a:lnTo>
                  <a:lnTo>
                    <a:pt x="987028" y="1639016"/>
                  </a:lnTo>
                  <a:lnTo>
                    <a:pt x="981969" y="1596479"/>
                  </a:lnTo>
                  <a:lnTo>
                    <a:pt x="976379" y="1552145"/>
                  </a:lnTo>
                  <a:lnTo>
                    <a:pt x="970294" y="1506165"/>
                  </a:lnTo>
                  <a:lnTo>
                    <a:pt x="963749" y="1458690"/>
                  </a:lnTo>
                  <a:lnTo>
                    <a:pt x="956779" y="1409872"/>
                  </a:lnTo>
                  <a:lnTo>
                    <a:pt x="949418" y="1359862"/>
                  </a:lnTo>
                  <a:lnTo>
                    <a:pt x="941703" y="1308812"/>
                  </a:lnTo>
                  <a:lnTo>
                    <a:pt x="933668" y="1256871"/>
                  </a:lnTo>
                  <a:lnTo>
                    <a:pt x="925347" y="1204193"/>
                  </a:lnTo>
                  <a:lnTo>
                    <a:pt x="916777" y="1150928"/>
                  </a:lnTo>
                  <a:lnTo>
                    <a:pt x="907992" y="1097227"/>
                  </a:lnTo>
                  <a:lnTo>
                    <a:pt x="899028" y="1043241"/>
                  </a:lnTo>
                  <a:lnTo>
                    <a:pt x="889919" y="989123"/>
                  </a:lnTo>
                  <a:lnTo>
                    <a:pt x="880700" y="935023"/>
                  </a:lnTo>
                  <a:lnTo>
                    <a:pt x="871408" y="881093"/>
                  </a:lnTo>
                  <a:lnTo>
                    <a:pt x="860818" y="820410"/>
                  </a:lnTo>
                  <a:lnTo>
                    <a:pt x="850227" y="760383"/>
                  </a:lnTo>
                  <a:lnTo>
                    <a:pt x="839685" y="701238"/>
                  </a:lnTo>
                  <a:lnTo>
                    <a:pt x="829244" y="643203"/>
                  </a:lnTo>
                  <a:lnTo>
                    <a:pt x="818955" y="586503"/>
                  </a:lnTo>
                  <a:lnTo>
                    <a:pt x="808868" y="531364"/>
                  </a:lnTo>
                  <a:lnTo>
                    <a:pt x="799036" y="478013"/>
                  </a:lnTo>
                  <a:lnTo>
                    <a:pt x="789510" y="426676"/>
                  </a:lnTo>
                  <a:lnTo>
                    <a:pt x="780340" y="377579"/>
                  </a:lnTo>
                  <a:lnTo>
                    <a:pt x="771579" y="330948"/>
                  </a:lnTo>
                  <a:lnTo>
                    <a:pt x="763277" y="287010"/>
                  </a:lnTo>
                  <a:lnTo>
                    <a:pt x="755485" y="245991"/>
                  </a:lnTo>
                  <a:lnTo>
                    <a:pt x="748254" y="208116"/>
                  </a:lnTo>
                  <a:lnTo>
                    <a:pt x="735726" y="142925"/>
                  </a:lnTo>
                  <a:lnTo>
                    <a:pt x="735684" y="142707"/>
                  </a:lnTo>
                  <a:lnTo>
                    <a:pt x="719642" y="96045"/>
                  </a:lnTo>
                  <a:lnTo>
                    <a:pt x="692190" y="56676"/>
                  </a:lnTo>
                  <a:lnTo>
                    <a:pt x="655469" y="26367"/>
                  </a:lnTo>
                  <a:lnTo>
                    <a:pt x="611615" y="6886"/>
                  </a:lnTo>
                  <a:lnTo>
                    <a:pt x="562768" y="0"/>
                  </a:lnTo>
                  <a:close/>
                </a:path>
                <a:path w="1068070" h="3543300">
                  <a:moveTo>
                    <a:pt x="1004580" y="1869797"/>
                  </a:moveTo>
                  <a:lnTo>
                    <a:pt x="948704" y="1871890"/>
                  </a:lnTo>
                  <a:lnTo>
                    <a:pt x="1004624" y="1871890"/>
                  </a:lnTo>
                  <a:lnTo>
                    <a:pt x="1004580" y="1869797"/>
                  </a:lnTo>
                  <a:close/>
                </a:path>
              </a:pathLst>
            </a:custGeom>
            <a:solidFill>
              <a:srgbClr val="D5D5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1505175" y="3717046"/>
              <a:ext cx="675005" cy="111760"/>
            </a:xfrm>
            <a:custGeom>
              <a:avLst/>
              <a:gdLst/>
              <a:ahLst/>
              <a:cxnLst/>
              <a:rect l="l" t="t" r="r" b="b"/>
              <a:pathLst>
                <a:path w="675004" h="111760">
                  <a:moveTo>
                    <a:pt x="618588" y="0"/>
                  </a:moveTo>
                  <a:lnTo>
                    <a:pt x="55830" y="0"/>
                  </a:lnTo>
                  <a:lnTo>
                    <a:pt x="34093" y="4385"/>
                  </a:lnTo>
                  <a:lnTo>
                    <a:pt x="16347" y="16346"/>
                  </a:lnTo>
                  <a:lnTo>
                    <a:pt x="4385" y="34089"/>
                  </a:lnTo>
                  <a:lnTo>
                    <a:pt x="0" y="55820"/>
                  </a:lnTo>
                  <a:lnTo>
                    <a:pt x="4385" y="77577"/>
                  </a:lnTo>
                  <a:lnTo>
                    <a:pt x="16347" y="95347"/>
                  </a:lnTo>
                  <a:lnTo>
                    <a:pt x="34093" y="107330"/>
                  </a:lnTo>
                  <a:lnTo>
                    <a:pt x="55830" y="111724"/>
                  </a:lnTo>
                  <a:lnTo>
                    <a:pt x="618588" y="111724"/>
                  </a:lnTo>
                  <a:lnTo>
                    <a:pt x="640337" y="107330"/>
                  </a:lnTo>
                  <a:lnTo>
                    <a:pt x="658108" y="95347"/>
                  </a:lnTo>
                  <a:lnTo>
                    <a:pt x="670095" y="77577"/>
                  </a:lnTo>
                  <a:lnTo>
                    <a:pt x="674492" y="55820"/>
                  </a:lnTo>
                  <a:lnTo>
                    <a:pt x="670095" y="34089"/>
                  </a:lnTo>
                  <a:lnTo>
                    <a:pt x="658108" y="16346"/>
                  </a:lnTo>
                  <a:lnTo>
                    <a:pt x="640337" y="4385"/>
                  </a:lnTo>
                  <a:lnTo>
                    <a:pt x="618588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931487" y="6141903"/>
              <a:ext cx="2105660" cy="2097405"/>
            </a:xfrm>
            <a:custGeom>
              <a:avLst/>
              <a:gdLst/>
              <a:ahLst/>
              <a:cxnLst/>
              <a:rect l="l" t="t" r="r" b="b"/>
              <a:pathLst>
                <a:path w="2105659" h="2097404">
                  <a:moveTo>
                    <a:pt x="2049759" y="0"/>
                  </a:moveTo>
                  <a:lnTo>
                    <a:pt x="2028006" y="4396"/>
                  </a:lnTo>
                  <a:lnTo>
                    <a:pt x="2010235" y="16383"/>
                  </a:lnTo>
                  <a:lnTo>
                    <a:pt x="1998251" y="34150"/>
                  </a:lnTo>
                  <a:lnTo>
                    <a:pt x="1993855" y="55893"/>
                  </a:lnTo>
                  <a:lnTo>
                    <a:pt x="1993855" y="1985520"/>
                  </a:lnTo>
                  <a:lnTo>
                    <a:pt x="55904" y="1985520"/>
                  </a:lnTo>
                  <a:lnTo>
                    <a:pt x="34155" y="1989914"/>
                  </a:lnTo>
                  <a:lnTo>
                    <a:pt x="16384" y="2001895"/>
                  </a:lnTo>
                  <a:lnTo>
                    <a:pt x="4397" y="2019662"/>
                  </a:lnTo>
                  <a:lnTo>
                    <a:pt x="0" y="2041414"/>
                  </a:lnTo>
                  <a:lnTo>
                    <a:pt x="4397" y="2063151"/>
                  </a:lnTo>
                  <a:lnTo>
                    <a:pt x="16384" y="2080897"/>
                  </a:lnTo>
                  <a:lnTo>
                    <a:pt x="34155" y="2092859"/>
                  </a:lnTo>
                  <a:lnTo>
                    <a:pt x="55904" y="2097245"/>
                  </a:lnTo>
                  <a:lnTo>
                    <a:pt x="2105579" y="2097245"/>
                  </a:lnTo>
                  <a:lnTo>
                    <a:pt x="2105579" y="55893"/>
                  </a:lnTo>
                  <a:lnTo>
                    <a:pt x="2101195" y="34150"/>
                  </a:lnTo>
                  <a:lnTo>
                    <a:pt x="2089237" y="16383"/>
                  </a:lnTo>
                  <a:lnTo>
                    <a:pt x="2071495" y="4396"/>
                  </a:lnTo>
                  <a:lnTo>
                    <a:pt x="2049759" y="0"/>
                  </a:lnTo>
                  <a:close/>
                </a:path>
              </a:pathLst>
            </a:custGeom>
            <a:solidFill>
              <a:srgbClr val="D5D5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4300148" y="7886166"/>
              <a:ext cx="1148080" cy="1148080"/>
            </a:xfrm>
            <a:custGeom>
              <a:avLst/>
              <a:gdLst/>
              <a:ahLst/>
              <a:cxnLst/>
              <a:rect l="l" t="t" r="r" b="b"/>
              <a:pathLst>
                <a:path w="1148080" h="1148079">
                  <a:moveTo>
                    <a:pt x="573877" y="0"/>
                  </a:moveTo>
                  <a:lnTo>
                    <a:pt x="521678" y="2348"/>
                  </a:lnTo>
                  <a:lnTo>
                    <a:pt x="470760" y="9259"/>
                  </a:lnTo>
                  <a:lnTo>
                    <a:pt x="421336" y="20525"/>
                  </a:lnTo>
                  <a:lnTo>
                    <a:pt x="373619" y="35942"/>
                  </a:lnTo>
                  <a:lnTo>
                    <a:pt x="327820" y="55306"/>
                  </a:lnTo>
                  <a:lnTo>
                    <a:pt x="284153" y="78410"/>
                  </a:lnTo>
                  <a:lnTo>
                    <a:pt x="242828" y="105051"/>
                  </a:lnTo>
                  <a:lnTo>
                    <a:pt x="204059" y="135022"/>
                  </a:lnTo>
                  <a:lnTo>
                    <a:pt x="168057" y="168120"/>
                  </a:lnTo>
                  <a:lnTo>
                    <a:pt x="134976" y="204102"/>
                  </a:lnTo>
                  <a:lnTo>
                    <a:pt x="105014" y="242860"/>
                  </a:lnTo>
                  <a:lnTo>
                    <a:pt x="78378" y="284180"/>
                  </a:lnTo>
                  <a:lnTo>
                    <a:pt x="55274" y="327847"/>
                  </a:lnTo>
                  <a:lnTo>
                    <a:pt x="35911" y="373645"/>
                  </a:lnTo>
                  <a:lnTo>
                    <a:pt x="20495" y="421361"/>
                  </a:lnTo>
                  <a:lnTo>
                    <a:pt x="9232" y="470780"/>
                  </a:lnTo>
                  <a:lnTo>
                    <a:pt x="2332" y="521687"/>
                  </a:lnTo>
                  <a:lnTo>
                    <a:pt x="0" y="573867"/>
                  </a:lnTo>
                  <a:lnTo>
                    <a:pt x="2295" y="625211"/>
                  </a:lnTo>
                  <a:lnTo>
                    <a:pt x="9232" y="676947"/>
                  </a:lnTo>
                  <a:lnTo>
                    <a:pt x="20495" y="726359"/>
                  </a:lnTo>
                  <a:lnTo>
                    <a:pt x="35911" y="774068"/>
                  </a:lnTo>
                  <a:lnTo>
                    <a:pt x="55274" y="819861"/>
                  </a:lnTo>
                  <a:lnTo>
                    <a:pt x="78378" y="863526"/>
                  </a:lnTo>
                  <a:lnTo>
                    <a:pt x="105014" y="904848"/>
                  </a:lnTo>
                  <a:lnTo>
                    <a:pt x="134976" y="943615"/>
                  </a:lnTo>
                  <a:lnTo>
                    <a:pt x="168057" y="979614"/>
                  </a:lnTo>
                  <a:lnTo>
                    <a:pt x="204059" y="1012711"/>
                  </a:lnTo>
                  <a:lnTo>
                    <a:pt x="242828" y="1042683"/>
                  </a:lnTo>
                  <a:lnTo>
                    <a:pt x="284153" y="1069324"/>
                  </a:lnTo>
                  <a:lnTo>
                    <a:pt x="327820" y="1092428"/>
                  </a:lnTo>
                  <a:lnTo>
                    <a:pt x="373619" y="1111792"/>
                  </a:lnTo>
                  <a:lnTo>
                    <a:pt x="421336" y="1127209"/>
                  </a:lnTo>
                  <a:lnTo>
                    <a:pt x="470760" y="1138475"/>
                  </a:lnTo>
                  <a:lnTo>
                    <a:pt x="521678" y="1145385"/>
                  </a:lnTo>
                  <a:lnTo>
                    <a:pt x="573877" y="1147734"/>
                  </a:lnTo>
                  <a:lnTo>
                    <a:pt x="626055" y="1145385"/>
                  </a:lnTo>
                  <a:lnTo>
                    <a:pt x="676955" y="1138475"/>
                  </a:lnTo>
                  <a:lnTo>
                    <a:pt x="726364" y="1127209"/>
                  </a:lnTo>
                  <a:lnTo>
                    <a:pt x="774071" y="1111792"/>
                  </a:lnTo>
                  <a:lnTo>
                    <a:pt x="819863" y="1092428"/>
                  </a:lnTo>
                  <a:lnTo>
                    <a:pt x="863527" y="1069324"/>
                  </a:lnTo>
                  <a:lnTo>
                    <a:pt x="904850" y="1042683"/>
                  </a:lnTo>
                  <a:lnTo>
                    <a:pt x="942373" y="1013675"/>
                  </a:lnTo>
                  <a:lnTo>
                    <a:pt x="573877" y="1013675"/>
                  </a:lnTo>
                  <a:lnTo>
                    <a:pt x="522509" y="1010703"/>
                  </a:lnTo>
                  <a:lnTo>
                    <a:pt x="472942" y="1002053"/>
                  </a:lnTo>
                  <a:lnTo>
                    <a:pt x="425484" y="988047"/>
                  </a:lnTo>
                  <a:lnTo>
                    <a:pt x="380442" y="969004"/>
                  </a:lnTo>
                  <a:lnTo>
                    <a:pt x="338123" y="945245"/>
                  </a:lnTo>
                  <a:lnTo>
                    <a:pt x="298834" y="917091"/>
                  </a:lnTo>
                  <a:lnTo>
                    <a:pt x="262882" y="884863"/>
                  </a:lnTo>
                  <a:lnTo>
                    <a:pt x="230650" y="848881"/>
                  </a:lnTo>
                  <a:lnTo>
                    <a:pt x="202488" y="809574"/>
                  </a:lnTo>
                  <a:lnTo>
                    <a:pt x="178721" y="767247"/>
                  </a:lnTo>
                  <a:lnTo>
                    <a:pt x="159671" y="722208"/>
                  </a:lnTo>
                  <a:lnTo>
                    <a:pt x="145663" y="674760"/>
                  </a:lnTo>
                  <a:lnTo>
                    <a:pt x="137021" y="625211"/>
                  </a:lnTo>
                  <a:lnTo>
                    <a:pt x="134069" y="573867"/>
                  </a:lnTo>
                  <a:lnTo>
                    <a:pt x="137021" y="522522"/>
                  </a:lnTo>
                  <a:lnTo>
                    <a:pt x="145663" y="472973"/>
                  </a:lnTo>
                  <a:lnTo>
                    <a:pt x="159671" y="425526"/>
                  </a:lnTo>
                  <a:lnTo>
                    <a:pt x="178721" y="380486"/>
                  </a:lnTo>
                  <a:lnTo>
                    <a:pt x="202488" y="338160"/>
                  </a:lnTo>
                  <a:lnTo>
                    <a:pt x="230650" y="298853"/>
                  </a:lnTo>
                  <a:lnTo>
                    <a:pt x="262882" y="262871"/>
                  </a:lnTo>
                  <a:lnTo>
                    <a:pt x="298834" y="230643"/>
                  </a:lnTo>
                  <a:lnTo>
                    <a:pt x="338123" y="202489"/>
                  </a:lnTo>
                  <a:lnTo>
                    <a:pt x="380442" y="178730"/>
                  </a:lnTo>
                  <a:lnTo>
                    <a:pt x="425484" y="159687"/>
                  </a:lnTo>
                  <a:lnTo>
                    <a:pt x="472942" y="145681"/>
                  </a:lnTo>
                  <a:lnTo>
                    <a:pt x="522509" y="137031"/>
                  </a:lnTo>
                  <a:lnTo>
                    <a:pt x="573877" y="134058"/>
                  </a:lnTo>
                  <a:lnTo>
                    <a:pt x="942373" y="134058"/>
                  </a:lnTo>
                  <a:lnTo>
                    <a:pt x="904850" y="105051"/>
                  </a:lnTo>
                  <a:lnTo>
                    <a:pt x="863527" y="78410"/>
                  </a:lnTo>
                  <a:lnTo>
                    <a:pt x="819863" y="55306"/>
                  </a:lnTo>
                  <a:lnTo>
                    <a:pt x="774071" y="35942"/>
                  </a:lnTo>
                  <a:lnTo>
                    <a:pt x="726364" y="20525"/>
                  </a:lnTo>
                  <a:lnTo>
                    <a:pt x="676955" y="9259"/>
                  </a:lnTo>
                  <a:lnTo>
                    <a:pt x="626055" y="2348"/>
                  </a:lnTo>
                  <a:lnTo>
                    <a:pt x="573877" y="0"/>
                  </a:lnTo>
                  <a:close/>
                </a:path>
                <a:path w="1148080" h="1148079">
                  <a:moveTo>
                    <a:pt x="942373" y="134058"/>
                  </a:moveTo>
                  <a:lnTo>
                    <a:pt x="573877" y="134058"/>
                  </a:lnTo>
                  <a:lnTo>
                    <a:pt x="625222" y="137031"/>
                  </a:lnTo>
                  <a:lnTo>
                    <a:pt x="674769" y="145681"/>
                  </a:lnTo>
                  <a:lnTo>
                    <a:pt x="722212" y="159687"/>
                  </a:lnTo>
                  <a:lnTo>
                    <a:pt x="767244" y="178730"/>
                  </a:lnTo>
                  <a:lnTo>
                    <a:pt x="809557" y="202489"/>
                  </a:lnTo>
                  <a:lnTo>
                    <a:pt x="848845" y="230643"/>
                  </a:lnTo>
                  <a:lnTo>
                    <a:pt x="884800" y="262871"/>
                  </a:lnTo>
                  <a:lnTo>
                    <a:pt x="917035" y="298853"/>
                  </a:lnTo>
                  <a:lnTo>
                    <a:pt x="945200" y="338160"/>
                  </a:lnTo>
                  <a:lnTo>
                    <a:pt x="968969" y="380486"/>
                  </a:lnTo>
                  <a:lnTo>
                    <a:pt x="988020" y="425526"/>
                  </a:lnTo>
                  <a:lnTo>
                    <a:pt x="1002028" y="472973"/>
                  </a:lnTo>
                  <a:lnTo>
                    <a:pt x="1010670" y="522522"/>
                  </a:lnTo>
                  <a:lnTo>
                    <a:pt x="1013623" y="573867"/>
                  </a:lnTo>
                  <a:lnTo>
                    <a:pt x="1010670" y="625211"/>
                  </a:lnTo>
                  <a:lnTo>
                    <a:pt x="1002028" y="674760"/>
                  </a:lnTo>
                  <a:lnTo>
                    <a:pt x="988020" y="722208"/>
                  </a:lnTo>
                  <a:lnTo>
                    <a:pt x="968969" y="767247"/>
                  </a:lnTo>
                  <a:lnTo>
                    <a:pt x="945200" y="809574"/>
                  </a:lnTo>
                  <a:lnTo>
                    <a:pt x="917035" y="848881"/>
                  </a:lnTo>
                  <a:lnTo>
                    <a:pt x="884800" y="884863"/>
                  </a:lnTo>
                  <a:lnTo>
                    <a:pt x="848845" y="917091"/>
                  </a:lnTo>
                  <a:lnTo>
                    <a:pt x="809557" y="945245"/>
                  </a:lnTo>
                  <a:lnTo>
                    <a:pt x="767244" y="969004"/>
                  </a:lnTo>
                  <a:lnTo>
                    <a:pt x="722212" y="988047"/>
                  </a:lnTo>
                  <a:lnTo>
                    <a:pt x="674769" y="1002053"/>
                  </a:lnTo>
                  <a:lnTo>
                    <a:pt x="625222" y="1010703"/>
                  </a:lnTo>
                  <a:lnTo>
                    <a:pt x="573877" y="1013675"/>
                  </a:lnTo>
                  <a:lnTo>
                    <a:pt x="942373" y="1013675"/>
                  </a:lnTo>
                  <a:lnTo>
                    <a:pt x="979624" y="979614"/>
                  </a:lnTo>
                  <a:lnTo>
                    <a:pt x="1012702" y="943615"/>
                  </a:lnTo>
                  <a:lnTo>
                    <a:pt x="1042662" y="904848"/>
                  </a:lnTo>
                  <a:lnTo>
                    <a:pt x="1069297" y="863526"/>
                  </a:lnTo>
                  <a:lnTo>
                    <a:pt x="1092399" y="819861"/>
                  </a:lnTo>
                  <a:lnTo>
                    <a:pt x="1111763" y="774068"/>
                  </a:lnTo>
                  <a:lnTo>
                    <a:pt x="1127180" y="726359"/>
                  </a:lnTo>
                  <a:lnTo>
                    <a:pt x="1138443" y="676947"/>
                  </a:lnTo>
                  <a:lnTo>
                    <a:pt x="1145346" y="626045"/>
                  </a:lnTo>
                  <a:lnTo>
                    <a:pt x="1147682" y="573867"/>
                  </a:lnTo>
                  <a:lnTo>
                    <a:pt x="1145384" y="522522"/>
                  </a:lnTo>
                  <a:lnTo>
                    <a:pt x="1138443" y="470780"/>
                  </a:lnTo>
                  <a:lnTo>
                    <a:pt x="1127180" y="421361"/>
                  </a:lnTo>
                  <a:lnTo>
                    <a:pt x="1111763" y="373645"/>
                  </a:lnTo>
                  <a:lnTo>
                    <a:pt x="1092399" y="327847"/>
                  </a:lnTo>
                  <a:lnTo>
                    <a:pt x="1069297" y="284180"/>
                  </a:lnTo>
                  <a:lnTo>
                    <a:pt x="1042662" y="242860"/>
                  </a:lnTo>
                  <a:lnTo>
                    <a:pt x="1012702" y="204102"/>
                  </a:lnTo>
                  <a:lnTo>
                    <a:pt x="979624" y="168120"/>
                  </a:lnTo>
                  <a:lnTo>
                    <a:pt x="943620" y="135022"/>
                  </a:lnTo>
                  <a:lnTo>
                    <a:pt x="942373" y="134058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2643849" y="7258123"/>
              <a:ext cx="111760" cy="925194"/>
            </a:xfrm>
            <a:custGeom>
              <a:avLst/>
              <a:gdLst/>
              <a:ahLst/>
              <a:cxnLst/>
              <a:rect l="l" t="t" r="r" b="b"/>
              <a:pathLst>
                <a:path w="111759" h="925195">
                  <a:moveTo>
                    <a:pt x="111724" y="0"/>
                  </a:moveTo>
                  <a:lnTo>
                    <a:pt x="0" y="0"/>
                  </a:lnTo>
                  <a:lnTo>
                    <a:pt x="0" y="925134"/>
                  </a:lnTo>
                  <a:lnTo>
                    <a:pt x="111724" y="925134"/>
                  </a:lnTo>
                  <a:lnTo>
                    <a:pt x="111724" y="0"/>
                  </a:lnTo>
                  <a:close/>
                </a:path>
              </a:pathLst>
            </a:custGeom>
            <a:solidFill>
              <a:srgbClr val="D7D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2537529" y="6204260"/>
              <a:ext cx="2603500" cy="1216660"/>
            </a:xfrm>
            <a:custGeom>
              <a:avLst/>
              <a:gdLst/>
              <a:ahLst/>
              <a:cxnLst/>
              <a:rect l="l" t="t" r="r" b="b"/>
              <a:pathLst>
                <a:path w="2603500" h="1216659">
                  <a:moveTo>
                    <a:pt x="324370" y="1053871"/>
                  </a:moveTo>
                  <a:lnTo>
                    <a:pt x="318579" y="1010754"/>
                  </a:lnTo>
                  <a:lnTo>
                    <a:pt x="302234" y="972007"/>
                  </a:lnTo>
                  <a:lnTo>
                    <a:pt x="276872" y="939177"/>
                  </a:lnTo>
                  <a:lnTo>
                    <a:pt x="244043" y="913815"/>
                  </a:lnTo>
                  <a:lnTo>
                    <a:pt x="205295" y="897470"/>
                  </a:lnTo>
                  <a:lnTo>
                    <a:pt x="162179" y="891679"/>
                  </a:lnTo>
                  <a:lnTo>
                    <a:pt x="119062" y="897470"/>
                  </a:lnTo>
                  <a:lnTo>
                    <a:pt x="80327" y="913815"/>
                  </a:lnTo>
                  <a:lnTo>
                    <a:pt x="47498" y="939177"/>
                  </a:lnTo>
                  <a:lnTo>
                    <a:pt x="22136" y="972007"/>
                  </a:lnTo>
                  <a:lnTo>
                    <a:pt x="5791" y="1010754"/>
                  </a:lnTo>
                  <a:lnTo>
                    <a:pt x="0" y="1053871"/>
                  </a:lnTo>
                  <a:lnTo>
                    <a:pt x="5791" y="1096987"/>
                  </a:lnTo>
                  <a:lnTo>
                    <a:pt x="22136" y="1135722"/>
                  </a:lnTo>
                  <a:lnTo>
                    <a:pt x="47498" y="1168552"/>
                  </a:lnTo>
                  <a:lnTo>
                    <a:pt x="80327" y="1193914"/>
                  </a:lnTo>
                  <a:lnTo>
                    <a:pt x="119062" y="1210271"/>
                  </a:lnTo>
                  <a:lnTo>
                    <a:pt x="162179" y="1216063"/>
                  </a:lnTo>
                  <a:lnTo>
                    <a:pt x="205295" y="1210271"/>
                  </a:lnTo>
                  <a:lnTo>
                    <a:pt x="244043" y="1193914"/>
                  </a:lnTo>
                  <a:lnTo>
                    <a:pt x="276872" y="1168552"/>
                  </a:lnTo>
                  <a:lnTo>
                    <a:pt x="302234" y="1135722"/>
                  </a:lnTo>
                  <a:lnTo>
                    <a:pt x="318579" y="1096987"/>
                  </a:lnTo>
                  <a:lnTo>
                    <a:pt x="324370" y="1053871"/>
                  </a:lnTo>
                  <a:close/>
                </a:path>
                <a:path w="2603500" h="1216659">
                  <a:moveTo>
                    <a:pt x="2603436" y="307238"/>
                  </a:moveTo>
                  <a:lnTo>
                    <a:pt x="2464130" y="6159"/>
                  </a:lnTo>
                  <a:lnTo>
                    <a:pt x="174840" y="0"/>
                  </a:lnTo>
                  <a:lnTo>
                    <a:pt x="184099" y="301066"/>
                  </a:lnTo>
                  <a:lnTo>
                    <a:pt x="2603436" y="307238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2537514" y="4704164"/>
              <a:ext cx="2517775" cy="1550035"/>
            </a:xfrm>
            <a:custGeom>
              <a:avLst/>
              <a:gdLst/>
              <a:ahLst/>
              <a:cxnLst/>
              <a:rect l="l" t="t" r="r" b="b"/>
              <a:pathLst>
                <a:path w="2517775" h="1550035">
                  <a:moveTo>
                    <a:pt x="2050241" y="0"/>
                  </a:moveTo>
                  <a:lnTo>
                    <a:pt x="0" y="0"/>
                  </a:lnTo>
                  <a:lnTo>
                    <a:pt x="0" y="111724"/>
                  </a:lnTo>
                  <a:lnTo>
                    <a:pt x="2050241" y="111724"/>
                  </a:lnTo>
                  <a:lnTo>
                    <a:pt x="2098551" y="114961"/>
                  </a:lnTo>
                  <a:lnTo>
                    <a:pt x="2144824" y="124397"/>
                  </a:lnTo>
                  <a:lnTo>
                    <a:pt x="2188668" y="139620"/>
                  </a:lnTo>
                  <a:lnTo>
                    <a:pt x="2229691" y="160214"/>
                  </a:lnTo>
                  <a:lnTo>
                    <a:pt x="2267499" y="185768"/>
                  </a:lnTo>
                  <a:lnTo>
                    <a:pt x="2301699" y="215867"/>
                  </a:lnTo>
                  <a:lnTo>
                    <a:pt x="2331776" y="250063"/>
                  </a:lnTo>
                  <a:lnTo>
                    <a:pt x="2357322" y="287868"/>
                  </a:lnTo>
                  <a:lnTo>
                    <a:pt x="2377918" y="328889"/>
                  </a:lnTo>
                  <a:lnTo>
                    <a:pt x="2393147" y="372732"/>
                  </a:lnTo>
                  <a:lnTo>
                    <a:pt x="2402591" y="419005"/>
                  </a:lnTo>
                  <a:lnTo>
                    <a:pt x="2405832" y="467315"/>
                  </a:lnTo>
                  <a:lnTo>
                    <a:pt x="2405832" y="1437746"/>
                  </a:lnTo>
                  <a:lnTo>
                    <a:pt x="162194" y="1437746"/>
                  </a:lnTo>
                  <a:lnTo>
                    <a:pt x="162194" y="1549471"/>
                  </a:lnTo>
                  <a:lnTo>
                    <a:pt x="2517556" y="1549471"/>
                  </a:lnTo>
                  <a:lnTo>
                    <a:pt x="2517556" y="467315"/>
                  </a:lnTo>
                  <a:lnTo>
                    <a:pt x="2515135" y="419531"/>
                  </a:lnTo>
                  <a:lnTo>
                    <a:pt x="2508048" y="373130"/>
                  </a:lnTo>
                  <a:lnTo>
                    <a:pt x="2496530" y="328345"/>
                  </a:lnTo>
                  <a:lnTo>
                    <a:pt x="2480814" y="285412"/>
                  </a:lnTo>
                  <a:lnTo>
                    <a:pt x="2461136" y="244566"/>
                  </a:lnTo>
                  <a:lnTo>
                    <a:pt x="2437730" y="206039"/>
                  </a:lnTo>
                  <a:lnTo>
                    <a:pt x="2410831" y="170068"/>
                  </a:lnTo>
                  <a:lnTo>
                    <a:pt x="2380673" y="136887"/>
                  </a:lnTo>
                  <a:lnTo>
                    <a:pt x="2347491" y="106729"/>
                  </a:lnTo>
                  <a:lnTo>
                    <a:pt x="2311519" y="79830"/>
                  </a:lnTo>
                  <a:lnTo>
                    <a:pt x="2272992" y="56424"/>
                  </a:lnTo>
                  <a:lnTo>
                    <a:pt x="2232145" y="36746"/>
                  </a:lnTo>
                  <a:lnTo>
                    <a:pt x="2189211" y="21030"/>
                  </a:lnTo>
                  <a:lnTo>
                    <a:pt x="2144427" y="9511"/>
                  </a:lnTo>
                  <a:lnTo>
                    <a:pt x="2098025" y="2422"/>
                  </a:lnTo>
                  <a:lnTo>
                    <a:pt x="2050241" y="0"/>
                  </a:lnTo>
                  <a:close/>
                </a:path>
              </a:pathLst>
            </a:custGeom>
            <a:solidFill>
              <a:srgbClr val="D5D5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5906929" y="7736951"/>
              <a:ext cx="1208405" cy="664210"/>
            </a:xfrm>
            <a:custGeom>
              <a:avLst/>
              <a:gdLst/>
              <a:ahLst/>
              <a:cxnLst/>
              <a:rect l="l" t="t" r="r" b="b"/>
              <a:pathLst>
                <a:path w="1208405" h="664209">
                  <a:moveTo>
                    <a:pt x="1188267" y="0"/>
                  </a:moveTo>
                  <a:lnTo>
                    <a:pt x="0" y="626305"/>
                  </a:lnTo>
                  <a:lnTo>
                    <a:pt x="19800" y="663937"/>
                  </a:lnTo>
                  <a:lnTo>
                    <a:pt x="1208130" y="37642"/>
                  </a:lnTo>
                  <a:lnTo>
                    <a:pt x="1188267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3981214" y="6172980"/>
              <a:ext cx="2922270" cy="2360930"/>
            </a:xfrm>
            <a:custGeom>
              <a:avLst/>
              <a:gdLst/>
              <a:ahLst/>
              <a:cxnLst/>
              <a:rect l="l" t="t" r="r" b="b"/>
              <a:pathLst>
                <a:path w="2922269" h="2360929">
                  <a:moveTo>
                    <a:pt x="2921838" y="1980958"/>
                  </a:moveTo>
                  <a:lnTo>
                    <a:pt x="2874327" y="1879841"/>
                  </a:lnTo>
                  <a:lnTo>
                    <a:pt x="2165159" y="2213229"/>
                  </a:lnTo>
                  <a:lnTo>
                    <a:pt x="1768690" y="1413471"/>
                  </a:lnTo>
                  <a:lnTo>
                    <a:pt x="1769275" y="1413116"/>
                  </a:lnTo>
                  <a:lnTo>
                    <a:pt x="1765287" y="1406601"/>
                  </a:lnTo>
                  <a:lnTo>
                    <a:pt x="1068019" y="0"/>
                  </a:lnTo>
                  <a:lnTo>
                    <a:pt x="967955" y="49606"/>
                  </a:lnTo>
                  <a:lnTo>
                    <a:pt x="1623187" y="1371422"/>
                  </a:lnTo>
                  <a:lnTo>
                    <a:pt x="1317205" y="1558036"/>
                  </a:lnTo>
                  <a:lnTo>
                    <a:pt x="0" y="1558036"/>
                  </a:lnTo>
                  <a:lnTo>
                    <a:pt x="0" y="1669757"/>
                  </a:lnTo>
                  <a:lnTo>
                    <a:pt x="1005141" y="1669757"/>
                  </a:lnTo>
                  <a:lnTo>
                    <a:pt x="1005141" y="2038781"/>
                  </a:lnTo>
                  <a:lnTo>
                    <a:pt x="847712" y="2254097"/>
                  </a:lnTo>
                  <a:lnTo>
                    <a:pt x="838390" y="2274227"/>
                  </a:lnTo>
                  <a:lnTo>
                    <a:pt x="837552" y="2295614"/>
                  </a:lnTo>
                  <a:lnTo>
                    <a:pt x="844829" y="2315756"/>
                  </a:lnTo>
                  <a:lnTo>
                    <a:pt x="859802" y="2332139"/>
                  </a:lnTo>
                  <a:lnTo>
                    <a:pt x="879944" y="2341422"/>
                  </a:lnTo>
                  <a:lnTo>
                    <a:pt x="901344" y="2342235"/>
                  </a:lnTo>
                  <a:lnTo>
                    <a:pt x="921473" y="2334984"/>
                  </a:lnTo>
                  <a:lnTo>
                    <a:pt x="937844" y="2320048"/>
                  </a:lnTo>
                  <a:lnTo>
                    <a:pt x="1116876" y="2075294"/>
                  </a:lnTo>
                  <a:lnTo>
                    <a:pt x="1116876" y="1669757"/>
                  </a:lnTo>
                  <a:lnTo>
                    <a:pt x="1348536" y="1669757"/>
                  </a:lnTo>
                  <a:lnTo>
                    <a:pt x="1672971" y="1471866"/>
                  </a:lnTo>
                  <a:lnTo>
                    <a:pt x="2113661" y="2360853"/>
                  </a:lnTo>
                  <a:lnTo>
                    <a:pt x="2921838" y="1980958"/>
                  </a:lnTo>
                  <a:close/>
                </a:path>
              </a:pathLst>
            </a:custGeom>
            <a:solidFill>
              <a:srgbClr val="D5D5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963897" y="1675364"/>
              <a:ext cx="3540760" cy="7344409"/>
            </a:xfrm>
            <a:custGeom>
              <a:avLst/>
              <a:gdLst/>
              <a:ahLst/>
              <a:cxnLst/>
              <a:rect l="l" t="t" r="r" b="b"/>
              <a:pathLst>
                <a:path w="3540759" h="7344409">
                  <a:moveTo>
                    <a:pt x="2679103" y="860755"/>
                  </a:moveTo>
                  <a:lnTo>
                    <a:pt x="2678252" y="816648"/>
                  </a:lnTo>
                  <a:lnTo>
                    <a:pt x="2673489" y="768210"/>
                  </a:lnTo>
                  <a:lnTo>
                    <a:pt x="2665209" y="716343"/>
                  </a:lnTo>
                  <a:lnTo>
                    <a:pt x="2653766" y="661949"/>
                  </a:lnTo>
                  <a:lnTo>
                    <a:pt x="2639555" y="605929"/>
                  </a:lnTo>
                  <a:lnTo>
                    <a:pt x="2622943" y="549160"/>
                  </a:lnTo>
                  <a:lnTo>
                    <a:pt x="2604325" y="492544"/>
                  </a:lnTo>
                  <a:lnTo>
                    <a:pt x="2584081" y="436994"/>
                  </a:lnTo>
                  <a:lnTo>
                    <a:pt x="2562568" y="383374"/>
                  </a:lnTo>
                  <a:lnTo>
                    <a:pt x="2540190" y="332613"/>
                  </a:lnTo>
                  <a:lnTo>
                    <a:pt x="2517330" y="285597"/>
                  </a:lnTo>
                  <a:lnTo>
                    <a:pt x="2494343" y="243205"/>
                  </a:lnTo>
                  <a:lnTo>
                    <a:pt x="2471623" y="206349"/>
                  </a:lnTo>
                  <a:lnTo>
                    <a:pt x="2428494" y="152819"/>
                  </a:lnTo>
                  <a:lnTo>
                    <a:pt x="2390825" y="120497"/>
                  </a:lnTo>
                  <a:lnTo>
                    <a:pt x="2351176" y="92113"/>
                  </a:lnTo>
                  <a:lnTo>
                    <a:pt x="2309698" y="67652"/>
                  </a:lnTo>
                  <a:lnTo>
                    <a:pt x="2266569" y="47040"/>
                  </a:lnTo>
                  <a:lnTo>
                    <a:pt x="2221954" y="30226"/>
                  </a:lnTo>
                  <a:lnTo>
                    <a:pt x="2176030" y="17170"/>
                  </a:lnTo>
                  <a:lnTo>
                    <a:pt x="2128951" y="7810"/>
                  </a:lnTo>
                  <a:lnTo>
                    <a:pt x="2080907" y="2108"/>
                  </a:lnTo>
                  <a:lnTo>
                    <a:pt x="2032050" y="0"/>
                  </a:lnTo>
                  <a:lnTo>
                    <a:pt x="1982546" y="1435"/>
                  </a:lnTo>
                  <a:lnTo>
                    <a:pt x="1936699" y="5918"/>
                  </a:lnTo>
                  <a:lnTo>
                    <a:pt x="1891830" y="13373"/>
                  </a:lnTo>
                  <a:lnTo>
                    <a:pt x="1848129" y="23749"/>
                  </a:lnTo>
                  <a:lnTo>
                    <a:pt x="1805774" y="36969"/>
                  </a:lnTo>
                  <a:lnTo>
                    <a:pt x="1764982" y="52984"/>
                  </a:lnTo>
                  <a:lnTo>
                    <a:pt x="1725917" y="71716"/>
                  </a:lnTo>
                  <a:lnTo>
                    <a:pt x="1688782" y="93116"/>
                  </a:lnTo>
                  <a:lnTo>
                    <a:pt x="1653768" y="117132"/>
                  </a:lnTo>
                  <a:lnTo>
                    <a:pt x="1621066" y="143675"/>
                  </a:lnTo>
                  <a:lnTo>
                    <a:pt x="1590865" y="172694"/>
                  </a:lnTo>
                  <a:lnTo>
                    <a:pt x="1563357" y="204127"/>
                  </a:lnTo>
                  <a:lnTo>
                    <a:pt x="1538719" y="237909"/>
                  </a:lnTo>
                  <a:lnTo>
                    <a:pt x="1517154" y="273989"/>
                  </a:lnTo>
                  <a:lnTo>
                    <a:pt x="1498854" y="312293"/>
                  </a:lnTo>
                  <a:lnTo>
                    <a:pt x="1484007" y="352755"/>
                  </a:lnTo>
                  <a:lnTo>
                    <a:pt x="1472793" y="395325"/>
                  </a:lnTo>
                  <a:lnTo>
                    <a:pt x="1465414" y="439940"/>
                  </a:lnTo>
                  <a:lnTo>
                    <a:pt x="1462062" y="486524"/>
                  </a:lnTo>
                  <a:lnTo>
                    <a:pt x="1462925" y="535025"/>
                  </a:lnTo>
                  <a:lnTo>
                    <a:pt x="1468183" y="585381"/>
                  </a:lnTo>
                  <a:lnTo>
                    <a:pt x="1482483" y="629475"/>
                  </a:lnTo>
                  <a:lnTo>
                    <a:pt x="1543075" y="667689"/>
                  </a:lnTo>
                  <a:lnTo>
                    <a:pt x="1585937" y="672668"/>
                  </a:lnTo>
                  <a:lnTo>
                    <a:pt x="1634883" y="675462"/>
                  </a:lnTo>
                  <a:lnTo>
                    <a:pt x="1688172" y="681494"/>
                  </a:lnTo>
                  <a:lnTo>
                    <a:pt x="1748320" y="689025"/>
                  </a:lnTo>
                  <a:lnTo>
                    <a:pt x="1804060" y="690473"/>
                  </a:lnTo>
                  <a:lnTo>
                    <a:pt x="1855711" y="686384"/>
                  </a:lnTo>
                  <a:lnTo>
                    <a:pt x="1903628" y="677291"/>
                  </a:lnTo>
                  <a:lnTo>
                    <a:pt x="1948141" y="663740"/>
                  </a:lnTo>
                  <a:lnTo>
                    <a:pt x="1989569" y="646264"/>
                  </a:lnTo>
                  <a:lnTo>
                    <a:pt x="1971090" y="692150"/>
                  </a:lnTo>
                  <a:lnTo>
                    <a:pt x="1926336" y="767067"/>
                  </a:lnTo>
                  <a:lnTo>
                    <a:pt x="1852066" y="736092"/>
                  </a:lnTo>
                  <a:lnTo>
                    <a:pt x="1718703" y="1106830"/>
                  </a:lnTo>
                  <a:lnTo>
                    <a:pt x="1627543" y="1294815"/>
                  </a:lnTo>
                  <a:lnTo>
                    <a:pt x="1536560" y="1358036"/>
                  </a:lnTo>
                  <a:lnTo>
                    <a:pt x="1403731" y="1354442"/>
                  </a:lnTo>
                  <a:lnTo>
                    <a:pt x="1345641" y="1357884"/>
                  </a:lnTo>
                  <a:lnTo>
                    <a:pt x="1435925" y="1388440"/>
                  </a:lnTo>
                  <a:lnTo>
                    <a:pt x="1568157" y="1423403"/>
                  </a:lnTo>
                  <a:lnTo>
                    <a:pt x="1635899" y="1440103"/>
                  </a:lnTo>
                  <a:lnTo>
                    <a:pt x="2053704" y="1356741"/>
                  </a:lnTo>
                  <a:lnTo>
                    <a:pt x="2038464" y="813803"/>
                  </a:lnTo>
                  <a:lnTo>
                    <a:pt x="1953094" y="778217"/>
                  </a:lnTo>
                  <a:lnTo>
                    <a:pt x="1999780" y="767194"/>
                  </a:lnTo>
                  <a:lnTo>
                    <a:pt x="2057374" y="730821"/>
                  </a:lnTo>
                  <a:lnTo>
                    <a:pt x="2113127" y="651637"/>
                  </a:lnTo>
                  <a:lnTo>
                    <a:pt x="2193213" y="502958"/>
                  </a:lnTo>
                  <a:lnTo>
                    <a:pt x="2176564" y="505523"/>
                  </a:lnTo>
                  <a:lnTo>
                    <a:pt x="2193226" y="489191"/>
                  </a:lnTo>
                  <a:lnTo>
                    <a:pt x="2219680" y="519163"/>
                  </a:lnTo>
                  <a:lnTo>
                    <a:pt x="2246211" y="554367"/>
                  </a:lnTo>
                  <a:lnTo>
                    <a:pt x="2272982" y="593356"/>
                  </a:lnTo>
                  <a:lnTo>
                    <a:pt x="2327960" y="676922"/>
                  </a:lnTo>
                  <a:lnTo>
                    <a:pt x="2356510" y="718604"/>
                  </a:lnTo>
                  <a:lnTo>
                    <a:pt x="2385987" y="758291"/>
                  </a:lnTo>
                  <a:lnTo>
                    <a:pt x="2412771" y="790079"/>
                  </a:lnTo>
                  <a:lnTo>
                    <a:pt x="2413254" y="795578"/>
                  </a:lnTo>
                  <a:lnTo>
                    <a:pt x="2413851" y="848880"/>
                  </a:lnTo>
                  <a:lnTo>
                    <a:pt x="2410041" y="905967"/>
                  </a:lnTo>
                  <a:lnTo>
                    <a:pt x="2401138" y="967155"/>
                  </a:lnTo>
                  <a:lnTo>
                    <a:pt x="2386457" y="1032751"/>
                  </a:lnTo>
                  <a:lnTo>
                    <a:pt x="2365311" y="1103096"/>
                  </a:lnTo>
                  <a:lnTo>
                    <a:pt x="2387600" y="1047381"/>
                  </a:lnTo>
                  <a:lnTo>
                    <a:pt x="2458783" y="859332"/>
                  </a:lnTo>
                  <a:lnTo>
                    <a:pt x="2466276" y="839381"/>
                  </a:lnTo>
                  <a:lnTo>
                    <a:pt x="2481707" y="850976"/>
                  </a:lnTo>
                  <a:lnTo>
                    <a:pt x="2516619" y="868260"/>
                  </a:lnTo>
                  <a:lnTo>
                    <a:pt x="2553309" y="876338"/>
                  </a:lnTo>
                  <a:lnTo>
                    <a:pt x="2560091" y="848423"/>
                  </a:lnTo>
                  <a:lnTo>
                    <a:pt x="2568791" y="786028"/>
                  </a:lnTo>
                  <a:lnTo>
                    <a:pt x="2576893" y="722503"/>
                  </a:lnTo>
                  <a:lnTo>
                    <a:pt x="2581821" y="691159"/>
                  </a:lnTo>
                  <a:lnTo>
                    <a:pt x="2590736" y="705269"/>
                  </a:lnTo>
                  <a:lnTo>
                    <a:pt x="2606586" y="750938"/>
                  </a:lnTo>
                  <a:lnTo>
                    <a:pt x="2644762" y="873594"/>
                  </a:lnTo>
                  <a:lnTo>
                    <a:pt x="2659875" y="918908"/>
                  </a:lnTo>
                  <a:lnTo>
                    <a:pt x="2667558" y="932421"/>
                  </a:lnTo>
                  <a:lnTo>
                    <a:pt x="2675661" y="899642"/>
                  </a:lnTo>
                  <a:lnTo>
                    <a:pt x="2679103" y="860755"/>
                  </a:lnTo>
                  <a:close/>
                </a:path>
                <a:path w="3540759" h="7344409">
                  <a:moveTo>
                    <a:pt x="3471570" y="5616676"/>
                  </a:moveTo>
                  <a:lnTo>
                    <a:pt x="3470833" y="5565876"/>
                  </a:lnTo>
                  <a:lnTo>
                    <a:pt x="3468636" y="5515076"/>
                  </a:lnTo>
                  <a:lnTo>
                    <a:pt x="3464991" y="5464276"/>
                  </a:lnTo>
                  <a:lnTo>
                    <a:pt x="3459911" y="5413476"/>
                  </a:lnTo>
                  <a:lnTo>
                    <a:pt x="3453422" y="5362676"/>
                  </a:lnTo>
                  <a:lnTo>
                    <a:pt x="3445560" y="5311876"/>
                  </a:lnTo>
                  <a:lnTo>
                    <a:pt x="3436315" y="5261076"/>
                  </a:lnTo>
                  <a:lnTo>
                    <a:pt x="3425736" y="5210276"/>
                  </a:lnTo>
                  <a:lnTo>
                    <a:pt x="3413836" y="5172176"/>
                  </a:lnTo>
                  <a:lnTo>
                    <a:pt x="3400628" y="5121376"/>
                  </a:lnTo>
                  <a:lnTo>
                    <a:pt x="3386137" y="5070576"/>
                  </a:lnTo>
                  <a:lnTo>
                    <a:pt x="3370376" y="5032476"/>
                  </a:lnTo>
                  <a:lnTo>
                    <a:pt x="3353384" y="4981676"/>
                  </a:lnTo>
                  <a:lnTo>
                    <a:pt x="3335159" y="4943576"/>
                  </a:lnTo>
                  <a:lnTo>
                    <a:pt x="3315741" y="4892776"/>
                  </a:lnTo>
                  <a:lnTo>
                    <a:pt x="3295129" y="4854676"/>
                  </a:lnTo>
                  <a:lnTo>
                    <a:pt x="3292919" y="4849520"/>
                  </a:lnTo>
                  <a:lnTo>
                    <a:pt x="3292919" y="5616676"/>
                  </a:lnTo>
                  <a:lnTo>
                    <a:pt x="3292081" y="5667476"/>
                  </a:lnTo>
                  <a:lnTo>
                    <a:pt x="3289592" y="5718276"/>
                  </a:lnTo>
                  <a:lnTo>
                    <a:pt x="3285490" y="5769076"/>
                  </a:lnTo>
                  <a:lnTo>
                    <a:pt x="3279787" y="5819876"/>
                  </a:lnTo>
                  <a:lnTo>
                    <a:pt x="3272523" y="5870676"/>
                  </a:lnTo>
                  <a:lnTo>
                    <a:pt x="3263709" y="5921476"/>
                  </a:lnTo>
                  <a:lnTo>
                    <a:pt x="3253384" y="5959576"/>
                  </a:lnTo>
                  <a:lnTo>
                    <a:pt x="3241560" y="6010376"/>
                  </a:lnTo>
                  <a:lnTo>
                    <a:pt x="3228276" y="6061176"/>
                  </a:lnTo>
                  <a:lnTo>
                    <a:pt x="3213544" y="6111976"/>
                  </a:lnTo>
                  <a:lnTo>
                    <a:pt x="3197390" y="6150076"/>
                  </a:lnTo>
                  <a:lnTo>
                    <a:pt x="3179851" y="6200876"/>
                  </a:lnTo>
                  <a:lnTo>
                    <a:pt x="3160953" y="6238976"/>
                  </a:lnTo>
                  <a:lnTo>
                    <a:pt x="3140710" y="6289776"/>
                  </a:lnTo>
                  <a:lnTo>
                    <a:pt x="3119145" y="6327876"/>
                  </a:lnTo>
                  <a:lnTo>
                    <a:pt x="3096298" y="6378676"/>
                  </a:lnTo>
                  <a:lnTo>
                    <a:pt x="3072180" y="6416776"/>
                  </a:lnTo>
                  <a:lnTo>
                    <a:pt x="3046831" y="6454876"/>
                  </a:lnTo>
                  <a:lnTo>
                    <a:pt x="3020263" y="6492976"/>
                  </a:lnTo>
                  <a:lnTo>
                    <a:pt x="2992513" y="6531076"/>
                  </a:lnTo>
                  <a:lnTo>
                    <a:pt x="2963595" y="6569176"/>
                  </a:lnTo>
                  <a:lnTo>
                    <a:pt x="2933547" y="6607276"/>
                  </a:lnTo>
                  <a:lnTo>
                    <a:pt x="2902381" y="6645376"/>
                  </a:lnTo>
                  <a:lnTo>
                    <a:pt x="2870123" y="6683476"/>
                  </a:lnTo>
                  <a:lnTo>
                    <a:pt x="2836811" y="6721576"/>
                  </a:lnTo>
                  <a:lnTo>
                    <a:pt x="2802458" y="6746976"/>
                  </a:lnTo>
                  <a:lnTo>
                    <a:pt x="2767114" y="6785076"/>
                  </a:lnTo>
                  <a:lnTo>
                    <a:pt x="2730779" y="6810476"/>
                  </a:lnTo>
                  <a:lnTo>
                    <a:pt x="2693505" y="6848576"/>
                  </a:lnTo>
                  <a:lnTo>
                    <a:pt x="2655316" y="6873976"/>
                  </a:lnTo>
                  <a:lnTo>
                    <a:pt x="2616212" y="6899376"/>
                  </a:lnTo>
                  <a:lnTo>
                    <a:pt x="2576245" y="6924776"/>
                  </a:lnTo>
                  <a:lnTo>
                    <a:pt x="2535428" y="6950176"/>
                  </a:lnTo>
                  <a:lnTo>
                    <a:pt x="2493772" y="6975576"/>
                  </a:lnTo>
                  <a:lnTo>
                    <a:pt x="2451341" y="7000976"/>
                  </a:lnTo>
                  <a:lnTo>
                    <a:pt x="2408123" y="7013676"/>
                  </a:lnTo>
                  <a:lnTo>
                    <a:pt x="2319464" y="7064476"/>
                  </a:lnTo>
                  <a:lnTo>
                    <a:pt x="2228011" y="7089876"/>
                  </a:lnTo>
                  <a:lnTo>
                    <a:pt x="1988451" y="7153376"/>
                  </a:lnTo>
                  <a:lnTo>
                    <a:pt x="1938870" y="7153376"/>
                  </a:lnTo>
                  <a:lnTo>
                    <a:pt x="1888794" y="7166076"/>
                  </a:lnTo>
                  <a:lnTo>
                    <a:pt x="1582813" y="7166076"/>
                  </a:lnTo>
                  <a:lnTo>
                    <a:pt x="1532724" y="7153376"/>
                  </a:lnTo>
                  <a:lnTo>
                    <a:pt x="1483144" y="7153376"/>
                  </a:lnTo>
                  <a:lnTo>
                    <a:pt x="1243596" y="7089876"/>
                  </a:lnTo>
                  <a:lnTo>
                    <a:pt x="1152144" y="7064476"/>
                  </a:lnTo>
                  <a:lnTo>
                    <a:pt x="1063485" y="7013676"/>
                  </a:lnTo>
                  <a:lnTo>
                    <a:pt x="1020267" y="7000976"/>
                  </a:lnTo>
                  <a:lnTo>
                    <a:pt x="977811" y="6975576"/>
                  </a:lnTo>
                  <a:lnTo>
                    <a:pt x="936167" y="6950176"/>
                  </a:lnTo>
                  <a:lnTo>
                    <a:pt x="895350" y="6924776"/>
                  </a:lnTo>
                  <a:lnTo>
                    <a:pt x="855370" y="6899376"/>
                  </a:lnTo>
                  <a:lnTo>
                    <a:pt x="816279" y="6873976"/>
                  </a:lnTo>
                  <a:lnTo>
                    <a:pt x="778078" y="6848576"/>
                  </a:lnTo>
                  <a:lnTo>
                    <a:pt x="740791" y="6810476"/>
                  </a:lnTo>
                  <a:lnTo>
                    <a:pt x="704469" y="6785076"/>
                  </a:lnTo>
                  <a:lnTo>
                    <a:pt x="669112" y="6746976"/>
                  </a:lnTo>
                  <a:lnTo>
                    <a:pt x="634758" y="6721576"/>
                  </a:lnTo>
                  <a:lnTo>
                    <a:pt x="601459" y="6683476"/>
                  </a:lnTo>
                  <a:lnTo>
                    <a:pt x="569214" y="6645376"/>
                  </a:lnTo>
                  <a:lnTo>
                    <a:pt x="538048" y="6607276"/>
                  </a:lnTo>
                  <a:lnTo>
                    <a:pt x="508000" y="6569176"/>
                  </a:lnTo>
                  <a:lnTo>
                    <a:pt x="479094" y="6531076"/>
                  </a:lnTo>
                  <a:lnTo>
                    <a:pt x="451345" y="6492976"/>
                  </a:lnTo>
                  <a:lnTo>
                    <a:pt x="424789" y="6454876"/>
                  </a:lnTo>
                  <a:lnTo>
                    <a:pt x="399440" y="6416776"/>
                  </a:lnTo>
                  <a:lnTo>
                    <a:pt x="375323" y="6378676"/>
                  </a:lnTo>
                  <a:lnTo>
                    <a:pt x="352475" y="6327876"/>
                  </a:lnTo>
                  <a:lnTo>
                    <a:pt x="330923" y="6289776"/>
                  </a:lnTo>
                  <a:lnTo>
                    <a:pt x="310680" y="6238976"/>
                  </a:lnTo>
                  <a:lnTo>
                    <a:pt x="291782" y="6200876"/>
                  </a:lnTo>
                  <a:lnTo>
                    <a:pt x="274243" y="6150076"/>
                  </a:lnTo>
                  <a:lnTo>
                    <a:pt x="258089" y="6111976"/>
                  </a:lnTo>
                  <a:lnTo>
                    <a:pt x="243370" y="6061176"/>
                  </a:lnTo>
                  <a:lnTo>
                    <a:pt x="230073" y="6010376"/>
                  </a:lnTo>
                  <a:lnTo>
                    <a:pt x="218249" y="5959576"/>
                  </a:lnTo>
                  <a:lnTo>
                    <a:pt x="207924" y="5921476"/>
                  </a:lnTo>
                  <a:lnTo>
                    <a:pt x="199110" y="5870676"/>
                  </a:lnTo>
                  <a:lnTo>
                    <a:pt x="191846" y="5819876"/>
                  </a:lnTo>
                  <a:lnTo>
                    <a:pt x="186156" y="5769076"/>
                  </a:lnTo>
                  <a:lnTo>
                    <a:pt x="182054" y="5718276"/>
                  </a:lnTo>
                  <a:lnTo>
                    <a:pt x="179565" y="5667476"/>
                  </a:lnTo>
                  <a:lnTo>
                    <a:pt x="178727" y="5616676"/>
                  </a:lnTo>
                  <a:lnTo>
                    <a:pt x="179565" y="5565876"/>
                  </a:lnTo>
                  <a:lnTo>
                    <a:pt x="182054" y="5515076"/>
                  </a:lnTo>
                  <a:lnTo>
                    <a:pt x="186156" y="5464276"/>
                  </a:lnTo>
                  <a:lnTo>
                    <a:pt x="191846" y="5413476"/>
                  </a:lnTo>
                  <a:lnTo>
                    <a:pt x="199110" y="5362676"/>
                  </a:lnTo>
                  <a:lnTo>
                    <a:pt x="207924" y="5311876"/>
                  </a:lnTo>
                  <a:lnTo>
                    <a:pt x="218249" y="5261076"/>
                  </a:lnTo>
                  <a:lnTo>
                    <a:pt x="230073" y="5210276"/>
                  </a:lnTo>
                  <a:lnTo>
                    <a:pt x="243370" y="5172176"/>
                  </a:lnTo>
                  <a:lnTo>
                    <a:pt x="258089" y="5121376"/>
                  </a:lnTo>
                  <a:lnTo>
                    <a:pt x="274243" y="5070576"/>
                  </a:lnTo>
                  <a:lnTo>
                    <a:pt x="291782" y="5032476"/>
                  </a:lnTo>
                  <a:lnTo>
                    <a:pt x="310680" y="4981676"/>
                  </a:lnTo>
                  <a:lnTo>
                    <a:pt x="330923" y="4943576"/>
                  </a:lnTo>
                  <a:lnTo>
                    <a:pt x="352475" y="4892776"/>
                  </a:lnTo>
                  <a:lnTo>
                    <a:pt x="375323" y="4854676"/>
                  </a:lnTo>
                  <a:lnTo>
                    <a:pt x="399440" y="4816576"/>
                  </a:lnTo>
                  <a:lnTo>
                    <a:pt x="424789" y="4778476"/>
                  </a:lnTo>
                  <a:lnTo>
                    <a:pt x="451345" y="4727676"/>
                  </a:lnTo>
                  <a:lnTo>
                    <a:pt x="479094" y="4689576"/>
                  </a:lnTo>
                  <a:lnTo>
                    <a:pt x="508000" y="4651476"/>
                  </a:lnTo>
                  <a:lnTo>
                    <a:pt x="538048" y="4613376"/>
                  </a:lnTo>
                  <a:lnTo>
                    <a:pt x="569214" y="4587976"/>
                  </a:lnTo>
                  <a:lnTo>
                    <a:pt x="601459" y="4549876"/>
                  </a:lnTo>
                  <a:lnTo>
                    <a:pt x="634758" y="4511776"/>
                  </a:lnTo>
                  <a:lnTo>
                    <a:pt x="669112" y="4486376"/>
                  </a:lnTo>
                  <a:lnTo>
                    <a:pt x="704469" y="4448276"/>
                  </a:lnTo>
                  <a:lnTo>
                    <a:pt x="740791" y="4422876"/>
                  </a:lnTo>
                  <a:lnTo>
                    <a:pt x="778078" y="4384776"/>
                  </a:lnTo>
                  <a:lnTo>
                    <a:pt x="816279" y="4359376"/>
                  </a:lnTo>
                  <a:lnTo>
                    <a:pt x="855370" y="4333976"/>
                  </a:lnTo>
                  <a:lnTo>
                    <a:pt x="895350" y="4308576"/>
                  </a:lnTo>
                  <a:lnTo>
                    <a:pt x="936167" y="4283176"/>
                  </a:lnTo>
                  <a:lnTo>
                    <a:pt x="977811" y="4257776"/>
                  </a:lnTo>
                  <a:lnTo>
                    <a:pt x="1020267" y="4232376"/>
                  </a:lnTo>
                  <a:lnTo>
                    <a:pt x="1063485" y="4206976"/>
                  </a:lnTo>
                  <a:lnTo>
                    <a:pt x="1107452" y="4194276"/>
                  </a:lnTo>
                  <a:lnTo>
                    <a:pt x="1152144" y="4168876"/>
                  </a:lnTo>
                  <a:lnTo>
                    <a:pt x="1197533" y="4156176"/>
                  </a:lnTo>
                  <a:lnTo>
                    <a:pt x="1243596" y="4130776"/>
                  </a:lnTo>
                  <a:lnTo>
                    <a:pt x="1385582" y="4092676"/>
                  </a:lnTo>
                  <a:lnTo>
                    <a:pt x="1434084" y="4092676"/>
                  </a:lnTo>
                  <a:lnTo>
                    <a:pt x="1532724" y="4067276"/>
                  </a:lnTo>
                  <a:lnTo>
                    <a:pt x="1582813" y="4067276"/>
                  </a:lnTo>
                  <a:lnTo>
                    <a:pt x="1633359" y="4054576"/>
                  </a:lnTo>
                  <a:lnTo>
                    <a:pt x="1838236" y="4054576"/>
                  </a:lnTo>
                  <a:lnTo>
                    <a:pt x="1888794" y="4067276"/>
                  </a:lnTo>
                  <a:lnTo>
                    <a:pt x="1938870" y="4067276"/>
                  </a:lnTo>
                  <a:lnTo>
                    <a:pt x="2037511" y="4092676"/>
                  </a:lnTo>
                  <a:lnTo>
                    <a:pt x="2086025" y="4092676"/>
                  </a:lnTo>
                  <a:lnTo>
                    <a:pt x="2228011" y="4130776"/>
                  </a:lnTo>
                  <a:lnTo>
                    <a:pt x="2274074" y="4156176"/>
                  </a:lnTo>
                  <a:lnTo>
                    <a:pt x="2319464" y="4168876"/>
                  </a:lnTo>
                  <a:lnTo>
                    <a:pt x="2364155" y="4194276"/>
                  </a:lnTo>
                  <a:lnTo>
                    <a:pt x="2408123" y="4206976"/>
                  </a:lnTo>
                  <a:lnTo>
                    <a:pt x="2451341" y="4232376"/>
                  </a:lnTo>
                  <a:lnTo>
                    <a:pt x="2493772" y="4257776"/>
                  </a:lnTo>
                  <a:lnTo>
                    <a:pt x="2535428" y="4283176"/>
                  </a:lnTo>
                  <a:lnTo>
                    <a:pt x="2576245" y="4308576"/>
                  </a:lnTo>
                  <a:lnTo>
                    <a:pt x="2616212" y="4333976"/>
                  </a:lnTo>
                  <a:lnTo>
                    <a:pt x="2655316" y="4359376"/>
                  </a:lnTo>
                  <a:lnTo>
                    <a:pt x="2693505" y="4384776"/>
                  </a:lnTo>
                  <a:lnTo>
                    <a:pt x="2730779" y="4422876"/>
                  </a:lnTo>
                  <a:lnTo>
                    <a:pt x="2767114" y="4448276"/>
                  </a:lnTo>
                  <a:lnTo>
                    <a:pt x="2802458" y="4486376"/>
                  </a:lnTo>
                  <a:lnTo>
                    <a:pt x="2836811" y="4511776"/>
                  </a:lnTo>
                  <a:lnTo>
                    <a:pt x="2870123" y="4549876"/>
                  </a:lnTo>
                  <a:lnTo>
                    <a:pt x="2902381" y="4587976"/>
                  </a:lnTo>
                  <a:lnTo>
                    <a:pt x="2933547" y="4613376"/>
                  </a:lnTo>
                  <a:lnTo>
                    <a:pt x="2963595" y="4651476"/>
                  </a:lnTo>
                  <a:lnTo>
                    <a:pt x="2992513" y="4689576"/>
                  </a:lnTo>
                  <a:lnTo>
                    <a:pt x="3020263" y="4727676"/>
                  </a:lnTo>
                  <a:lnTo>
                    <a:pt x="3046831" y="4778476"/>
                  </a:lnTo>
                  <a:lnTo>
                    <a:pt x="3072180" y="4816576"/>
                  </a:lnTo>
                  <a:lnTo>
                    <a:pt x="3096298" y="4854676"/>
                  </a:lnTo>
                  <a:lnTo>
                    <a:pt x="3119145" y="4892776"/>
                  </a:lnTo>
                  <a:lnTo>
                    <a:pt x="3140710" y="4943576"/>
                  </a:lnTo>
                  <a:lnTo>
                    <a:pt x="3160953" y="4981676"/>
                  </a:lnTo>
                  <a:lnTo>
                    <a:pt x="3179851" y="5032476"/>
                  </a:lnTo>
                  <a:lnTo>
                    <a:pt x="3197390" y="5070576"/>
                  </a:lnTo>
                  <a:lnTo>
                    <a:pt x="3213544" y="5121376"/>
                  </a:lnTo>
                  <a:lnTo>
                    <a:pt x="3228276" y="5172176"/>
                  </a:lnTo>
                  <a:lnTo>
                    <a:pt x="3241560" y="5210276"/>
                  </a:lnTo>
                  <a:lnTo>
                    <a:pt x="3253384" y="5261076"/>
                  </a:lnTo>
                  <a:lnTo>
                    <a:pt x="3263709" y="5311876"/>
                  </a:lnTo>
                  <a:lnTo>
                    <a:pt x="3272523" y="5362676"/>
                  </a:lnTo>
                  <a:lnTo>
                    <a:pt x="3279787" y="5413476"/>
                  </a:lnTo>
                  <a:lnTo>
                    <a:pt x="3285490" y="5464276"/>
                  </a:lnTo>
                  <a:lnTo>
                    <a:pt x="3289592" y="5515076"/>
                  </a:lnTo>
                  <a:lnTo>
                    <a:pt x="3292081" y="5565876"/>
                  </a:lnTo>
                  <a:lnTo>
                    <a:pt x="3292919" y="5616676"/>
                  </a:lnTo>
                  <a:lnTo>
                    <a:pt x="3292919" y="4849520"/>
                  </a:lnTo>
                  <a:lnTo>
                    <a:pt x="3273374" y="4803876"/>
                  </a:lnTo>
                  <a:lnTo>
                    <a:pt x="3250463" y="4765776"/>
                  </a:lnTo>
                  <a:lnTo>
                    <a:pt x="3226447" y="4727676"/>
                  </a:lnTo>
                  <a:lnTo>
                    <a:pt x="3201327" y="4689576"/>
                  </a:lnTo>
                  <a:lnTo>
                    <a:pt x="3175114" y="4638776"/>
                  </a:lnTo>
                  <a:lnTo>
                    <a:pt x="3147860" y="4600676"/>
                  </a:lnTo>
                  <a:lnTo>
                    <a:pt x="3119564" y="4562576"/>
                  </a:lnTo>
                  <a:lnTo>
                    <a:pt x="3090253" y="4524476"/>
                  </a:lnTo>
                  <a:lnTo>
                    <a:pt x="3059938" y="4486376"/>
                  </a:lnTo>
                  <a:lnTo>
                    <a:pt x="3028658" y="4460976"/>
                  </a:lnTo>
                  <a:lnTo>
                    <a:pt x="2996412" y="4422876"/>
                  </a:lnTo>
                  <a:lnTo>
                    <a:pt x="2963227" y="4384776"/>
                  </a:lnTo>
                  <a:lnTo>
                    <a:pt x="2929153" y="4359376"/>
                  </a:lnTo>
                  <a:lnTo>
                    <a:pt x="2894165" y="4321276"/>
                  </a:lnTo>
                  <a:lnTo>
                    <a:pt x="2858287" y="4295876"/>
                  </a:lnTo>
                  <a:lnTo>
                    <a:pt x="2821559" y="4257776"/>
                  </a:lnTo>
                  <a:lnTo>
                    <a:pt x="2783992" y="4232376"/>
                  </a:lnTo>
                  <a:lnTo>
                    <a:pt x="2745600" y="4206976"/>
                  </a:lnTo>
                  <a:lnTo>
                    <a:pt x="2706408" y="4168876"/>
                  </a:lnTo>
                  <a:lnTo>
                    <a:pt x="2666441" y="4143476"/>
                  </a:lnTo>
                  <a:lnTo>
                    <a:pt x="2625725" y="4118076"/>
                  </a:lnTo>
                  <a:lnTo>
                    <a:pt x="2584259" y="4105376"/>
                  </a:lnTo>
                  <a:lnTo>
                    <a:pt x="2499207" y="4054576"/>
                  </a:lnTo>
                  <a:lnTo>
                    <a:pt x="2455659" y="4029176"/>
                  </a:lnTo>
                  <a:lnTo>
                    <a:pt x="2411463" y="4016476"/>
                  </a:lnTo>
                  <a:lnTo>
                    <a:pt x="2366632" y="3991076"/>
                  </a:lnTo>
                  <a:lnTo>
                    <a:pt x="2085543" y="3914876"/>
                  </a:lnTo>
                  <a:lnTo>
                    <a:pt x="2036876" y="3902176"/>
                  </a:lnTo>
                  <a:lnTo>
                    <a:pt x="1987727" y="3902176"/>
                  </a:lnTo>
                  <a:lnTo>
                    <a:pt x="1938147" y="3889476"/>
                  </a:lnTo>
                  <a:lnTo>
                    <a:pt x="1888147" y="3889476"/>
                  </a:lnTo>
                  <a:lnTo>
                    <a:pt x="1837740" y="3876776"/>
                  </a:lnTo>
                  <a:lnTo>
                    <a:pt x="1633842" y="3876776"/>
                  </a:lnTo>
                  <a:lnTo>
                    <a:pt x="1583436" y="3889476"/>
                  </a:lnTo>
                  <a:lnTo>
                    <a:pt x="1533436" y="3889476"/>
                  </a:lnTo>
                  <a:lnTo>
                    <a:pt x="1483855" y="3902176"/>
                  </a:lnTo>
                  <a:lnTo>
                    <a:pt x="1434719" y="3902176"/>
                  </a:lnTo>
                  <a:lnTo>
                    <a:pt x="1386052" y="3914876"/>
                  </a:lnTo>
                  <a:lnTo>
                    <a:pt x="1104976" y="3991076"/>
                  </a:lnTo>
                  <a:lnTo>
                    <a:pt x="1060145" y="4016476"/>
                  </a:lnTo>
                  <a:lnTo>
                    <a:pt x="1015949" y="4029176"/>
                  </a:lnTo>
                  <a:lnTo>
                    <a:pt x="972413" y="4054576"/>
                  </a:lnTo>
                  <a:lnTo>
                    <a:pt x="887374" y="4105376"/>
                  </a:lnTo>
                  <a:lnTo>
                    <a:pt x="845908" y="4118076"/>
                  </a:lnTo>
                  <a:lnTo>
                    <a:pt x="805192" y="4143476"/>
                  </a:lnTo>
                  <a:lnTo>
                    <a:pt x="765225" y="4168876"/>
                  </a:lnTo>
                  <a:lnTo>
                    <a:pt x="726033" y="4206976"/>
                  </a:lnTo>
                  <a:lnTo>
                    <a:pt x="687654" y="4232376"/>
                  </a:lnTo>
                  <a:lnTo>
                    <a:pt x="650087" y="4257776"/>
                  </a:lnTo>
                  <a:lnTo>
                    <a:pt x="613346" y="4295876"/>
                  </a:lnTo>
                  <a:lnTo>
                    <a:pt x="577481" y="4321276"/>
                  </a:lnTo>
                  <a:lnTo>
                    <a:pt x="542493" y="4359376"/>
                  </a:lnTo>
                  <a:lnTo>
                    <a:pt x="508419" y="4384776"/>
                  </a:lnTo>
                  <a:lnTo>
                    <a:pt x="475234" y="4422876"/>
                  </a:lnTo>
                  <a:lnTo>
                    <a:pt x="442988" y="4460976"/>
                  </a:lnTo>
                  <a:lnTo>
                    <a:pt x="411695" y="4486376"/>
                  </a:lnTo>
                  <a:lnTo>
                    <a:pt x="381368" y="4524476"/>
                  </a:lnTo>
                  <a:lnTo>
                    <a:pt x="352056" y="4562576"/>
                  </a:lnTo>
                  <a:lnTo>
                    <a:pt x="323748" y="4600676"/>
                  </a:lnTo>
                  <a:lnTo>
                    <a:pt x="296494" y="4638776"/>
                  </a:lnTo>
                  <a:lnTo>
                    <a:pt x="270281" y="4689576"/>
                  </a:lnTo>
                  <a:lnTo>
                    <a:pt x="245160" y="4727676"/>
                  </a:lnTo>
                  <a:lnTo>
                    <a:pt x="221132" y="4765776"/>
                  </a:lnTo>
                  <a:lnTo>
                    <a:pt x="198221" y="4803876"/>
                  </a:lnTo>
                  <a:lnTo>
                    <a:pt x="176453" y="4854676"/>
                  </a:lnTo>
                  <a:lnTo>
                    <a:pt x="155854" y="4892776"/>
                  </a:lnTo>
                  <a:lnTo>
                    <a:pt x="136423" y="4943576"/>
                  </a:lnTo>
                  <a:lnTo>
                    <a:pt x="118198" y="4981676"/>
                  </a:lnTo>
                  <a:lnTo>
                    <a:pt x="101206" y="5032476"/>
                  </a:lnTo>
                  <a:lnTo>
                    <a:pt x="85445" y="5070576"/>
                  </a:lnTo>
                  <a:lnTo>
                    <a:pt x="70954" y="5121376"/>
                  </a:lnTo>
                  <a:lnTo>
                    <a:pt x="57746" y="5172176"/>
                  </a:lnTo>
                  <a:lnTo>
                    <a:pt x="45834" y="5210276"/>
                  </a:lnTo>
                  <a:lnTo>
                    <a:pt x="35255" y="5261076"/>
                  </a:lnTo>
                  <a:lnTo>
                    <a:pt x="26022" y="5311876"/>
                  </a:lnTo>
                  <a:lnTo>
                    <a:pt x="18148" y="5362676"/>
                  </a:lnTo>
                  <a:lnTo>
                    <a:pt x="11671" y="5413476"/>
                  </a:lnTo>
                  <a:lnTo>
                    <a:pt x="6591" y="5464276"/>
                  </a:lnTo>
                  <a:lnTo>
                    <a:pt x="2933" y="5515076"/>
                  </a:lnTo>
                  <a:lnTo>
                    <a:pt x="736" y="5565876"/>
                  </a:lnTo>
                  <a:lnTo>
                    <a:pt x="0" y="5616676"/>
                  </a:lnTo>
                  <a:lnTo>
                    <a:pt x="736" y="5667476"/>
                  </a:lnTo>
                  <a:lnTo>
                    <a:pt x="2933" y="5718276"/>
                  </a:lnTo>
                  <a:lnTo>
                    <a:pt x="6591" y="5769076"/>
                  </a:lnTo>
                  <a:lnTo>
                    <a:pt x="11671" y="5819876"/>
                  </a:lnTo>
                  <a:lnTo>
                    <a:pt x="18148" y="5870676"/>
                  </a:lnTo>
                  <a:lnTo>
                    <a:pt x="26022" y="5921476"/>
                  </a:lnTo>
                  <a:lnTo>
                    <a:pt x="35255" y="5959576"/>
                  </a:lnTo>
                  <a:lnTo>
                    <a:pt x="45834" y="6010376"/>
                  </a:lnTo>
                  <a:lnTo>
                    <a:pt x="57746" y="6061176"/>
                  </a:lnTo>
                  <a:lnTo>
                    <a:pt x="70954" y="6111976"/>
                  </a:lnTo>
                  <a:lnTo>
                    <a:pt x="85445" y="6150076"/>
                  </a:lnTo>
                  <a:lnTo>
                    <a:pt x="101206" y="6200876"/>
                  </a:lnTo>
                  <a:lnTo>
                    <a:pt x="118198" y="6238976"/>
                  </a:lnTo>
                  <a:lnTo>
                    <a:pt x="136423" y="6289776"/>
                  </a:lnTo>
                  <a:lnTo>
                    <a:pt x="155854" y="6340576"/>
                  </a:lnTo>
                  <a:lnTo>
                    <a:pt x="176453" y="6378676"/>
                  </a:lnTo>
                  <a:lnTo>
                    <a:pt x="198221" y="6416776"/>
                  </a:lnTo>
                  <a:lnTo>
                    <a:pt x="221132" y="6467576"/>
                  </a:lnTo>
                  <a:lnTo>
                    <a:pt x="245160" y="6505676"/>
                  </a:lnTo>
                  <a:lnTo>
                    <a:pt x="270281" y="6543776"/>
                  </a:lnTo>
                  <a:lnTo>
                    <a:pt x="296494" y="6581876"/>
                  </a:lnTo>
                  <a:lnTo>
                    <a:pt x="323748" y="6619976"/>
                  </a:lnTo>
                  <a:lnTo>
                    <a:pt x="352056" y="6658076"/>
                  </a:lnTo>
                  <a:lnTo>
                    <a:pt x="381368" y="6696176"/>
                  </a:lnTo>
                  <a:lnTo>
                    <a:pt x="411695" y="6734276"/>
                  </a:lnTo>
                  <a:lnTo>
                    <a:pt x="442988" y="6772376"/>
                  </a:lnTo>
                  <a:lnTo>
                    <a:pt x="475234" y="6810476"/>
                  </a:lnTo>
                  <a:lnTo>
                    <a:pt x="508419" y="6835876"/>
                  </a:lnTo>
                  <a:lnTo>
                    <a:pt x="542493" y="6873976"/>
                  </a:lnTo>
                  <a:lnTo>
                    <a:pt x="577481" y="6912076"/>
                  </a:lnTo>
                  <a:lnTo>
                    <a:pt x="613346" y="6937476"/>
                  </a:lnTo>
                  <a:lnTo>
                    <a:pt x="650087" y="6962876"/>
                  </a:lnTo>
                  <a:lnTo>
                    <a:pt x="687654" y="7000976"/>
                  </a:lnTo>
                  <a:lnTo>
                    <a:pt x="726033" y="7026376"/>
                  </a:lnTo>
                  <a:lnTo>
                    <a:pt x="765225" y="7051776"/>
                  </a:lnTo>
                  <a:lnTo>
                    <a:pt x="805192" y="7077176"/>
                  </a:lnTo>
                  <a:lnTo>
                    <a:pt x="845908" y="7102576"/>
                  </a:lnTo>
                  <a:lnTo>
                    <a:pt x="887374" y="7127976"/>
                  </a:lnTo>
                  <a:lnTo>
                    <a:pt x="972413" y="7178776"/>
                  </a:lnTo>
                  <a:lnTo>
                    <a:pt x="1015949" y="7191476"/>
                  </a:lnTo>
                  <a:lnTo>
                    <a:pt x="1060145" y="7216876"/>
                  </a:lnTo>
                  <a:lnTo>
                    <a:pt x="1104976" y="7229576"/>
                  </a:lnTo>
                  <a:lnTo>
                    <a:pt x="1150416" y="7254976"/>
                  </a:lnTo>
                  <a:lnTo>
                    <a:pt x="1386052" y="7318476"/>
                  </a:lnTo>
                  <a:lnTo>
                    <a:pt x="1434719" y="7318476"/>
                  </a:lnTo>
                  <a:lnTo>
                    <a:pt x="1533436" y="7343876"/>
                  </a:lnTo>
                  <a:lnTo>
                    <a:pt x="1938147" y="7343876"/>
                  </a:lnTo>
                  <a:lnTo>
                    <a:pt x="2036876" y="7318476"/>
                  </a:lnTo>
                  <a:lnTo>
                    <a:pt x="2085543" y="7318476"/>
                  </a:lnTo>
                  <a:lnTo>
                    <a:pt x="2321191" y="7254976"/>
                  </a:lnTo>
                  <a:lnTo>
                    <a:pt x="2366632" y="7229576"/>
                  </a:lnTo>
                  <a:lnTo>
                    <a:pt x="2411463" y="7216876"/>
                  </a:lnTo>
                  <a:lnTo>
                    <a:pt x="2455659" y="7191476"/>
                  </a:lnTo>
                  <a:lnTo>
                    <a:pt x="2499207" y="7178776"/>
                  </a:lnTo>
                  <a:lnTo>
                    <a:pt x="2584259" y="7127976"/>
                  </a:lnTo>
                  <a:lnTo>
                    <a:pt x="2625725" y="7102576"/>
                  </a:lnTo>
                  <a:lnTo>
                    <a:pt x="2666441" y="7077176"/>
                  </a:lnTo>
                  <a:lnTo>
                    <a:pt x="2706408" y="7051776"/>
                  </a:lnTo>
                  <a:lnTo>
                    <a:pt x="2745600" y="7026376"/>
                  </a:lnTo>
                  <a:lnTo>
                    <a:pt x="2783992" y="7000976"/>
                  </a:lnTo>
                  <a:lnTo>
                    <a:pt x="2821559" y="6962876"/>
                  </a:lnTo>
                  <a:lnTo>
                    <a:pt x="2858287" y="6937476"/>
                  </a:lnTo>
                  <a:lnTo>
                    <a:pt x="2894165" y="6912076"/>
                  </a:lnTo>
                  <a:lnTo>
                    <a:pt x="2929153" y="6873976"/>
                  </a:lnTo>
                  <a:lnTo>
                    <a:pt x="2963227" y="6835876"/>
                  </a:lnTo>
                  <a:lnTo>
                    <a:pt x="2996412" y="6810476"/>
                  </a:lnTo>
                  <a:lnTo>
                    <a:pt x="3028658" y="6772376"/>
                  </a:lnTo>
                  <a:lnTo>
                    <a:pt x="3059938" y="6734276"/>
                  </a:lnTo>
                  <a:lnTo>
                    <a:pt x="3090253" y="6696176"/>
                  </a:lnTo>
                  <a:lnTo>
                    <a:pt x="3119564" y="6658076"/>
                  </a:lnTo>
                  <a:lnTo>
                    <a:pt x="3147860" y="6619976"/>
                  </a:lnTo>
                  <a:lnTo>
                    <a:pt x="3175114" y="6581876"/>
                  </a:lnTo>
                  <a:lnTo>
                    <a:pt x="3201327" y="6543776"/>
                  </a:lnTo>
                  <a:lnTo>
                    <a:pt x="3226447" y="6505676"/>
                  </a:lnTo>
                  <a:lnTo>
                    <a:pt x="3250463" y="6467576"/>
                  </a:lnTo>
                  <a:lnTo>
                    <a:pt x="3273374" y="6416776"/>
                  </a:lnTo>
                  <a:lnTo>
                    <a:pt x="3295129" y="6378676"/>
                  </a:lnTo>
                  <a:lnTo>
                    <a:pt x="3315741" y="6340576"/>
                  </a:lnTo>
                  <a:lnTo>
                    <a:pt x="3335159" y="6289776"/>
                  </a:lnTo>
                  <a:lnTo>
                    <a:pt x="3353384" y="6238976"/>
                  </a:lnTo>
                  <a:lnTo>
                    <a:pt x="3370376" y="6200876"/>
                  </a:lnTo>
                  <a:lnTo>
                    <a:pt x="3386137" y="6150076"/>
                  </a:lnTo>
                  <a:lnTo>
                    <a:pt x="3400628" y="6111976"/>
                  </a:lnTo>
                  <a:lnTo>
                    <a:pt x="3413836" y="6061176"/>
                  </a:lnTo>
                  <a:lnTo>
                    <a:pt x="3425736" y="6010376"/>
                  </a:lnTo>
                  <a:lnTo>
                    <a:pt x="3436315" y="5959576"/>
                  </a:lnTo>
                  <a:lnTo>
                    <a:pt x="3445560" y="5921476"/>
                  </a:lnTo>
                  <a:lnTo>
                    <a:pt x="3453422" y="5870676"/>
                  </a:lnTo>
                  <a:lnTo>
                    <a:pt x="3459911" y="5819876"/>
                  </a:lnTo>
                  <a:lnTo>
                    <a:pt x="3464991" y="5769076"/>
                  </a:lnTo>
                  <a:lnTo>
                    <a:pt x="3468636" y="5718276"/>
                  </a:lnTo>
                  <a:lnTo>
                    <a:pt x="3470833" y="5667476"/>
                  </a:lnTo>
                  <a:lnTo>
                    <a:pt x="3471570" y="5616676"/>
                  </a:lnTo>
                  <a:close/>
                </a:path>
                <a:path w="3540759" h="7344409">
                  <a:moveTo>
                    <a:pt x="3540760" y="3129534"/>
                  </a:moveTo>
                  <a:lnTo>
                    <a:pt x="3530816" y="3080232"/>
                  </a:lnTo>
                  <a:lnTo>
                    <a:pt x="3503676" y="3039986"/>
                  </a:lnTo>
                  <a:lnTo>
                    <a:pt x="3463417" y="3012846"/>
                  </a:lnTo>
                  <a:lnTo>
                    <a:pt x="3414115" y="3002889"/>
                  </a:lnTo>
                  <a:lnTo>
                    <a:pt x="2053844" y="3002889"/>
                  </a:lnTo>
                  <a:lnTo>
                    <a:pt x="2004542" y="3012846"/>
                  </a:lnTo>
                  <a:lnTo>
                    <a:pt x="1964283" y="3039986"/>
                  </a:lnTo>
                  <a:lnTo>
                    <a:pt x="1937143" y="3080232"/>
                  </a:lnTo>
                  <a:lnTo>
                    <a:pt x="1927199" y="3129534"/>
                  </a:lnTo>
                  <a:lnTo>
                    <a:pt x="1927199" y="3131896"/>
                  </a:lnTo>
                  <a:lnTo>
                    <a:pt x="1937143" y="3181197"/>
                  </a:lnTo>
                  <a:lnTo>
                    <a:pt x="1964283" y="3221444"/>
                  </a:lnTo>
                  <a:lnTo>
                    <a:pt x="2004542" y="3248583"/>
                  </a:lnTo>
                  <a:lnTo>
                    <a:pt x="2053844" y="3258540"/>
                  </a:lnTo>
                  <a:lnTo>
                    <a:pt x="3414115" y="3258540"/>
                  </a:lnTo>
                  <a:lnTo>
                    <a:pt x="3463417" y="3248583"/>
                  </a:lnTo>
                  <a:lnTo>
                    <a:pt x="3503676" y="3221444"/>
                  </a:lnTo>
                  <a:lnTo>
                    <a:pt x="3530816" y="3181197"/>
                  </a:lnTo>
                  <a:lnTo>
                    <a:pt x="3540760" y="3131896"/>
                  </a:lnTo>
                  <a:lnTo>
                    <a:pt x="3540760" y="3129534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2731477" y="1813844"/>
              <a:ext cx="850900" cy="1431925"/>
            </a:xfrm>
            <a:custGeom>
              <a:avLst/>
              <a:gdLst/>
              <a:ahLst/>
              <a:cxnLst/>
              <a:rect l="l" t="t" r="r" b="b"/>
              <a:pathLst>
                <a:path w="850900" h="1431925">
                  <a:moveTo>
                    <a:pt x="322272" y="0"/>
                  </a:moveTo>
                  <a:lnTo>
                    <a:pt x="241412" y="6725"/>
                  </a:lnTo>
                  <a:lnTo>
                    <a:pt x="197598" y="18070"/>
                  </a:lnTo>
                  <a:lnTo>
                    <a:pt x="161684" y="34513"/>
                  </a:lnTo>
                  <a:lnTo>
                    <a:pt x="110630" y="81587"/>
                  </a:lnTo>
                  <a:lnTo>
                    <a:pt x="82413" y="145735"/>
                  </a:lnTo>
                  <a:lnTo>
                    <a:pt x="75042" y="183521"/>
                  </a:lnTo>
                  <a:lnTo>
                    <a:pt x="71192" y="224746"/>
                  </a:lnTo>
                  <a:lnTo>
                    <a:pt x="70130" y="269133"/>
                  </a:lnTo>
                  <a:lnTo>
                    <a:pt x="71129" y="316408"/>
                  </a:lnTo>
                  <a:lnTo>
                    <a:pt x="73456" y="366292"/>
                  </a:lnTo>
                  <a:lnTo>
                    <a:pt x="76384" y="418510"/>
                  </a:lnTo>
                  <a:lnTo>
                    <a:pt x="164905" y="861020"/>
                  </a:lnTo>
                  <a:lnTo>
                    <a:pt x="168061" y="952651"/>
                  </a:lnTo>
                  <a:lnTo>
                    <a:pt x="157722" y="1015677"/>
                  </a:lnTo>
                  <a:lnTo>
                    <a:pt x="123634" y="1079333"/>
                  </a:lnTo>
                  <a:lnTo>
                    <a:pt x="55547" y="1172854"/>
                  </a:lnTo>
                  <a:lnTo>
                    <a:pt x="33580" y="1193586"/>
                  </a:lnTo>
                  <a:lnTo>
                    <a:pt x="11294" y="1221406"/>
                  </a:lnTo>
                  <a:lnTo>
                    <a:pt x="0" y="1257007"/>
                  </a:lnTo>
                  <a:lnTo>
                    <a:pt x="11004" y="1301080"/>
                  </a:lnTo>
                  <a:lnTo>
                    <a:pt x="56163" y="1380680"/>
                  </a:lnTo>
                  <a:lnTo>
                    <a:pt x="95882" y="1420194"/>
                  </a:lnTo>
                  <a:lnTo>
                    <a:pt x="152362" y="1431308"/>
                  </a:lnTo>
                  <a:lnTo>
                    <a:pt x="247803" y="1425705"/>
                  </a:lnTo>
                  <a:lnTo>
                    <a:pt x="374339" y="1424398"/>
                  </a:lnTo>
                  <a:lnTo>
                    <a:pt x="441987" y="1407081"/>
                  </a:lnTo>
                  <a:lnTo>
                    <a:pt x="473669" y="1358562"/>
                  </a:lnTo>
                  <a:lnTo>
                    <a:pt x="492308" y="1263647"/>
                  </a:lnTo>
                  <a:lnTo>
                    <a:pt x="480782" y="1227362"/>
                  </a:lnTo>
                  <a:lnTo>
                    <a:pt x="467149" y="1173990"/>
                  </a:lnTo>
                  <a:lnTo>
                    <a:pt x="458665" y="1117978"/>
                  </a:lnTo>
                  <a:lnTo>
                    <a:pt x="462587" y="1073776"/>
                  </a:lnTo>
                  <a:lnTo>
                    <a:pt x="486173" y="1055831"/>
                  </a:lnTo>
                  <a:lnTo>
                    <a:pt x="556435" y="1052223"/>
                  </a:lnTo>
                  <a:lnTo>
                    <a:pt x="614120" y="1041668"/>
                  </a:lnTo>
                  <a:lnTo>
                    <a:pt x="660267" y="1024566"/>
                  </a:lnTo>
                  <a:lnTo>
                    <a:pt x="695917" y="1001321"/>
                  </a:lnTo>
                  <a:lnTo>
                    <a:pt x="722112" y="972334"/>
                  </a:lnTo>
                  <a:lnTo>
                    <a:pt x="739891" y="938006"/>
                  </a:lnTo>
                  <a:lnTo>
                    <a:pt x="750294" y="898740"/>
                  </a:lnTo>
                  <a:lnTo>
                    <a:pt x="754363" y="854937"/>
                  </a:lnTo>
                  <a:lnTo>
                    <a:pt x="764321" y="720763"/>
                  </a:lnTo>
                  <a:lnTo>
                    <a:pt x="797273" y="714397"/>
                  </a:lnTo>
                  <a:lnTo>
                    <a:pt x="842018" y="693797"/>
                  </a:lnTo>
                  <a:lnTo>
                    <a:pt x="850409" y="664071"/>
                  </a:lnTo>
                  <a:lnTo>
                    <a:pt x="848330" y="650833"/>
                  </a:lnTo>
                  <a:lnTo>
                    <a:pt x="843615" y="638412"/>
                  </a:lnTo>
                  <a:lnTo>
                    <a:pt x="819843" y="599048"/>
                  </a:lnTo>
                  <a:lnTo>
                    <a:pt x="799677" y="556606"/>
                  </a:lnTo>
                  <a:lnTo>
                    <a:pt x="781665" y="508210"/>
                  </a:lnTo>
                  <a:lnTo>
                    <a:pt x="771180" y="462153"/>
                  </a:lnTo>
                  <a:lnTo>
                    <a:pt x="757190" y="396532"/>
                  </a:lnTo>
                  <a:lnTo>
                    <a:pt x="749226" y="349735"/>
                  </a:lnTo>
                  <a:lnTo>
                    <a:pt x="736647" y="304685"/>
                  </a:lnTo>
                  <a:lnTo>
                    <a:pt x="719720" y="261655"/>
                  </a:lnTo>
                  <a:lnTo>
                    <a:pt x="698708" y="220920"/>
                  </a:lnTo>
                  <a:lnTo>
                    <a:pt x="673877" y="182753"/>
                  </a:lnTo>
                  <a:lnTo>
                    <a:pt x="645492" y="147428"/>
                  </a:lnTo>
                  <a:lnTo>
                    <a:pt x="613818" y="115219"/>
                  </a:lnTo>
                  <a:lnTo>
                    <a:pt x="579120" y="86399"/>
                  </a:lnTo>
                  <a:lnTo>
                    <a:pt x="541663" y="61243"/>
                  </a:lnTo>
                  <a:lnTo>
                    <a:pt x="501712" y="40024"/>
                  </a:lnTo>
                  <a:lnTo>
                    <a:pt x="459533" y="23017"/>
                  </a:lnTo>
                  <a:lnTo>
                    <a:pt x="415390" y="10494"/>
                  </a:lnTo>
                  <a:lnTo>
                    <a:pt x="369548" y="2731"/>
                  </a:lnTo>
                  <a:lnTo>
                    <a:pt x="322272" y="0"/>
                  </a:lnTo>
                  <a:close/>
                </a:path>
              </a:pathLst>
            </a:custGeom>
            <a:solidFill>
              <a:srgbClr val="FACB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2569662" y="1772196"/>
              <a:ext cx="816610" cy="638810"/>
            </a:xfrm>
            <a:custGeom>
              <a:avLst/>
              <a:gdLst/>
              <a:ahLst/>
              <a:cxnLst/>
              <a:rect l="l" t="t" r="r" b="b"/>
              <a:pathLst>
                <a:path w="816609" h="638810">
                  <a:moveTo>
                    <a:pt x="204998" y="0"/>
                  </a:moveTo>
                  <a:lnTo>
                    <a:pt x="0" y="184748"/>
                  </a:lnTo>
                  <a:lnTo>
                    <a:pt x="199428" y="556705"/>
                  </a:lnTo>
                  <a:lnTo>
                    <a:pt x="234757" y="592492"/>
                  </a:lnTo>
                  <a:lnTo>
                    <a:pt x="274326" y="616964"/>
                  </a:lnTo>
                  <a:lnTo>
                    <a:pt x="317315" y="631736"/>
                  </a:lnTo>
                  <a:lnTo>
                    <a:pt x="362905" y="638426"/>
                  </a:lnTo>
                  <a:lnTo>
                    <a:pt x="410275" y="638650"/>
                  </a:lnTo>
                  <a:lnTo>
                    <a:pt x="458606" y="634023"/>
                  </a:lnTo>
                  <a:lnTo>
                    <a:pt x="507078" y="626162"/>
                  </a:lnTo>
                  <a:lnTo>
                    <a:pt x="554873" y="616682"/>
                  </a:lnTo>
                  <a:lnTo>
                    <a:pt x="603171" y="604240"/>
                  </a:lnTo>
                  <a:lnTo>
                    <a:pt x="647615" y="587511"/>
                  </a:lnTo>
                  <a:lnTo>
                    <a:pt x="687782" y="566341"/>
                  </a:lnTo>
                  <a:lnTo>
                    <a:pt x="723250" y="540580"/>
                  </a:lnTo>
                  <a:lnTo>
                    <a:pt x="753599" y="510075"/>
                  </a:lnTo>
                  <a:lnTo>
                    <a:pt x="778407" y="474673"/>
                  </a:lnTo>
                  <a:lnTo>
                    <a:pt x="797252" y="434223"/>
                  </a:lnTo>
                  <a:lnTo>
                    <a:pt x="809712" y="388573"/>
                  </a:lnTo>
                  <a:lnTo>
                    <a:pt x="815367" y="337570"/>
                  </a:lnTo>
                  <a:lnTo>
                    <a:pt x="816400" y="300843"/>
                  </a:lnTo>
                  <a:lnTo>
                    <a:pt x="815269" y="249432"/>
                  </a:lnTo>
                  <a:lnTo>
                    <a:pt x="808486" y="199450"/>
                  </a:lnTo>
                  <a:lnTo>
                    <a:pt x="792562" y="167010"/>
                  </a:lnTo>
                  <a:lnTo>
                    <a:pt x="630483" y="23559"/>
                  </a:lnTo>
                  <a:lnTo>
                    <a:pt x="204998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2814097" y="2354776"/>
              <a:ext cx="242570" cy="275590"/>
            </a:xfrm>
            <a:custGeom>
              <a:avLst/>
              <a:gdLst/>
              <a:ahLst/>
              <a:cxnLst/>
              <a:rect l="l" t="t" r="r" b="b"/>
              <a:pathLst>
                <a:path w="242569" h="275589">
                  <a:moveTo>
                    <a:pt x="82458" y="0"/>
                  </a:moveTo>
                  <a:lnTo>
                    <a:pt x="46041" y="11745"/>
                  </a:lnTo>
                  <a:lnTo>
                    <a:pt x="13292" y="43957"/>
                  </a:lnTo>
                  <a:lnTo>
                    <a:pt x="0" y="89112"/>
                  </a:lnTo>
                  <a:lnTo>
                    <a:pt x="4893" y="141322"/>
                  </a:lnTo>
                  <a:lnTo>
                    <a:pt x="26702" y="194703"/>
                  </a:lnTo>
                  <a:lnTo>
                    <a:pt x="60986" y="239053"/>
                  </a:lnTo>
                  <a:lnTo>
                    <a:pt x="101896" y="266652"/>
                  </a:lnTo>
                  <a:lnTo>
                    <a:pt x="146069" y="275307"/>
                  </a:lnTo>
                  <a:lnTo>
                    <a:pt x="190142" y="262826"/>
                  </a:lnTo>
                  <a:lnTo>
                    <a:pt x="224813" y="230616"/>
                  </a:lnTo>
                  <a:lnTo>
                    <a:pt x="242304" y="185465"/>
                  </a:lnTo>
                  <a:lnTo>
                    <a:pt x="241600" y="133258"/>
                  </a:lnTo>
                  <a:lnTo>
                    <a:pt x="221690" y="79879"/>
                  </a:lnTo>
                  <a:lnTo>
                    <a:pt x="193632" y="43124"/>
                  </a:lnTo>
                  <a:lnTo>
                    <a:pt x="159146" y="16811"/>
                  </a:lnTo>
                  <a:lnTo>
                    <a:pt x="121123" y="2062"/>
                  </a:lnTo>
                  <a:lnTo>
                    <a:pt x="82458" y="0"/>
                  </a:lnTo>
                  <a:close/>
                </a:path>
              </a:pathLst>
            </a:custGeom>
            <a:solidFill>
              <a:srgbClr val="FACB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3565484" y="4196329"/>
              <a:ext cx="1573530" cy="716280"/>
            </a:xfrm>
            <a:custGeom>
              <a:avLst/>
              <a:gdLst/>
              <a:ahLst/>
              <a:cxnLst/>
              <a:rect l="l" t="t" r="r" b="b"/>
              <a:pathLst>
                <a:path w="1573530" h="716279">
                  <a:moveTo>
                    <a:pt x="1286477" y="0"/>
                  </a:moveTo>
                  <a:lnTo>
                    <a:pt x="1146115" y="54879"/>
                  </a:lnTo>
                  <a:lnTo>
                    <a:pt x="904935" y="180376"/>
                  </a:lnTo>
                  <a:lnTo>
                    <a:pt x="0" y="317021"/>
                  </a:lnTo>
                  <a:lnTo>
                    <a:pt x="61359" y="715993"/>
                  </a:lnTo>
                  <a:lnTo>
                    <a:pt x="140499" y="681647"/>
                  </a:lnTo>
                  <a:lnTo>
                    <a:pt x="341336" y="604146"/>
                  </a:lnTo>
                  <a:lnTo>
                    <a:pt x="608998" y="521795"/>
                  </a:lnTo>
                  <a:lnTo>
                    <a:pt x="888611" y="472901"/>
                  </a:lnTo>
                  <a:lnTo>
                    <a:pt x="949885" y="468638"/>
                  </a:lnTo>
                  <a:lnTo>
                    <a:pt x="1008676" y="464879"/>
                  </a:lnTo>
                  <a:lnTo>
                    <a:pt x="1064703" y="461596"/>
                  </a:lnTo>
                  <a:lnTo>
                    <a:pt x="1117683" y="458756"/>
                  </a:lnTo>
                  <a:lnTo>
                    <a:pt x="1167334" y="456328"/>
                  </a:lnTo>
                  <a:lnTo>
                    <a:pt x="1255518" y="452584"/>
                  </a:lnTo>
                  <a:lnTo>
                    <a:pt x="1326996" y="450117"/>
                  </a:lnTo>
                  <a:lnTo>
                    <a:pt x="1373882" y="444559"/>
                  </a:lnTo>
                  <a:lnTo>
                    <a:pt x="1418617" y="431072"/>
                  </a:lnTo>
                  <a:lnTo>
                    <a:pt x="1460067" y="410040"/>
                  </a:lnTo>
                  <a:lnTo>
                    <a:pt x="1497100" y="381849"/>
                  </a:lnTo>
                  <a:lnTo>
                    <a:pt x="1528581" y="346884"/>
                  </a:lnTo>
                  <a:lnTo>
                    <a:pt x="1557726" y="296440"/>
                  </a:lnTo>
                  <a:lnTo>
                    <a:pt x="1571953" y="246471"/>
                  </a:lnTo>
                  <a:lnTo>
                    <a:pt x="1573013" y="198444"/>
                  </a:lnTo>
                  <a:lnTo>
                    <a:pt x="1562659" y="153829"/>
                  </a:lnTo>
                  <a:lnTo>
                    <a:pt x="1542644" y="114092"/>
                  </a:lnTo>
                  <a:lnTo>
                    <a:pt x="1514718" y="80701"/>
                  </a:lnTo>
                  <a:lnTo>
                    <a:pt x="1480635" y="55123"/>
                  </a:lnTo>
                  <a:lnTo>
                    <a:pt x="1379993" y="3995"/>
                  </a:lnTo>
                  <a:lnTo>
                    <a:pt x="1286477" y="0"/>
                  </a:lnTo>
                  <a:close/>
                </a:path>
              </a:pathLst>
            </a:custGeom>
            <a:solidFill>
              <a:srgbClr val="FAD4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2377786" y="3033128"/>
              <a:ext cx="1319530" cy="1992630"/>
            </a:xfrm>
            <a:custGeom>
              <a:avLst/>
              <a:gdLst/>
              <a:ahLst/>
              <a:cxnLst/>
              <a:rect l="l" t="t" r="r" b="b"/>
              <a:pathLst>
                <a:path w="1319530" h="1992629">
                  <a:moveTo>
                    <a:pt x="347597" y="0"/>
                  </a:moveTo>
                  <a:lnTo>
                    <a:pt x="289857" y="9035"/>
                  </a:lnTo>
                  <a:lnTo>
                    <a:pt x="238689" y="24276"/>
                  </a:lnTo>
                  <a:lnTo>
                    <a:pt x="193704" y="45002"/>
                  </a:lnTo>
                  <a:lnTo>
                    <a:pt x="154511" y="70491"/>
                  </a:lnTo>
                  <a:lnTo>
                    <a:pt x="120719" y="100023"/>
                  </a:lnTo>
                  <a:lnTo>
                    <a:pt x="91939" y="132875"/>
                  </a:lnTo>
                  <a:lnTo>
                    <a:pt x="67778" y="168327"/>
                  </a:lnTo>
                  <a:lnTo>
                    <a:pt x="47848" y="205658"/>
                  </a:lnTo>
                  <a:lnTo>
                    <a:pt x="31757" y="244146"/>
                  </a:lnTo>
                  <a:lnTo>
                    <a:pt x="19115" y="283069"/>
                  </a:lnTo>
                  <a:lnTo>
                    <a:pt x="8113" y="330494"/>
                  </a:lnTo>
                  <a:lnTo>
                    <a:pt x="1782" y="378460"/>
                  </a:lnTo>
                  <a:lnTo>
                    <a:pt x="0" y="426666"/>
                  </a:lnTo>
                  <a:lnTo>
                    <a:pt x="2644" y="474807"/>
                  </a:lnTo>
                  <a:lnTo>
                    <a:pt x="9595" y="522581"/>
                  </a:lnTo>
                  <a:lnTo>
                    <a:pt x="20729" y="569685"/>
                  </a:lnTo>
                  <a:lnTo>
                    <a:pt x="35925" y="615816"/>
                  </a:lnTo>
                  <a:lnTo>
                    <a:pt x="55062" y="660670"/>
                  </a:lnTo>
                  <a:lnTo>
                    <a:pt x="617966" y="1903680"/>
                  </a:lnTo>
                  <a:lnTo>
                    <a:pt x="645815" y="1944237"/>
                  </a:lnTo>
                  <a:lnTo>
                    <a:pt x="683871" y="1973633"/>
                  </a:lnTo>
                  <a:lnTo>
                    <a:pt x="729036" y="1990170"/>
                  </a:lnTo>
                  <a:lnTo>
                    <a:pt x="778212" y="1992148"/>
                  </a:lnTo>
                  <a:lnTo>
                    <a:pt x="1319170" y="1899052"/>
                  </a:lnTo>
                  <a:lnTo>
                    <a:pt x="1235036" y="1426218"/>
                  </a:lnTo>
                  <a:lnTo>
                    <a:pt x="985023" y="1450971"/>
                  </a:lnTo>
                  <a:lnTo>
                    <a:pt x="660247" y="407474"/>
                  </a:lnTo>
                  <a:lnTo>
                    <a:pt x="347597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7445929" y="4943713"/>
              <a:ext cx="260350" cy="4090670"/>
            </a:xfrm>
            <a:custGeom>
              <a:avLst/>
              <a:gdLst/>
              <a:ahLst/>
              <a:cxnLst/>
              <a:rect l="l" t="t" r="r" b="b"/>
              <a:pathLst>
                <a:path w="260350" h="4090670">
                  <a:moveTo>
                    <a:pt x="259845" y="0"/>
                  </a:moveTo>
                  <a:lnTo>
                    <a:pt x="0" y="0"/>
                  </a:lnTo>
                  <a:lnTo>
                    <a:pt x="0" y="4090179"/>
                  </a:lnTo>
                  <a:lnTo>
                    <a:pt x="259845" y="4090179"/>
                  </a:lnTo>
                  <a:lnTo>
                    <a:pt x="259845" y="0"/>
                  </a:lnTo>
                  <a:close/>
                </a:path>
              </a:pathLst>
            </a:custGeom>
            <a:solidFill>
              <a:srgbClr val="4D6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7445929" y="4943723"/>
              <a:ext cx="260350" cy="186690"/>
            </a:xfrm>
            <a:custGeom>
              <a:avLst/>
              <a:gdLst/>
              <a:ahLst/>
              <a:cxnLst/>
              <a:rect l="l" t="t" r="r" b="b"/>
              <a:pathLst>
                <a:path w="260350" h="186689">
                  <a:moveTo>
                    <a:pt x="259845" y="0"/>
                  </a:moveTo>
                  <a:lnTo>
                    <a:pt x="0" y="0"/>
                  </a:lnTo>
                  <a:lnTo>
                    <a:pt x="0" y="186413"/>
                  </a:lnTo>
                  <a:lnTo>
                    <a:pt x="259845" y="186413"/>
                  </a:lnTo>
                  <a:lnTo>
                    <a:pt x="259845" y="0"/>
                  </a:lnTo>
                  <a:close/>
                </a:path>
              </a:pathLst>
            </a:custGeom>
            <a:solidFill>
              <a:srgbClr val="4D646E">
                <a:alpha val="42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6346461" y="4305284"/>
              <a:ext cx="227329" cy="304800"/>
            </a:xfrm>
            <a:custGeom>
              <a:avLst/>
              <a:gdLst/>
              <a:ahLst/>
              <a:cxnLst/>
              <a:rect l="l" t="t" r="r" b="b"/>
              <a:pathLst>
                <a:path w="227330" h="304800">
                  <a:moveTo>
                    <a:pt x="115556" y="0"/>
                  </a:moveTo>
                  <a:lnTo>
                    <a:pt x="69274" y="9709"/>
                  </a:lnTo>
                  <a:lnTo>
                    <a:pt x="29870" y="37759"/>
                  </a:lnTo>
                  <a:lnTo>
                    <a:pt x="6128" y="79668"/>
                  </a:lnTo>
                  <a:lnTo>
                    <a:pt x="0" y="121200"/>
                  </a:lnTo>
                  <a:lnTo>
                    <a:pt x="1212" y="141190"/>
                  </a:lnTo>
                  <a:lnTo>
                    <a:pt x="9699" y="179760"/>
                  </a:lnTo>
                  <a:lnTo>
                    <a:pt x="23852" y="215600"/>
                  </a:lnTo>
                  <a:lnTo>
                    <a:pt x="50417" y="261971"/>
                  </a:lnTo>
                  <a:lnTo>
                    <a:pt x="88112" y="294273"/>
                  </a:lnTo>
                  <a:lnTo>
                    <a:pt x="134152" y="304283"/>
                  </a:lnTo>
                  <a:lnTo>
                    <a:pt x="150707" y="303155"/>
                  </a:lnTo>
                  <a:lnTo>
                    <a:pt x="197910" y="287101"/>
                  </a:lnTo>
                  <a:lnTo>
                    <a:pt x="209937" y="263267"/>
                  </a:lnTo>
                  <a:lnTo>
                    <a:pt x="207533" y="255971"/>
                  </a:lnTo>
                  <a:lnTo>
                    <a:pt x="134152" y="255971"/>
                  </a:lnTo>
                  <a:lnTo>
                    <a:pt x="127281" y="255627"/>
                  </a:lnTo>
                  <a:lnTo>
                    <a:pt x="90416" y="234851"/>
                  </a:lnTo>
                  <a:lnTo>
                    <a:pt x="67526" y="194956"/>
                  </a:lnTo>
                  <a:lnTo>
                    <a:pt x="51741" y="150251"/>
                  </a:lnTo>
                  <a:lnTo>
                    <a:pt x="48323" y="121200"/>
                  </a:lnTo>
                  <a:lnTo>
                    <a:pt x="48740" y="111801"/>
                  </a:lnTo>
                  <a:lnTo>
                    <a:pt x="65658" y="70224"/>
                  </a:lnTo>
                  <a:lnTo>
                    <a:pt x="106474" y="48957"/>
                  </a:lnTo>
                  <a:lnTo>
                    <a:pt x="115556" y="48312"/>
                  </a:lnTo>
                  <a:lnTo>
                    <a:pt x="199343" y="48312"/>
                  </a:lnTo>
                  <a:lnTo>
                    <a:pt x="198349" y="42407"/>
                  </a:lnTo>
                  <a:lnTo>
                    <a:pt x="168437" y="14275"/>
                  </a:lnTo>
                  <a:lnTo>
                    <a:pt x="126457" y="539"/>
                  </a:lnTo>
                  <a:lnTo>
                    <a:pt x="115556" y="0"/>
                  </a:lnTo>
                  <a:close/>
                </a:path>
                <a:path w="227330" h="304800">
                  <a:moveTo>
                    <a:pt x="183231" y="242149"/>
                  </a:moveTo>
                  <a:lnTo>
                    <a:pt x="183049" y="242149"/>
                  </a:lnTo>
                  <a:lnTo>
                    <a:pt x="173973" y="245144"/>
                  </a:lnTo>
                  <a:lnTo>
                    <a:pt x="164415" y="249817"/>
                  </a:lnTo>
                  <a:lnTo>
                    <a:pt x="154393" y="253216"/>
                  </a:lnTo>
                  <a:lnTo>
                    <a:pt x="144206" y="255285"/>
                  </a:lnTo>
                  <a:lnTo>
                    <a:pt x="134152" y="255971"/>
                  </a:lnTo>
                  <a:lnTo>
                    <a:pt x="207533" y="255971"/>
                  </a:lnTo>
                  <a:lnTo>
                    <a:pt x="206936" y="254159"/>
                  </a:lnTo>
                  <a:lnTo>
                    <a:pt x="200623" y="246940"/>
                  </a:lnTo>
                  <a:lnTo>
                    <a:pt x="192320" y="242835"/>
                  </a:lnTo>
                  <a:lnTo>
                    <a:pt x="183231" y="242149"/>
                  </a:lnTo>
                  <a:close/>
                </a:path>
                <a:path w="227330" h="304800">
                  <a:moveTo>
                    <a:pt x="152710" y="62408"/>
                  </a:moveTo>
                  <a:lnTo>
                    <a:pt x="179554" y="221919"/>
                  </a:lnTo>
                  <a:lnTo>
                    <a:pt x="207375" y="241741"/>
                  </a:lnTo>
                  <a:lnTo>
                    <a:pt x="216339" y="238305"/>
                  </a:lnTo>
                  <a:lnTo>
                    <a:pt x="223052" y="231924"/>
                  </a:lnTo>
                  <a:lnTo>
                    <a:pt x="226884" y="223494"/>
                  </a:lnTo>
                  <a:lnTo>
                    <a:pt x="227150" y="215600"/>
                  </a:lnTo>
                  <a:lnTo>
                    <a:pt x="227207" y="213909"/>
                  </a:lnTo>
                  <a:lnTo>
                    <a:pt x="202523" y="67212"/>
                  </a:lnTo>
                  <a:lnTo>
                    <a:pt x="156435" y="67212"/>
                  </a:lnTo>
                  <a:lnTo>
                    <a:pt x="152710" y="62408"/>
                  </a:lnTo>
                  <a:close/>
                </a:path>
                <a:path w="227330" h="304800">
                  <a:moveTo>
                    <a:pt x="175533" y="52417"/>
                  </a:moveTo>
                  <a:lnTo>
                    <a:pt x="151702" y="56417"/>
                  </a:lnTo>
                  <a:lnTo>
                    <a:pt x="152710" y="62408"/>
                  </a:lnTo>
                  <a:lnTo>
                    <a:pt x="156435" y="67212"/>
                  </a:lnTo>
                  <a:lnTo>
                    <a:pt x="175533" y="52417"/>
                  </a:lnTo>
                  <a:close/>
                </a:path>
                <a:path w="227330" h="304800">
                  <a:moveTo>
                    <a:pt x="200034" y="52417"/>
                  </a:moveTo>
                  <a:lnTo>
                    <a:pt x="175533" y="52417"/>
                  </a:lnTo>
                  <a:lnTo>
                    <a:pt x="156435" y="67212"/>
                  </a:lnTo>
                  <a:lnTo>
                    <a:pt x="202523" y="67212"/>
                  </a:lnTo>
                  <a:lnTo>
                    <a:pt x="200034" y="52417"/>
                  </a:lnTo>
                  <a:close/>
                </a:path>
                <a:path w="227330" h="304800">
                  <a:moveTo>
                    <a:pt x="199343" y="48312"/>
                  </a:moveTo>
                  <a:lnTo>
                    <a:pt x="123818" y="48312"/>
                  </a:lnTo>
                  <a:lnTo>
                    <a:pt x="131639" y="49914"/>
                  </a:lnTo>
                  <a:lnTo>
                    <a:pt x="145388" y="56165"/>
                  </a:lnTo>
                  <a:lnTo>
                    <a:pt x="151377" y="60689"/>
                  </a:lnTo>
                  <a:lnTo>
                    <a:pt x="152710" y="62408"/>
                  </a:lnTo>
                  <a:lnTo>
                    <a:pt x="151702" y="56417"/>
                  </a:lnTo>
                  <a:lnTo>
                    <a:pt x="175533" y="52417"/>
                  </a:lnTo>
                  <a:lnTo>
                    <a:pt x="200034" y="52417"/>
                  </a:lnTo>
                  <a:lnTo>
                    <a:pt x="199452" y="48957"/>
                  </a:lnTo>
                  <a:lnTo>
                    <a:pt x="199343" y="48312"/>
                  </a:lnTo>
                  <a:close/>
                </a:path>
              </a:pathLst>
            </a:custGeom>
            <a:solidFill>
              <a:srgbClr val="FFE9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6469040" y="4223852"/>
              <a:ext cx="388620" cy="503555"/>
            </a:xfrm>
            <a:custGeom>
              <a:avLst/>
              <a:gdLst/>
              <a:ahLst/>
              <a:cxnLst/>
              <a:rect l="l" t="t" r="r" b="b"/>
              <a:pathLst>
                <a:path w="388619" h="503554">
                  <a:moveTo>
                    <a:pt x="388166" y="0"/>
                  </a:moveTo>
                  <a:lnTo>
                    <a:pt x="0" y="0"/>
                  </a:lnTo>
                  <a:lnTo>
                    <a:pt x="52176" y="477639"/>
                  </a:lnTo>
                  <a:lnTo>
                    <a:pt x="63328" y="487592"/>
                  </a:lnTo>
                  <a:lnTo>
                    <a:pt x="93740" y="495716"/>
                  </a:lnTo>
                  <a:lnTo>
                    <a:pt x="138845" y="501192"/>
                  </a:lnTo>
                  <a:lnTo>
                    <a:pt x="194077" y="503199"/>
                  </a:lnTo>
                  <a:lnTo>
                    <a:pt x="249315" y="501192"/>
                  </a:lnTo>
                  <a:lnTo>
                    <a:pt x="294424" y="495716"/>
                  </a:lnTo>
                  <a:lnTo>
                    <a:pt x="324837" y="487592"/>
                  </a:lnTo>
                  <a:lnTo>
                    <a:pt x="335989" y="477639"/>
                  </a:lnTo>
                  <a:lnTo>
                    <a:pt x="388166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6718402" y="4223856"/>
              <a:ext cx="139065" cy="478155"/>
            </a:xfrm>
            <a:custGeom>
              <a:avLst/>
              <a:gdLst/>
              <a:ahLst/>
              <a:cxnLst/>
              <a:rect l="l" t="t" r="r" b="b"/>
              <a:pathLst>
                <a:path w="139065" h="478154">
                  <a:moveTo>
                    <a:pt x="138802" y="0"/>
                  </a:moveTo>
                  <a:lnTo>
                    <a:pt x="29035" y="0"/>
                  </a:lnTo>
                  <a:lnTo>
                    <a:pt x="0" y="477242"/>
                  </a:lnTo>
                  <a:lnTo>
                    <a:pt x="86625" y="477639"/>
                  </a:lnTo>
                  <a:lnTo>
                    <a:pt x="138802" y="0"/>
                  </a:lnTo>
                  <a:close/>
                </a:path>
              </a:pathLst>
            </a:custGeom>
            <a:solidFill>
              <a:srgbClr val="FDD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6590839" y="3783478"/>
              <a:ext cx="219710" cy="413384"/>
            </a:xfrm>
            <a:custGeom>
              <a:avLst/>
              <a:gdLst/>
              <a:ahLst/>
              <a:cxnLst/>
              <a:rect l="l" t="t" r="r" b="b"/>
              <a:pathLst>
                <a:path w="219709" h="413385">
                  <a:moveTo>
                    <a:pt x="58592" y="0"/>
                  </a:moveTo>
                  <a:lnTo>
                    <a:pt x="100351" y="17701"/>
                  </a:lnTo>
                  <a:lnTo>
                    <a:pt x="116092" y="49126"/>
                  </a:lnTo>
                  <a:lnTo>
                    <a:pt x="112608" y="87384"/>
                  </a:lnTo>
                  <a:lnTo>
                    <a:pt x="96695" y="125586"/>
                  </a:lnTo>
                  <a:lnTo>
                    <a:pt x="75147" y="156843"/>
                  </a:lnTo>
                  <a:lnTo>
                    <a:pt x="45516" y="193668"/>
                  </a:lnTo>
                  <a:lnTo>
                    <a:pt x="21288" y="231354"/>
                  </a:lnTo>
                  <a:lnTo>
                    <a:pt x="5202" y="269344"/>
                  </a:lnTo>
                  <a:lnTo>
                    <a:pt x="0" y="307081"/>
                  </a:lnTo>
                  <a:lnTo>
                    <a:pt x="8422" y="344009"/>
                  </a:lnTo>
                  <a:lnTo>
                    <a:pt x="33210" y="379571"/>
                  </a:lnTo>
                  <a:lnTo>
                    <a:pt x="77105" y="413212"/>
                  </a:lnTo>
                  <a:lnTo>
                    <a:pt x="66406" y="395832"/>
                  </a:lnTo>
                  <a:lnTo>
                    <a:pt x="64779" y="368915"/>
                  </a:lnTo>
                  <a:lnTo>
                    <a:pt x="76382" y="321320"/>
                  </a:lnTo>
                  <a:lnTo>
                    <a:pt x="124364" y="261630"/>
                  </a:lnTo>
                  <a:lnTo>
                    <a:pt x="155007" y="227085"/>
                  </a:lnTo>
                  <a:lnTo>
                    <a:pt x="184104" y="190835"/>
                  </a:lnTo>
                  <a:lnTo>
                    <a:pt x="207169" y="153951"/>
                  </a:lnTo>
                  <a:lnTo>
                    <a:pt x="219715" y="117502"/>
                  </a:lnTo>
                  <a:lnTo>
                    <a:pt x="217258" y="82560"/>
                  </a:lnTo>
                  <a:lnTo>
                    <a:pt x="195310" y="50197"/>
                  </a:lnTo>
                  <a:lnTo>
                    <a:pt x="166827" y="30627"/>
                  </a:lnTo>
                  <a:lnTo>
                    <a:pt x="132464" y="16452"/>
                  </a:lnTo>
                  <a:lnTo>
                    <a:pt x="95345" y="6600"/>
                  </a:lnTo>
                  <a:lnTo>
                    <a:pt x="58592" y="0"/>
                  </a:lnTo>
                  <a:close/>
                </a:path>
              </a:pathLst>
            </a:custGeom>
            <a:solidFill>
              <a:srgbClr val="F7F5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4576948" y="4704170"/>
              <a:ext cx="3778250" cy="240029"/>
            </a:xfrm>
            <a:custGeom>
              <a:avLst/>
              <a:gdLst/>
              <a:ahLst/>
              <a:cxnLst/>
              <a:rect l="l" t="t" r="r" b="b"/>
              <a:pathLst>
                <a:path w="3778250" h="240029">
                  <a:moveTo>
                    <a:pt x="3777633" y="0"/>
                  </a:moveTo>
                  <a:lnTo>
                    <a:pt x="0" y="0"/>
                  </a:lnTo>
                  <a:lnTo>
                    <a:pt x="0" y="239563"/>
                  </a:lnTo>
                  <a:lnTo>
                    <a:pt x="3777633" y="239563"/>
                  </a:lnTo>
                  <a:lnTo>
                    <a:pt x="3777633" y="0"/>
                  </a:lnTo>
                  <a:close/>
                </a:path>
              </a:pathLst>
            </a:custGeom>
            <a:solidFill>
              <a:srgbClr val="4D6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7292963" y="3892903"/>
              <a:ext cx="798195" cy="816610"/>
            </a:xfrm>
            <a:custGeom>
              <a:avLst/>
              <a:gdLst/>
              <a:ahLst/>
              <a:cxnLst/>
              <a:rect l="l" t="t" r="r" b="b"/>
              <a:pathLst>
                <a:path w="798194" h="816610">
                  <a:moveTo>
                    <a:pt x="797640" y="0"/>
                  </a:moveTo>
                  <a:lnTo>
                    <a:pt x="0" y="0"/>
                  </a:lnTo>
                  <a:lnTo>
                    <a:pt x="89986" y="816195"/>
                  </a:lnTo>
                  <a:lnTo>
                    <a:pt x="720512" y="816195"/>
                  </a:lnTo>
                  <a:lnTo>
                    <a:pt x="797640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41861" y="3061742"/>
              <a:ext cx="148856" cy="19906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7439968" y="3270296"/>
              <a:ext cx="279400" cy="251460"/>
            </a:xfrm>
            <a:custGeom>
              <a:avLst/>
              <a:gdLst/>
              <a:ahLst/>
              <a:cxnLst/>
              <a:rect l="l" t="t" r="r" b="b"/>
              <a:pathLst>
                <a:path w="279400" h="251460">
                  <a:moveTo>
                    <a:pt x="0" y="0"/>
                  </a:moveTo>
                  <a:lnTo>
                    <a:pt x="140599" y="73328"/>
                  </a:lnTo>
                  <a:lnTo>
                    <a:pt x="213319" y="123013"/>
                  </a:lnTo>
                  <a:lnTo>
                    <a:pt x="241427" y="171773"/>
                  </a:lnTo>
                  <a:lnTo>
                    <a:pt x="248191" y="242327"/>
                  </a:lnTo>
                  <a:lnTo>
                    <a:pt x="279289" y="251405"/>
                  </a:lnTo>
                  <a:lnTo>
                    <a:pt x="255041" y="139322"/>
                  </a:lnTo>
                  <a:lnTo>
                    <a:pt x="217866" y="75772"/>
                  </a:lnTo>
                  <a:lnTo>
                    <a:pt x="141580" y="3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7285830" y="2892989"/>
              <a:ext cx="935990" cy="922019"/>
            </a:xfrm>
            <a:custGeom>
              <a:avLst/>
              <a:gdLst/>
              <a:ahLst/>
              <a:cxnLst/>
              <a:rect l="l" t="t" r="r" b="b"/>
              <a:pathLst>
                <a:path w="935990" h="922020">
                  <a:moveTo>
                    <a:pt x="935431" y="538353"/>
                  </a:moveTo>
                  <a:lnTo>
                    <a:pt x="723125" y="486981"/>
                  </a:lnTo>
                  <a:lnTo>
                    <a:pt x="660298" y="491921"/>
                  </a:lnTo>
                  <a:lnTo>
                    <a:pt x="746544" y="466572"/>
                  </a:lnTo>
                  <a:lnTo>
                    <a:pt x="803541" y="408686"/>
                  </a:lnTo>
                  <a:lnTo>
                    <a:pt x="850277" y="303199"/>
                  </a:lnTo>
                  <a:lnTo>
                    <a:pt x="770597" y="219506"/>
                  </a:lnTo>
                  <a:lnTo>
                    <a:pt x="713181" y="194119"/>
                  </a:lnTo>
                  <a:lnTo>
                    <a:pt x="650252" y="229273"/>
                  </a:lnTo>
                  <a:lnTo>
                    <a:pt x="554062" y="327215"/>
                  </a:lnTo>
                  <a:lnTo>
                    <a:pt x="490931" y="396976"/>
                  </a:lnTo>
                  <a:lnTo>
                    <a:pt x="459320" y="440448"/>
                  </a:lnTo>
                  <a:lnTo>
                    <a:pt x="449732" y="475818"/>
                  </a:lnTo>
                  <a:lnTo>
                    <a:pt x="452653" y="521296"/>
                  </a:lnTo>
                  <a:lnTo>
                    <a:pt x="600075" y="502615"/>
                  </a:lnTo>
                  <a:lnTo>
                    <a:pt x="536994" y="590054"/>
                  </a:lnTo>
                  <a:lnTo>
                    <a:pt x="488137" y="755332"/>
                  </a:lnTo>
                  <a:lnTo>
                    <a:pt x="486117" y="756742"/>
                  </a:lnTo>
                  <a:lnTo>
                    <a:pt x="453288" y="794575"/>
                  </a:lnTo>
                  <a:lnTo>
                    <a:pt x="447090" y="807656"/>
                  </a:lnTo>
                  <a:lnTo>
                    <a:pt x="436918" y="548525"/>
                  </a:lnTo>
                  <a:lnTo>
                    <a:pt x="426643" y="336499"/>
                  </a:lnTo>
                  <a:lnTo>
                    <a:pt x="442239" y="258953"/>
                  </a:lnTo>
                  <a:lnTo>
                    <a:pt x="467309" y="211315"/>
                  </a:lnTo>
                  <a:lnTo>
                    <a:pt x="495617" y="165468"/>
                  </a:lnTo>
                  <a:lnTo>
                    <a:pt x="540461" y="98094"/>
                  </a:lnTo>
                  <a:lnTo>
                    <a:pt x="473646" y="168503"/>
                  </a:lnTo>
                  <a:lnTo>
                    <a:pt x="436867" y="211277"/>
                  </a:lnTo>
                  <a:lnTo>
                    <a:pt x="418706" y="241134"/>
                  </a:lnTo>
                  <a:lnTo>
                    <a:pt x="415861" y="206844"/>
                  </a:lnTo>
                  <a:lnTo>
                    <a:pt x="399732" y="80695"/>
                  </a:lnTo>
                  <a:lnTo>
                    <a:pt x="385864" y="0"/>
                  </a:lnTo>
                  <a:lnTo>
                    <a:pt x="381889" y="18338"/>
                  </a:lnTo>
                  <a:lnTo>
                    <a:pt x="383019" y="74358"/>
                  </a:lnTo>
                  <a:lnTo>
                    <a:pt x="384454" y="106667"/>
                  </a:lnTo>
                  <a:lnTo>
                    <a:pt x="402361" y="507072"/>
                  </a:lnTo>
                  <a:lnTo>
                    <a:pt x="408762" y="725449"/>
                  </a:lnTo>
                  <a:lnTo>
                    <a:pt x="404075" y="838212"/>
                  </a:lnTo>
                  <a:lnTo>
                    <a:pt x="397014" y="876465"/>
                  </a:lnTo>
                  <a:lnTo>
                    <a:pt x="402221" y="799566"/>
                  </a:lnTo>
                  <a:lnTo>
                    <a:pt x="381762" y="762330"/>
                  </a:lnTo>
                  <a:lnTo>
                    <a:pt x="379564" y="554939"/>
                  </a:lnTo>
                  <a:lnTo>
                    <a:pt x="339178" y="447751"/>
                  </a:lnTo>
                  <a:lnTo>
                    <a:pt x="225171" y="429056"/>
                  </a:lnTo>
                  <a:lnTo>
                    <a:pt x="1917" y="469785"/>
                  </a:lnTo>
                  <a:lnTo>
                    <a:pt x="0" y="638200"/>
                  </a:lnTo>
                  <a:lnTo>
                    <a:pt x="38950" y="726617"/>
                  </a:lnTo>
                  <a:lnTo>
                    <a:pt x="154393" y="764082"/>
                  </a:lnTo>
                  <a:lnTo>
                    <a:pt x="343801" y="777036"/>
                  </a:lnTo>
                  <a:lnTo>
                    <a:pt x="364299" y="799566"/>
                  </a:lnTo>
                  <a:lnTo>
                    <a:pt x="380974" y="820902"/>
                  </a:lnTo>
                  <a:lnTo>
                    <a:pt x="389940" y="836129"/>
                  </a:lnTo>
                  <a:lnTo>
                    <a:pt x="394246" y="852576"/>
                  </a:lnTo>
                  <a:lnTo>
                    <a:pt x="396900" y="877112"/>
                  </a:lnTo>
                  <a:lnTo>
                    <a:pt x="388670" y="921766"/>
                  </a:lnTo>
                  <a:lnTo>
                    <a:pt x="451573" y="921766"/>
                  </a:lnTo>
                  <a:lnTo>
                    <a:pt x="450037" y="882764"/>
                  </a:lnTo>
                  <a:lnTo>
                    <a:pt x="460260" y="837603"/>
                  </a:lnTo>
                  <a:lnTo>
                    <a:pt x="484263" y="796683"/>
                  </a:lnTo>
                  <a:lnTo>
                    <a:pt x="512102" y="815086"/>
                  </a:lnTo>
                  <a:lnTo>
                    <a:pt x="542455" y="825144"/>
                  </a:lnTo>
                  <a:lnTo>
                    <a:pt x="585216" y="824369"/>
                  </a:lnTo>
                  <a:lnTo>
                    <a:pt x="657263" y="814908"/>
                  </a:lnTo>
                  <a:lnTo>
                    <a:pt x="818578" y="779792"/>
                  </a:lnTo>
                  <a:lnTo>
                    <a:pt x="901331" y="739267"/>
                  </a:lnTo>
                  <a:lnTo>
                    <a:pt x="931583" y="667435"/>
                  </a:lnTo>
                  <a:lnTo>
                    <a:pt x="935431" y="538353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7190288" y="3143861"/>
              <a:ext cx="483870" cy="287655"/>
            </a:xfrm>
            <a:custGeom>
              <a:avLst/>
              <a:gdLst/>
              <a:ahLst/>
              <a:cxnLst/>
              <a:rect l="l" t="t" r="r" b="b"/>
              <a:pathLst>
                <a:path w="483869" h="287654">
                  <a:moveTo>
                    <a:pt x="297152" y="0"/>
                  </a:moveTo>
                  <a:lnTo>
                    <a:pt x="118195" y="2220"/>
                  </a:lnTo>
                  <a:lnTo>
                    <a:pt x="63760" y="11473"/>
                  </a:lnTo>
                  <a:lnTo>
                    <a:pt x="27127" y="28704"/>
                  </a:lnTo>
                  <a:lnTo>
                    <a:pt x="0" y="52784"/>
                  </a:lnTo>
                  <a:lnTo>
                    <a:pt x="16715" y="89083"/>
                  </a:lnTo>
                  <a:lnTo>
                    <a:pt x="42893" y="127355"/>
                  </a:lnTo>
                  <a:lnTo>
                    <a:pt x="104407" y="179016"/>
                  </a:lnTo>
                  <a:lnTo>
                    <a:pt x="147076" y="206943"/>
                  </a:lnTo>
                  <a:lnTo>
                    <a:pt x="192104" y="230736"/>
                  </a:lnTo>
                  <a:lnTo>
                    <a:pt x="239148" y="250356"/>
                  </a:lnTo>
                  <a:lnTo>
                    <a:pt x="287870" y="265768"/>
                  </a:lnTo>
                  <a:lnTo>
                    <a:pt x="337926" y="276935"/>
                  </a:lnTo>
                  <a:lnTo>
                    <a:pt x="383256" y="283812"/>
                  </a:lnTo>
                  <a:lnTo>
                    <a:pt x="425302" y="287080"/>
                  </a:lnTo>
                  <a:lnTo>
                    <a:pt x="460031" y="285099"/>
                  </a:lnTo>
                  <a:lnTo>
                    <a:pt x="483409" y="276233"/>
                  </a:lnTo>
                  <a:lnTo>
                    <a:pt x="445520" y="111317"/>
                  </a:lnTo>
                  <a:lnTo>
                    <a:pt x="394847" y="27802"/>
                  </a:lnTo>
                  <a:lnTo>
                    <a:pt x="297152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7241840" y="3789203"/>
              <a:ext cx="900430" cy="202565"/>
            </a:xfrm>
            <a:custGeom>
              <a:avLst/>
              <a:gdLst/>
              <a:ahLst/>
              <a:cxnLst/>
              <a:rect l="l" t="t" r="r" b="b"/>
              <a:pathLst>
                <a:path w="900430" h="202564">
                  <a:moveTo>
                    <a:pt x="899888" y="0"/>
                  </a:moveTo>
                  <a:lnTo>
                    <a:pt x="0" y="0"/>
                  </a:lnTo>
                  <a:lnTo>
                    <a:pt x="0" y="163733"/>
                  </a:lnTo>
                  <a:lnTo>
                    <a:pt x="3030" y="178739"/>
                  </a:lnTo>
                  <a:lnTo>
                    <a:pt x="11295" y="190998"/>
                  </a:lnTo>
                  <a:lnTo>
                    <a:pt x="23553" y="199265"/>
                  </a:lnTo>
                  <a:lnTo>
                    <a:pt x="38564" y="202297"/>
                  </a:lnTo>
                  <a:lnTo>
                    <a:pt x="861324" y="202297"/>
                  </a:lnTo>
                  <a:lnTo>
                    <a:pt x="876335" y="199265"/>
                  </a:lnTo>
                  <a:lnTo>
                    <a:pt x="888593" y="190998"/>
                  </a:lnTo>
                  <a:lnTo>
                    <a:pt x="896858" y="178739"/>
                  </a:lnTo>
                  <a:lnTo>
                    <a:pt x="899888" y="163733"/>
                  </a:lnTo>
                  <a:lnTo>
                    <a:pt x="899888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7687154" y="3275320"/>
              <a:ext cx="268605" cy="191770"/>
            </a:xfrm>
            <a:custGeom>
              <a:avLst/>
              <a:gdLst/>
              <a:ahLst/>
              <a:cxnLst/>
              <a:rect l="l" t="t" r="r" b="b"/>
              <a:pathLst>
                <a:path w="268605" h="191770">
                  <a:moveTo>
                    <a:pt x="268567" y="0"/>
                  </a:moveTo>
                  <a:lnTo>
                    <a:pt x="124782" y="53006"/>
                  </a:lnTo>
                  <a:lnTo>
                    <a:pt x="49360" y="85149"/>
                  </a:lnTo>
                  <a:lnTo>
                    <a:pt x="17557" y="109454"/>
                  </a:lnTo>
                  <a:lnTo>
                    <a:pt x="0" y="167698"/>
                  </a:lnTo>
                  <a:lnTo>
                    <a:pt x="5081" y="183569"/>
                  </a:lnTo>
                  <a:lnTo>
                    <a:pt x="13098" y="190327"/>
                  </a:lnTo>
                  <a:lnTo>
                    <a:pt x="17276" y="191742"/>
                  </a:lnTo>
                  <a:lnTo>
                    <a:pt x="22305" y="161004"/>
                  </a:lnTo>
                  <a:lnTo>
                    <a:pt x="40392" y="140673"/>
                  </a:lnTo>
                  <a:lnTo>
                    <a:pt x="86304" y="121673"/>
                  </a:lnTo>
                  <a:lnTo>
                    <a:pt x="174810" y="94929"/>
                  </a:lnTo>
                  <a:lnTo>
                    <a:pt x="268567" y="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7376051" y="3125679"/>
              <a:ext cx="584835" cy="751840"/>
            </a:xfrm>
            <a:custGeom>
              <a:avLst/>
              <a:gdLst/>
              <a:ahLst/>
              <a:cxnLst/>
              <a:rect l="l" t="t" r="r" b="b"/>
              <a:pathLst>
                <a:path w="584834" h="751839">
                  <a:moveTo>
                    <a:pt x="399516" y="487807"/>
                  </a:moveTo>
                  <a:lnTo>
                    <a:pt x="397878" y="459600"/>
                  </a:lnTo>
                  <a:lnTo>
                    <a:pt x="382943" y="437845"/>
                  </a:lnTo>
                  <a:lnTo>
                    <a:pt x="352628" y="426097"/>
                  </a:lnTo>
                  <a:lnTo>
                    <a:pt x="304888" y="427939"/>
                  </a:lnTo>
                  <a:lnTo>
                    <a:pt x="237629" y="446976"/>
                  </a:lnTo>
                  <a:lnTo>
                    <a:pt x="161417" y="379857"/>
                  </a:lnTo>
                  <a:lnTo>
                    <a:pt x="113525" y="356971"/>
                  </a:lnTo>
                  <a:lnTo>
                    <a:pt x="73736" y="377825"/>
                  </a:lnTo>
                  <a:lnTo>
                    <a:pt x="21805" y="441985"/>
                  </a:lnTo>
                  <a:lnTo>
                    <a:pt x="0" y="538518"/>
                  </a:lnTo>
                  <a:lnTo>
                    <a:pt x="36195" y="639584"/>
                  </a:lnTo>
                  <a:lnTo>
                    <a:pt x="88569" y="719251"/>
                  </a:lnTo>
                  <a:lnTo>
                    <a:pt x="115328" y="751560"/>
                  </a:lnTo>
                  <a:lnTo>
                    <a:pt x="275577" y="627405"/>
                  </a:lnTo>
                  <a:lnTo>
                    <a:pt x="358597" y="558546"/>
                  </a:lnTo>
                  <a:lnTo>
                    <a:pt x="391033" y="520255"/>
                  </a:lnTo>
                  <a:lnTo>
                    <a:pt x="399516" y="487807"/>
                  </a:lnTo>
                  <a:close/>
                </a:path>
                <a:path w="584834" h="751839">
                  <a:moveTo>
                    <a:pt x="584517" y="143776"/>
                  </a:moveTo>
                  <a:lnTo>
                    <a:pt x="579310" y="95148"/>
                  </a:lnTo>
                  <a:lnTo>
                    <a:pt x="541489" y="34023"/>
                  </a:lnTo>
                  <a:lnTo>
                    <a:pt x="509130" y="4749"/>
                  </a:lnTo>
                  <a:lnTo>
                    <a:pt x="482777" y="0"/>
                  </a:lnTo>
                  <a:lnTo>
                    <a:pt x="448424" y="24269"/>
                  </a:lnTo>
                  <a:lnTo>
                    <a:pt x="392049" y="82067"/>
                  </a:lnTo>
                  <a:lnTo>
                    <a:pt x="356311" y="74066"/>
                  </a:lnTo>
                  <a:lnTo>
                    <a:pt x="292201" y="86194"/>
                  </a:lnTo>
                  <a:lnTo>
                    <a:pt x="254787" y="109855"/>
                  </a:lnTo>
                  <a:lnTo>
                    <a:pt x="246443" y="139420"/>
                  </a:lnTo>
                  <a:lnTo>
                    <a:pt x="251256" y="154800"/>
                  </a:lnTo>
                  <a:lnTo>
                    <a:pt x="302450" y="244309"/>
                  </a:lnTo>
                  <a:lnTo>
                    <a:pt x="342341" y="289814"/>
                  </a:lnTo>
                  <a:lnTo>
                    <a:pt x="391490" y="305460"/>
                  </a:lnTo>
                  <a:lnTo>
                    <a:pt x="470446" y="305358"/>
                  </a:lnTo>
                  <a:lnTo>
                    <a:pt x="550443" y="205371"/>
                  </a:lnTo>
                  <a:lnTo>
                    <a:pt x="584517" y="143776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4" name="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7F5C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Work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195" y="2727738"/>
            <a:ext cx="17813655" cy="608838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algn="ctr" marL="614045" marR="606425">
              <a:lnSpc>
                <a:spcPts val="8330"/>
              </a:lnSpc>
              <a:spcBef>
                <a:spcPts val="445"/>
              </a:spcBef>
            </a:pPr>
            <a:r>
              <a:rPr dirty="0" sz="7000" spc="-30">
                <a:solidFill>
                  <a:srgbClr val="412468"/>
                </a:solidFill>
                <a:latin typeface="Arial Black"/>
                <a:cs typeface="Arial Black"/>
              </a:rPr>
              <a:t>“I…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275">
                <a:solidFill>
                  <a:srgbClr val="412468"/>
                </a:solidFill>
                <a:latin typeface="Arial Black"/>
                <a:cs typeface="Arial Black"/>
              </a:rPr>
              <a:t>done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515">
                <a:solidFill>
                  <a:srgbClr val="412468"/>
                </a:solidFill>
                <a:latin typeface="Arial Black"/>
                <a:cs typeface="Arial Black"/>
              </a:rPr>
              <a:t>a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320">
                <a:solidFill>
                  <a:srgbClr val="412468"/>
                </a:solidFill>
                <a:latin typeface="Arial Black"/>
                <a:cs typeface="Arial Black"/>
              </a:rPr>
              <a:t>few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545">
                <a:solidFill>
                  <a:srgbClr val="412468"/>
                </a:solidFill>
                <a:latin typeface="Arial Black"/>
                <a:cs typeface="Arial Black"/>
              </a:rPr>
              <a:t>courses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390">
                <a:solidFill>
                  <a:srgbClr val="412468"/>
                </a:solidFill>
                <a:latin typeface="Arial Black"/>
                <a:cs typeface="Arial Black"/>
              </a:rPr>
              <a:t>here,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165">
                <a:solidFill>
                  <a:srgbClr val="412468"/>
                </a:solidFill>
                <a:latin typeface="Arial Black"/>
                <a:cs typeface="Arial Black"/>
              </a:rPr>
              <a:t>but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455">
                <a:solidFill>
                  <a:srgbClr val="412468"/>
                </a:solidFill>
                <a:latin typeface="Arial Black"/>
                <a:cs typeface="Arial Black"/>
              </a:rPr>
              <a:t>why </a:t>
            </a:r>
            <a:r>
              <a:rPr dirty="0" sz="7000" spc="-330">
                <a:solidFill>
                  <a:srgbClr val="412468"/>
                </a:solidFill>
                <a:latin typeface="Arial Black"/>
                <a:cs typeface="Arial Black"/>
              </a:rPr>
              <a:t>I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475">
                <a:solidFill>
                  <a:srgbClr val="412468"/>
                </a:solidFill>
                <a:latin typeface="Arial Black"/>
                <a:cs typeface="Arial Black"/>
              </a:rPr>
              <a:t>wasn’t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150">
                <a:solidFill>
                  <a:srgbClr val="412468"/>
                </a:solidFill>
                <a:latin typeface="Arial Black"/>
                <a:cs typeface="Arial Black"/>
              </a:rPr>
              <a:t>put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285">
                <a:solidFill>
                  <a:srgbClr val="412468"/>
                </a:solidFill>
                <a:latin typeface="Arial Black"/>
                <a:cs typeface="Arial Black"/>
              </a:rPr>
              <a:t>forward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110">
                <a:solidFill>
                  <a:srgbClr val="412468"/>
                </a:solidFill>
                <a:latin typeface="Arial Black"/>
                <a:cs typeface="Arial Black"/>
              </a:rPr>
              <a:t>for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295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7000" spc="-7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385">
                <a:solidFill>
                  <a:srgbClr val="412468"/>
                </a:solidFill>
                <a:latin typeface="Arial Black"/>
                <a:cs typeface="Arial Black"/>
              </a:rPr>
              <a:t>j</a:t>
            </a:r>
            <a:r>
              <a:rPr dirty="0" sz="7000" spc="-330">
                <a:solidFill>
                  <a:srgbClr val="412468"/>
                </a:solidFill>
                <a:latin typeface="Arial Black"/>
                <a:cs typeface="Arial Black"/>
              </a:rPr>
              <a:t>o</a:t>
            </a:r>
            <a:r>
              <a:rPr dirty="0" sz="7000" spc="-740">
                <a:solidFill>
                  <a:srgbClr val="412468"/>
                </a:solidFill>
                <a:latin typeface="Arial Black"/>
                <a:cs typeface="Arial Black"/>
              </a:rPr>
              <a:t>b</a:t>
            </a:r>
            <a:r>
              <a:rPr dirty="0" sz="7000" spc="-140">
                <a:solidFill>
                  <a:srgbClr val="412468"/>
                </a:solidFill>
                <a:latin typeface="Arial Black"/>
                <a:cs typeface="Arial Black"/>
              </a:rPr>
              <a:t>?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25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endParaRPr sz="7000">
              <a:latin typeface="Arial Black"/>
              <a:cs typeface="Arial Black"/>
            </a:endParaRPr>
          </a:p>
          <a:p>
            <a:pPr algn="ctr">
              <a:lnSpc>
                <a:spcPts val="8020"/>
              </a:lnSpc>
            </a:pPr>
            <a:r>
              <a:rPr dirty="0" sz="7000" spc="-450">
                <a:solidFill>
                  <a:srgbClr val="412468"/>
                </a:solidFill>
                <a:latin typeface="Arial Black"/>
                <a:cs typeface="Arial Black"/>
              </a:rPr>
              <a:t>when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330">
                <a:solidFill>
                  <a:srgbClr val="412468"/>
                </a:solidFill>
                <a:latin typeface="Arial Black"/>
                <a:cs typeface="Arial Black"/>
              </a:rPr>
              <a:t>I</a:t>
            </a:r>
            <a:r>
              <a:rPr dirty="0" sz="7000" spc="-7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505">
                <a:solidFill>
                  <a:srgbClr val="412468"/>
                </a:solidFill>
                <a:latin typeface="Arial Black"/>
                <a:cs typeface="Arial Black"/>
              </a:rPr>
              <a:t>asked,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150">
                <a:solidFill>
                  <a:srgbClr val="412468"/>
                </a:solidFill>
                <a:latin typeface="Arial Black"/>
                <a:cs typeface="Arial Black"/>
              </a:rPr>
              <a:t>[I</a:t>
            </a:r>
            <a:r>
              <a:rPr dirty="0" sz="7000" spc="-700">
                <a:solidFill>
                  <a:srgbClr val="412468"/>
                </a:solidFill>
                <a:latin typeface="Arial Black"/>
                <a:cs typeface="Arial Black"/>
              </a:rPr>
              <a:t> was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200">
                <a:solidFill>
                  <a:srgbClr val="412468"/>
                </a:solidFill>
                <a:latin typeface="Arial Black"/>
                <a:cs typeface="Arial Black"/>
              </a:rPr>
              <a:t>told</a:t>
            </a:r>
            <a:r>
              <a:rPr dirty="0" sz="7000" spc="-7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185">
                <a:solidFill>
                  <a:srgbClr val="412468"/>
                </a:solidFill>
                <a:latin typeface="Arial Black"/>
                <a:cs typeface="Arial Black"/>
              </a:rPr>
              <a:t>t</a:t>
            </a:r>
            <a:r>
              <a:rPr dirty="0" sz="7000" spc="-235">
                <a:solidFill>
                  <a:srgbClr val="412468"/>
                </a:solidFill>
                <a:latin typeface="Arial Black"/>
                <a:cs typeface="Arial Black"/>
              </a:rPr>
              <a:t>h</a:t>
            </a:r>
            <a:r>
              <a:rPr dirty="0" sz="7000" spc="-450">
                <a:solidFill>
                  <a:srgbClr val="412468"/>
                </a:solidFill>
                <a:latin typeface="Arial Black"/>
                <a:cs typeface="Arial Black"/>
              </a:rPr>
              <a:t>e</a:t>
            </a:r>
            <a:r>
              <a:rPr dirty="0" sz="7000" spc="-835">
                <a:solidFill>
                  <a:srgbClr val="412468"/>
                </a:solidFill>
                <a:latin typeface="Arial Black"/>
                <a:cs typeface="Arial Black"/>
              </a:rPr>
              <a:t>y</a:t>
            </a:r>
            <a:r>
              <a:rPr dirty="0" sz="7000" spc="-25">
                <a:solidFill>
                  <a:srgbClr val="412468"/>
                </a:solidFill>
                <a:latin typeface="Arial Black"/>
                <a:cs typeface="Arial Black"/>
              </a:rPr>
              <a:t>]</a:t>
            </a:r>
            <a:r>
              <a:rPr dirty="0" sz="7000" spc="-7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204">
                <a:solidFill>
                  <a:srgbClr val="412468"/>
                </a:solidFill>
                <a:latin typeface="Arial Black"/>
                <a:cs typeface="Arial Black"/>
              </a:rPr>
              <a:t>didn’t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25">
                <a:solidFill>
                  <a:srgbClr val="412468"/>
                </a:solidFill>
                <a:latin typeface="Arial Black"/>
                <a:cs typeface="Arial Black"/>
              </a:rPr>
              <a:t>put</a:t>
            </a:r>
            <a:endParaRPr sz="7000">
              <a:latin typeface="Arial Black"/>
              <a:cs typeface="Arial Black"/>
            </a:endParaRPr>
          </a:p>
          <a:p>
            <a:pPr algn="ctr" marL="591820" marR="584200">
              <a:lnSpc>
                <a:spcPts val="8330"/>
              </a:lnSpc>
              <a:spcBef>
                <a:spcPts val="295"/>
              </a:spcBef>
            </a:pPr>
            <a:r>
              <a:rPr dirty="0" sz="7000" spc="-290">
                <a:solidFill>
                  <a:srgbClr val="412468"/>
                </a:solidFill>
                <a:latin typeface="Arial Black"/>
                <a:cs typeface="Arial Black"/>
              </a:rPr>
              <a:t>you</a:t>
            </a:r>
            <a:r>
              <a:rPr dirty="0" sz="7000" spc="-71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280">
                <a:solidFill>
                  <a:srgbClr val="412468"/>
                </a:solidFill>
                <a:latin typeface="Arial Black"/>
                <a:cs typeface="Arial Black"/>
              </a:rPr>
              <a:t>forward</a:t>
            </a:r>
            <a:r>
              <a:rPr dirty="0" sz="7000" spc="-71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509">
                <a:solidFill>
                  <a:srgbClr val="412468"/>
                </a:solidFill>
                <a:latin typeface="Arial Black"/>
                <a:cs typeface="Arial Black"/>
              </a:rPr>
              <a:t>because</a:t>
            </a:r>
            <a:r>
              <a:rPr dirty="0" sz="7000" spc="-71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290">
                <a:solidFill>
                  <a:srgbClr val="412468"/>
                </a:solidFill>
                <a:latin typeface="Arial Black"/>
                <a:cs typeface="Arial Black"/>
              </a:rPr>
              <a:t>you</a:t>
            </a:r>
            <a:r>
              <a:rPr dirty="0" sz="7000" spc="-71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195">
                <a:solidFill>
                  <a:srgbClr val="412468"/>
                </a:solidFill>
                <a:latin typeface="Arial Black"/>
                <a:cs typeface="Arial Black"/>
              </a:rPr>
              <a:t>old</a:t>
            </a:r>
            <a:r>
              <a:rPr dirty="0" sz="7000" spc="-71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290">
                <a:solidFill>
                  <a:srgbClr val="412468"/>
                </a:solidFill>
                <a:latin typeface="Arial Black"/>
                <a:cs typeface="Arial Black"/>
              </a:rPr>
              <a:t>people </a:t>
            </a:r>
            <a:r>
              <a:rPr dirty="0" sz="7000" spc="-185">
                <a:solidFill>
                  <a:srgbClr val="412468"/>
                </a:solidFill>
                <a:latin typeface="Arial Black"/>
                <a:cs typeface="Arial Black"/>
              </a:rPr>
              <a:t>don’t</a:t>
            </a:r>
            <a:r>
              <a:rPr dirty="0" sz="7000" spc="-71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540">
                <a:solidFill>
                  <a:srgbClr val="412468"/>
                </a:solidFill>
                <a:latin typeface="Arial Black"/>
                <a:cs typeface="Arial Black"/>
              </a:rPr>
              <a:t>seem</a:t>
            </a:r>
            <a:r>
              <a:rPr dirty="0" sz="7000" spc="-71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140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310">
                <a:solidFill>
                  <a:srgbClr val="412468"/>
                </a:solidFill>
                <a:latin typeface="Arial Black"/>
                <a:cs typeface="Arial Black"/>
              </a:rPr>
              <a:t>fare</a:t>
            </a:r>
            <a:r>
              <a:rPr dirty="0" sz="7000" spc="-71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470">
                <a:solidFill>
                  <a:srgbClr val="412468"/>
                </a:solidFill>
                <a:latin typeface="Arial Black"/>
                <a:cs typeface="Arial Black"/>
              </a:rPr>
              <a:t>well</a:t>
            </a:r>
            <a:r>
              <a:rPr dirty="0" sz="7000" spc="-71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370">
                <a:solidFill>
                  <a:srgbClr val="412468"/>
                </a:solidFill>
                <a:latin typeface="Arial Black"/>
                <a:cs typeface="Arial Black"/>
              </a:rPr>
              <a:t>at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385">
                <a:solidFill>
                  <a:srgbClr val="412468"/>
                </a:solidFill>
                <a:latin typeface="Arial Black"/>
                <a:cs typeface="Arial Black"/>
              </a:rPr>
              <a:t>i</a:t>
            </a:r>
            <a:r>
              <a:rPr dirty="0" sz="7000" spc="-434">
                <a:solidFill>
                  <a:srgbClr val="412468"/>
                </a:solidFill>
                <a:latin typeface="Arial Black"/>
                <a:cs typeface="Arial Black"/>
              </a:rPr>
              <a:t>n</a:t>
            </a:r>
            <a:r>
              <a:rPr dirty="0" sz="7000" spc="-415">
                <a:solidFill>
                  <a:srgbClr val="412468"/>
                </a:solidFill>
                <a:latin typeface="Arial Black"/>
                <a:cs typeface="Arial Black"/>
              </a:rPr>
              <a:t>t</a:t>
            </a:r>
            <a:r>
              <a:rPr dirty="0" sz="7000" spc="-355">
                <a:solidFill>
                  <a:srgbClr val="412468"/>
                </a:solidFill>
                <a:latin typeface="Arial Black"/>
                <a:cs typeface="Arial Black"/>
              </a:rPr>
              <a:t>e</a:t>
            </a:r>
            <a:r>
              <a:rPr dirty="0" sz="7000" spc="-185">
                <a:solidFill>
                  <a:srgbClr val="412468"/>
                </a:solidFill>
                <a:latin typeface="Arial Black"/>
                <a:cs typeface="Arial Black"/>
              </a:rPr>
              <a:t>r</a:t>
            </a:r>
            <a:r>
              <a:rPr dirty="0" sz="7000" spc="-385">
                <a:solidFill>
                  <a:srgbClr val="412468"/>
                </a:solidFill>
                <a:latin typeface="Arial Black"/>
                <a:cs typeface="Arial Black"/>
              </a:rPr>
              <a:t>v</a:t>
            </a:r>
            <a:r>
              <a:rPr dirty="0" sz="7000" spc="-415">
                <a:solidFill>
                  <a:srgbClr val="412468"/>
                </a:solidFill>
                <a:latin typeface="Arial Black"/>
                <a:cs typeface="Arial Black"/>
              </a:rPr>
              <a:t>i</a:t>
            </a:r>
            <a:r>
              <a:rPr dirty="0" sz="7000" spc="-490">
                <a:solidFill>
                  <a:srgbClr val="412468"/>
                </a:solidFill>
                <a:latin typeface="Arial Black"/>
                <a:cs typeface="Arial Black"/>
              </a:rPr>
              <a:t>e</a:t>
            </a:r>
            <a:r>
              <a:rPr dirty="0" sz="7000" spc="-455">
                <a:solidFill>
                  <a:srgbClr val="412468"/>
                </a:solidFill>
                <a:latin typeface="Arial Black"/>
                <a:cs typeface="Arial Black"/>
              </a:rPr>
              <a:t>w</a:t>
            </a:r>
            <a:r>
              <a:rPr dirty="0" sz="7000" spc="-275">
                <a:solidFill>
                  <a:srgbClr val="412468"/>
                </a:solidFill>
                <a:latin typeface="Arial Black"/>
                <a:cs typeface="Arial Black"/>
              </a:rPr>
              <a:t>s</a:t>
            </a:r>
            <a:r>
              <a:rPr dirty="0" sz="7000" spc="-955">
                <a:solidFill>
                  <a:srgbClr val="412468"/>
                </a:solidFill>
                <a:latin typeface="Arial Black"/>
                <a:cs typeface="Arial Black"/>
              </a:rPr>
              <a:t>.</a:t>
            </a:r>
            <a:r>
              <a:rPr dirty="0" sz="7000" spc="-165">
                <a:solidFill>
                  <a:srgbClr val="412468"/>
                </a:solidFill>
                <a:latin typeface="Arial Black"/>
                <a:cs typeface="Arial Black"/>
              </a:rPr>
              <a:t>”</a:t>
            </a:r>
            <a:endParaRPr sz="70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2325"/>
              </a:spcBef>
            </a:pPr>
            <a:r>
              <a:rPr dirty="0" sz="2850" spc="45">
                <a:solidFill>
                  <a:srgbClr val="412468"/>
                </a:solidFill>
                <a:latin typeface="Lucida Sans Unicode"/>
                <a:cs typeface="Lucida Sans Unicode"/>
              </a:rPr>
              <a:t>Participant,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25">
                <a:solidFill>
                  <a:srgbClr val="412468"/>
                </a:solidFill>
                <a:latin typeface="Lucida Sans Unicode"/>
                <a:cs typeface="Lucida Sans Unicode"/>
              </a:rPr>
              <a:t>Triage</a:t>
            </a:r>
            <a:r>
              <a:rPr dirty="0" sz="2850" spc="-18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evaluation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081233"/>
            <a:ext cx="5875655" cy="43624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3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Source: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50">
                <a:solidFill>
                  <a:srgbClr val="412468"/>
                </a:solidFill>
                <a:latin typeface="Lucida Sans Unicode"/>
                <a:cs typeface="Lucida Sans Unicode"/>
              </a:rPr>
              <a:t>Centre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Ageing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Better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(2025)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State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of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Ageing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2025.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412468"/>
                </a:solidFill>
                <a:latin typeface="Lucida Sans Unicode"/>
                <a:cs typeface="Lucida Sans Unicode"/>
              </a:rPr>
              <a:t>[online]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Available</a:t>
            </a:r>
            <a:r>
              <a:rPr dirty="0" sz="1300" spc="2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at:</a:t>
            </a:r>
            <a:r>
              <a:rPr dirty="0" sz="1300" spc="2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better.org.uk/state-ageing-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5" name="object 5"/>
            <p:cNvSpPr/>
            <p:nvPr/>
          </p:nvSpPr>
          <p:spPr>
            <a:xfrm>
              <a:off x="0" y="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100" y="0"/>
                  </a:moveTo>
                  <a:lnTo>
                    <a:pt x="19789966" y="0"/>
                  </a:lnTo>
                  <a:lnTo>
                    <a:pt x="19789966" y="10994428"/>
                  </a:lnTo>
                  <a:lnTo>
                    <a:pt x="314121" y="10994428"/>
                  </a:lnTo>
                  <a:lnTo>
                    <a:pt x="314121" y="1130858"/>
                  </a:lnTo>
                  <a:lnTo>
                    <a:pt x="5675211" y="1130858"/>
                  </a:lnTo>
                  <a:lnTo>
                    <a:pt x="6345352" y="0"/>
                  </a:lnTo>
                  <a:lnTo>
                    <a:pt x="314121" y="0"/>
                  </a:lnTo>
                  <a:lnTo>
                    <a:pt x="0" y="0"/>
                  </a:lnTo>
                  <a:lnTo>
                    <a:pt x="0" y="1130858"/>
                  </a:lnTo>
                  <a:lnTo>
                    <a:pt x="0" y="10994428"/>
                  </a:lnTo>
                  <a:lnTo>
                    <a:pt x="0" y="11308550"/>
                  </a:lnTo>
                  <a:lnTo>
                    <a:pt x="314121" y="11308550"/>
                  </a:lnTo>
                  <a:lnTo>
                    <a:pt x="19789966" y="11308550"/>
                  </a:lnTo>
                  <a:lnTo>
                    <a:pt x="20104100" y="11308550"/>
                  </a:lnTo>
                  <a:lnTo>
                    <a:pt x="20104100" y="10994428"/>
                  </a:lnTo>
                  <a:lnTo>
                    <a:pt x="20104100" y="0"/>
                  </a:lnTo>
                  <a:close/>
                </a:path>
              </a:pathLst>
            </a:custGeom>
            <a:solidFill>
              <a:srgbClr val="7F5C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152154" y="9704914"/>
              <a:ext cx="598805" cy="769620"/>
            </a:xfrm>
            <a:custGeom>
              <a:avLst/>
              <a:gdLst/>
              <a:ahLst/>
              <a:cxnLst/>
              <a:rect l="l" t="t" r="r" b="b"/>
              <a:pathLst>
                <a:path w="598805" h="769620">
                  <a:moveTo>
                    <a:pt x="475538" y="3568"/>
                  </a:moveTo>
                  <a:lnTo>
                    <a:pt x="474129" y="1104"/>
                  </a:lnTo>
                  <a:lnTo>
                    <a:pt x="471868" y="1104"/>
                  </a:lnTo>
                  <a:lnTo>
                    <a:pt x="1308" y="1104"/>
                  </a:lnTo>
                  <a:lnTo>
                    <a:pt x="0" y="2413"/>
                  </a:lnTo>
                  <a:lnTo>
                    <a:pt x="0" y="768108"/>
                  </a:lnTo>
                  <a:lnTo>
                    <a:pt x="1308" y="769416"/>
                  </a:lnTo>
                  <a:lnTo>
                    <a:pt x="29908" y="769416"/>
                  </a:lnTo>
                  <a:lnTo>
                    <a:pt x="30873" y="768858"/>
                  </a:lnTo>
                  <a:lnTo>
                    <a:pt x="475538" y="3568"/>
                  </a:lnTo>
                  <a:close/>
                </a:path>
                <a:path w="598805" h="769620">
                  <a:moveTo>
                    <a:pt x="598627" y="1054"/>
                  </a:moveTo>
                  <a:lnTo>
                    <a:pt x="594868" y="0"/>
                  </a:lnTo>
                  <a:lnTo>
                    <a:pt x="387146" y="360438"/>
                  </a:lnTo>
                  <a:lnTo>
                    <a:pt x="388505" y="362851"/>
                  </a:lnTo>
                  <a:lnTo>
                    <a:pt x="390677" y="362851"/>
                  </a:lnTo>
                  <a:lnTo>
                    <a:pt x="597382" y="362851"/>
                  </a:lnTo>
                  <a:lnTo>
                    <a:pt x="598627" y="361569"/>
                  </a:lnTo>
                  <a:lnTo>
                    <a:pt x="598627" y="1054"/>
                  </a:lnTo>
                  <a:close/>
                </a:path>
                <a:path w="598805" h="769620">
                  <a:moveTo>
                    <a:pt x="598639" y="479386"/>
                  </a:moveTo>
                  <a:lnTo>
                    <a:pt x="597331" y="478104"/>
                  </a:lnTo>
                  <a:lnTo>
                    <a:pt x="318579" y="478104"/>
                  </a:lnTo>
                  <a:lnTo>
                    <a:pt x="317627" y="478624"/>
                  </a:lnTo>
                  <a:lnTo>
                    <a:pt x="150571" y="766978"/>
                  </a:lnTo>
                  <a:lnTo>
                    <a:pt x="151968" y="769404"/>
                  </a:lnTo>
                  <a:lnTo>
                    <a:pt x="597331" y="769404"/>
                  </a:lnTo>
                  <a:lnTo>
                    <a:pt x="598639" y="768121"/>
                  </a:lnTo>
                  <a:lnTo>
                    <a:pt x="598639" y="766508"/>
                  </a:lnTo>
                  <a:lnTo>
                    <a:pt x="598639" y="479386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85593" y="9706006"/>
              <a:ext cx="3014672" cy="88625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20104100" cy="314325"/>
            </a:xfrm>
            <a:custGeom>
              <a:avLst/>
              <a:gdLst/>
              <a:ahLst/>
              <a:cxnLst/>
              <a:rect l="l" t="t" r="r" b="b"/>
              <a:pathLst>
                <a:path w="20104100" h="314325">
                  <a:moveTo>
                    <a:pt x="20104099" y="0"/>
                  </a:moveTo>
                  <a:lnTo>
                    <a:pt x="0" y="0"/>
                  </a:lnTo>
                  <a:lnTo>
                    <a:pt x="0" y="314126"/>
                  </a:lnTo>
                  <a:lnTo>
                    <a:pt x="20104099" y="31412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7F5CA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Work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0290650"/>
            <a:ext cx="746125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8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8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412468"/>
                </a:solidFill>
                <a:latin typeface="Lucida Sans Unicode"/>
                <a:cs typeface="Lucida Sans Unicode"/>
              </a:rPr>
              <a:t>4.01a</a:t>
            </a:r>
            <a:r>
              <a:rPr dirty="0" sz="1300" spc="8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better.org.uk/homes-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702846"/>
            <a:ext cx="7862570" cy="7493634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1234440">
              <a:lnSpc>
                <a:spcPts val="5610"/>
              </a:lnSpc>
              <a:spcBef>
                <a:spcPts val="555"/>
              </a:spcBef>
            </a:pPr>
            <a:r>
              <a:rPr dirty="0" sz="4950" spc="-300">
                <a:solidFill>
                  <a:srgbClr val="412468"/>
                </a:solidFill>
                <a:latin typeface="Arial Black"/>
                <a:cs typeface="Arial Black"/>
              </a:rPr>
              <a:t>There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are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25">
                <a:solidFill>
                  <a:srgbClr val="412468"/>
                </a:solidFill>
                <a:latin typeface="Arial Black"/>
                <a:cs typeface="Arial Black"/>
              </a:rPr>
              <a:t>3.5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80">
                <a:solidFill>
                  <a:srgbClr val="412468"/>
                </a:solidFill>
                <a:latin typeface="Arial Black"/>
                <a:cs typeface="Arial Black"/>
              </a:rPr>
              <a:t>million </a:t>
            </a:r>
            <a:r>
              <a:rPr dirty="0" sz="4950" spc="-30">
                <a:solidFill>
                  <a:srgbClr val="412468"/>
                </a:solidFill>
                <a:latin typeface="Arial Black"/>
                <a:cs typeface="Arial Black"/>
              </a:rPr>
              <a:t>non-</a:t>
            </a:r>
            <a:r>
              <a:rPr dirty="0" sz="4950" spc="-245">
                <a:solidFill>
                  <a:srgbClr val="412468"/>
                </a:solidFill>
                <a:latin typeface="Arial Black"/>
                <a:cs typeface="Arial Black"/>
              </a:rPr>
              <a:t>decent</a:t>
            </a:r>
            <a:r>
              <a:rPr dirty="0" sz="4950" spc="-4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homes</a:t>
            </a:r>
            <a:r>
              <a:rPr dirty="0" sz="4950" spc="-459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20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ts val="5305"/>
              </a:lnSpc>
            </a:pPr>
            <a:r>
              <a:rPr dirty="0" sz="4950" spc="-245">
                <a:solidFill>
                  <a:srgbClr val="412468"/>
                </a:solidFill>
                <a:latin typeface="Arial Black"/>
                <a:cs typeface="Arial Black"/>
              </a:rPr>
              <a:t>England.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80">
                <a:solidFill>
                  <a:srgbClr val="412468"/>
                </a:solidFill>
                <a:latin typeface="Arial Black"/>
                <a:cs typeface="Arial Black"/>
              </a:rPr>
              <a:t>Half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are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5">
                <a:solidFill>
                  <a:srgbClr val="412468"/>
                </a:solidFill>
                <a:latin typeface="Arial Black"/>
                <a:cs typeface="Arial Black"/>
              </a:rPr>
              <a:t>headed</a:t>
            </a:r>
            <a:endParaRPr sz="4950">
              <a:latin typeface="Arial Black"/>
              <a:cs typeface="Arial Black"/>
            </a:endParaRPr>
          </a:p>
          <a:p>
            <a:pPr marL="12700" marR="1115695">
              <a:lnSpc>
                <a:spcPts val="5610"/>
              </a:lnSpc>
              <a:spcBef>
                <a:spcPts val="300"/>
              </a:spcBef>
            </a:pPr>
            <a:r>
              <a:rPr dirty="0" sz="4950" spc="-130">
                <a:solidFill>
                  <a:srgbClr val="412468"/>
                </a:solidFill>
                <a:latin typeface="Arial Black"/>
                <a:cs typeface="Arial Black"/>
              </a:rPr>
              <a:t>by</a:t>
            </a:r>
            <a:r>
              <a:rPr dirty="0" sz="4950" spc="-5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00">
                <a:solidFill>
                  <a:srgbClr val="412468"/>
                </a:solidFill>
                <a:latin typeface="Arial Black"/>
                <a:cs typeface="Arial Black"/>
              </a:rPr>
              <a:t>someone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10">
                <a:solidFill>
                  <a:srgbClr val="412468"/>
                </a:solidFill>
                <a:latin typeface="Arial Black"/>
                <a:cs typeface="Arial Black"/>
              </a:rPr>
              <a:t>aged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">
                <a:solidFill>
                  <a:srgbClr val="412468"/>
                </a:solidFill>
                <a:latin typeface="Arial Black"/>
                <a:cs typeface="Arial Black"/>
              </a:rPr>
              <a:t>55 </a:t>
            </a: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0">
                <a:solidFill>
                  <a:srgbClr val="412468"/>
                </a:solidFill>
                <a:latin typeface="Arial Black"/>
                <a:cs typeface="Arial Black"/>
              </a:rPr>
              <a:t>over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30">
                <a:solidFill>
                  <a:srgbClr val="412468"/>
                </a:solidFill>
                <a:latin typeface="Arial Black"/>
                <a:cs typeface="Arial Black"/>
              </a:rPr>
              <a:t>these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ts val="5305"/>
              </a:lnSpc>
            </a:pPr>
            <a:r>
              <a:rPr dirty="0" sz="4950" spc="-380">
                <a:solidFill>
                  <a:srgbClr val="412468"/>
                </a:solidFill>
                <a:latin typeface="Arial Black"/>
                <a:cs typeface="Arial Black"/>
              </a:rPr>
              <a:t>1.3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million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are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05">
                <a:solidFill>
                  <a:srgbClr val="412468"/>
                </a:solidFill>
                <a:latin typeface="Arial Black"/>
                <a:cs typeface="Arial Black"/>
              </a:rPr>
              <a:t>owner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ts val="5775"/>
              </a:lnSpc>
            </a:pPr>
            <a:r>
              <a:rPr dirty="0" sz="4950" spc="-120">
                <a:solidFill>
                  <a:srgbClr val="412468"/>
                </a:solidFill>
                <a:latin typeface="Arial Black"/>
                <a:cs typeface="Arial Black"/>
              </a:rPr>
              <a:t>occupied.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465"/>
              </a:spcBef>
            </a:pPr>
            <a:r>
              <a:rPr dirty="0" sz="2150" spc="50">
                <a:solidFill>
                  <a:srgbClr val="412468"/>
                </a:solidFill>
                <a:latin typeface="Lucida Sans Unicode"/>
                <a:cs typeface="Lucida Sans Unicode"/>
              </a:rPr>
              <a:t>Homes</a:t>
            </a:r>
            <a:r>
              <a:rPr dirty="0" sz="2150" spc="-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>
                <a:solidFill>
                  <a:srgbClr val="412468"/>
                </a:solidFill>
                <a:latin typeface="Lucida Sans Unicode"/>
                <a:cs typeface="Lucida Sans Unicode"/>
              </a:rPr>
              <a:t>are</a:t>
            </a:r>
            <a:r>
              <a:rPr dirty="0" sz="2150" spc="-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>
                <a:solidFill>
                  <a:srgbClr val="412468"/>
                </a:solidFill>
                <a:latin typeface="Lucida Sans Unicode"/>
                <a:cs typeface="Lucida Sans Unicode"/>
              </a:rPr>
              <a:t>classed</a:t>
            </a:r>
            <a:r>
              <a:rPr dirty="0" sz="2150" spc="-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20">
                <a:solidFill>
                  <a:srgbClr val="412468"/>
                </a:solidFill>
                <a:latin typeface="Lucida Sans Unicode"/>
                <a:cs typeface="Lucida Sans Unicode"/>
              </a:rPr>
              <a:t>as</a:t>
            </a:r>
            <a:r>
              <a:rPr dirty="0" sz="2150" spc="-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75">
                <a:solidFill>
                  <a:srgbClr val="412468"/>
                </a:solidFill>
                <a:latin typeface="Lucida Sans Unicode"/>
                <a:cs typeface="Lucida Sans Unicode"/>
              </a:rPr>
              <a:t>non-</a:t>
            </a:r>
            <a:r>
              <a:rPr dirty="0" sz="2150" spc="65">
                <a:solidFill>
                  <a:srgbClr val="412468"/>
                </a:solidFill>
                <a:latin typeface="Lucida Sans Unicode"/>
                <a:cs typeface="Lucida Sans Unicode"/>
              </a:rPr>
              <a:t>decent</a:t>
            </a:r>
            <a:r>
              <a:rPr dirty="0" sz="2150" spc="-10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2150" spc="-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>
                <a:solidFill>
                  <a:srgbClr val="412468"/>
                </a:solidFill>
                <a:latin typeface="Lucida Sans Unicode"/>
                <a:cs typeface="Lucida Sans Unicode"/>
              </a:rPr>
              <a:t>one</a:t>
            </a:r>
            <a:r>
              <a:rPr dirty="0" sz="2150" spc="-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>
                <a:solidFill>
                  <a:srgbClr val="412468"/>
                </a:solidFill>
                <a:latin typeface="Lucida Sans Unicode"/>
                <a:cs typeface="Lucida Sans Unicode"/>
              </a:rPr>
              <a:t>of</a:t>
            </a:r>
            <a:r>
              <a:rPr dirty="0" sz="2150" spc="-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0">
                <a:solidFill>
                  <a:srgbClr val="412468"/>
                </a:solidFill>
                <a:latin typeface="Lucida Sans Unicode"/>
                <a:cs typeface="Lucida Sans Unicode"/>
              </a:rPr>
              <a:t>four</a:t>
            </a:r>
            <a:r>
              <a:rPr dirty="0" sz="2150" spc="-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0">
                <a:solidFill>
                  <a:srgbClr val="412468"/>
                </a:solidFill>
                <a:latin typeface="Lucida Sans Unicode"/>
                <a:cs typeface="Lucida Sans Unicode"/>
              </a:rPr>
              <a:t>reasons:</a:t>
            </a:r>
            <a:endParaRPr sz="2150">
              <a:latin typeface="Lucida Sans Unicode"/>
              <a:cs typeface="Lucida Sans Unicode"/>
            </a:endParaRPr>
          </a:p>
          <a:p>
            <a:pPr marL="273050" indent="-260350">
              <a:lnSpc>
                <a:spcPct val="100000"/>
              </a:lnSpc>
              <a:spcBef>
                <a:spcPts val="965"/>
              </a:spcBef>
              <a:buChar char="•"/>
              <a:tabLst>
                <a:tab pos="273050" algn="l"/>
              </a:tabLst>
            </a:pPr>
            <a:r>
              <a:rPr dirty="0" sz="2150" spc="175">
                <a:solidFill>
                  <a:srgbClr val="412468"/>
                </a:solidFill>
                <a:latin typeface="Lucida Sans Unicode"/>
                <a:cs typeface="Lucida Sans Unicode"/>
              </a:rPr>
              <a:t>A</a:t>
            </a:r>
            <a:r>
              <a:rPr dirty="0" sz="2150" spc="-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35">
                <a:solidFill>
                  <a:srgbClr val="412468"/>
                </a:solidFill>
                <a:latin typeface="Lucida Sans Unicode"/>
                <a:cs typeface="Lucida Sans Unicode"/>
              </a:rPr>
              <a:t>serious</a:t>
            </a:r>
            <a:r>
              <a:rPr dirty="0" sz="2150" spc="-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35">
                <a:solidFill>
                  <a:srgbClr val="412468"/>
                </a:solidFill>
                <a:latin typeface="Lucida Sans Unicode"/>
                <a:cs typeface="Lucida Sans Unicode"/>
              </a:rPr>
              <a:t>hazard</a:t>
            </a:r>
            <a:r>
              <a:rPr dirty="0" sz="2150" spc="-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>
                <a:solidFill>
                  <a:srgbClr val="412468"/>
                </a:solidFill>
                <a:latin typeface="Lucida Sans Unicode"/>
                <a:cs typeface="Lucida Sans Unicode"/>
              </a:rPr>
              <a:t>which</a:t>
            </a:r>
            <a:r>
              <a:rPr dirty="0" sz="2150" spc="-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>
                <a:solidFill>
                  <a:srgbClr val="412468"/>
                </a:solidFill>
                <a:latin typeface="Lucida Sans Unicode"/>
                <a:cs typeface="Lucida Sans Unicode"/>
              </a:rPr>
              <a:t>poses</a:t>
            </a:r>
            <a:r>
              <a:rPr dirty="0" sz="2150" spc="-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>
                <a:solidFill>
                  <a:srgbClr val="412468"/>
                </a:solidFill>
                <a:latin typeface="Lucida Sans Unicode"/>
                <a:cs typeface="Lucida Sans Unicode"/>
              </a:rPr>
              <a:t>a</a:t>
            </a:r>
            <a:r>
              <a:rPr dirty="0" sz="2150" spc="-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70">
                <a:solidFill>
                  <a:srgbClr val="412468"/>
                </a:solidFill>
                <a:latin typeface="Lucida Sans Unicode"/>
                <a:cs typeface="Lucida Sans Unicode"/>
              </a:rPr>
              <a:t>risk</a:t>
            </a:r>
            <a:r>
              <a:rPr dirty="0" sz="2150" spc="-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>
                <a:solidFill>
                  <a:srgbClr val="412468"/>
                </a:solidFill>
                <a:latin typeface="Lucida Sans Unicode"/>
                <a:cs typeface="Lucida Sans Unicode"/>
              </a:rPr>
              <a:t>to</a:t>
            </a:r>
            <a:r>
              <a:rPr dirty="0" sz="2150" spc="-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0">
                <a:solidFill>
                  <a:srgbClr val="412468"/>
                </a:solidFill>
                <a:latin typeface="Lucida Sans Unicode"/>
                <a:cs typeface="Lucida Sans Unicode"/>
              </a:rPr>
              <a:t>health.</a:t>
            </a:r>
            <a:endParaRPr sz="2150">
              <a:latin typeface="Lucida Sans Unicode"/>
              <a:cs typeface="Lucida Sans Unicode"/>
            </a:endParaRPr>
          </a:p>
          <a:p>
            <a:pPr marL="273050" indent="-260350">
              <a:lnSpc>
                <a:spcPct val="100000"/>
              </a:lnSpc>
              <a:spcBef>
                <a:spcPts val="965"/>
              </a:spcBef>
              <a:buChar char="•"/>
              <a:tabLst>
                <a:tab pos="273050" algn="l"/>
              </a:tabLst>
            </a:pPr>
            <a:r>
              <a:rPr dirty="0" sz="2150" spc="95">
                <a:solidFill>
                  <a:srgbClr val="412468"/>
                </a:solidFill>
                <a:latin typeface="Lucida Sans Unicode"/>
                <a:cs typeface="Lucida Sans Unicode"/>
              </a:rPr>
              <a:t>Not</a:t>
            </a:r>
            <a:r>
              <a:rPr dirty="0" sz="2150" spc="-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>
                <a:solidFill>
                  <a:srgbClr val="412468"/>
                </a:solidFill>
                <a:latin typeface="Lucida Sans Unicode"/>
                <a:cs typeface="Lucida Sans Unicode"/>
              </a:rPr>
              <a:t>providing</a:t>
            </a:r>
            <a:r>
              <a:rPr dirty="0" sz="2150" spc="-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>
                <a:solidFill>
                  <a:srgbClr val="412468"/>
                </a:solidFill>
                <a:latin typeface="Lucida Sans Unicode"/>
                <a:cs typeface="Lucida Sans Unicode"/>
              </a:rPr>
              <a:t>a</a:t>
            </a:r>
            <a:r>
              <a:rPr dirty="0" sz="2150" spc="-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>
                <a:solidFill>
                  <a:srgbClr val="412468"/>
                </a:solidFill>
                <a:latin typeface="Lucida Sans Unicode"/>
                <a:cs typeface="Lucida Sans Unicode"/>
              </a:rPr>
              <a:t>reasonable</a:t>
            </a:r>
            <a:r>
              <a:rPr dirty="0" sz="2150" spc="-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55">
                <a:solidFill>
                  <a:srgbClr val="412468"/>
                </a:solidFill>
                <a:latin typeface="Lucida Sans Unicode"/>
                <a:cs typeface="Lucida Sans Unicode"/>
              </a:rPr>
              <a:t>degree</a:t>
            </a:r>
            <a:r>
              <a:rPr dirty="0" sz="2150" spc="-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>
                <a:solidFill>
                  <a:srgbClr val="412468"/>
                </a:solidFill>
                <a:latin typeface="Lucida Sans Unicode"/>
                <a:cs typeface="Lucida Sans Unicode"/>
              </a:rPr>
              <a:t>of</a:t>
            </a:r>
            <a:r>
              <a:rPr dirty="0" sz="2150" spc="-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>
                <a:solidFill>
                  <a:srgbClr val="412468"/>
                </a:solidFill>
                <a:latin typeface="Lucida Sans Unicode"/>
                <a:cs typeface="Lucida Sans Unicode"/>
              </a:rPr>
              <a:t>thermal</a:t>
            </a:r>
            <a:r>
              <a:rPr dirty="0" sz="2150" spc="-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0">
                <a:solidFill>
                  <a:srgbClr val="412468"/>
                </a:solidFill>
                <a:latin typeface="Lucida Sans Unicode"/>
                <a:cs typeface="Lucida Sans Unicode"/>
              </a:rPr>
              <a:t>comfort.</a:t>
            </a:r>
            <a:endParaRPr sz="2150">
              <a:latin typeface="Lucida Sans Unicode"/>
              <a:cs typeface="Lucida Sans Unicode"/>
            </a:endParaRPr>
          </a:p>
          <a:p>
            <a:pPr marL="273050" indent="-260350">
              <a:lnSpc>
                <a:spcPct val="100000"/>
              </a:lnSpc>
              <a:spcBef>
                <a:spcPts val="965"/>
              </a:spcBef>
              <a:buChar char="•"/>
              <a:tabLst>
                <a:tab pos="273050" algn="l"/>
              </a:tabLst>
            </a:pPr>
            <a:r>
              <a:rPr dirty="0" sz="2150">
                <a:solidFill>
                  <a:srgbClr val="412468"/>
                </a:solidFill>
                <a:latin typeface="Lucida Sans Unicode"/>
                <a:cs typeface="Lucida Sans Unicode"/>
              </a:rPr>
              <a:t>In</a:t>
            </a:r>
            <a:r>
              <a:rPr dirty="0" sz="21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0">
                <a:solidFill>
                  <a:srgbClr val="412468"/>
                </a:solidFill>
                <a:latin typeface="Lucida Sans Unicode"/>
                <a:cs typeface="Lucida Sans Unicode"/>
              </a:rPr>
              <a:t>disrepair.</a:t>
            </a:r>
            <a:endParaRPr sz="2150">
              <a:latin typeface="Lucida Sans Unicode"/>
              <a:cs typeface="Lucida Sans Unicode"/>
            </a:endParaRPr>
          </a:p>
          <a:p>
            <a:pPr marL="273050" indent="-260350">
              <a:lnSpc>
                <a:spcPct val="100000"/>
              </a:lnSpc>
              <a:spcBef>
                <a:spcPts val="965"/>
              </a:spcBef>
              <a:buChar char="•"/>
              <a:tabLst>
                <a:tab pos="273050" algn="l"/>
              </a:tabLst>
            </a:pPr>
            <a:r>
              <a:rPr dirty="0" sz="2150" spc="95">
                <a:solidFill>
                  <a:srgbClr val="412468"/>
                </a:solidFill>
                <a:latin typeface="Lucida Sans Unicode"/>
                <a:cs typeface="Lucida Sans Unicode"/>
              </a:rPr>
              <a:t>Not</a:t>
            </a:r>
            <a:r>
              <a:rPr dirty="0" sz="2150" spc="-7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>
                <a:solidFill>
                  <a:srgbClr val="412468"/>
                </a:solidFill>
                <a:latin typeface="Lucida Sans Unicode"/>
                <a:cs typeface="Lucida Sans Unicode"/>
              </a:rPr>
              <a:t>having</a:t>
            </a:r>
            <a:r>
              <a:rPr dirty="0" sz="2150" spc="-7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>
                <a:solidFill>
                  <a:srgbClr val="412468"/>
                </a:solidFill>
                <a:latin typeface="Lucida Sans Unicode"/>
                <a:cs typeface="Lucida Sans Unicode"/>
              </a:rPr>
              <a:t>sufficiently</a:t>
            </a:r>
            <a:r>
              <a:rPr dirty="0" sz="2150" spc="-7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>
                <a:solidFill>
                  <a:srgbClr val="412468"/>
                </a:solidFill>
                <a:latin typeface="Lucida Sans Unicode"/>
                <a:cs typeface="Lucida Sans Unicode"/>
              </a:rPr>
              <a:t>modern</a:t>
            </a:r>
            <a:r>
              <a:rPr dirty="0" sz="2150" spc="-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-10">
                <a:solidFill>
                  <a:srgbClr val="412468"/>
                </a:solidFill>
                <a:latin typeface="Lucida Sans Unicode"/>
                <a:cs typeface="Lucida Sans Unicode"/>
              </a:rPr>
              <a:t>facilities.</a:t>
            </a:r>
            <a:endParaRPr sz="215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178987" y="942390"/>
            <a:ext cx="8961120" cy="8269605"/>
            <a:chOff x="10178987" y="942390"/>
            <a:chExt cx="8961120" cy="8269605"/>
          </a:xfrm>
        </p:grpSpPr>
        <p:sp>
          <p:nvSpPr>
            <p:cNvPr id="5" name="object 5"/>
            <p:cNvSpPr/>
            <p:nvPr/>
          </p:nvSpPr>
          <p:spPr>
            <a:xfrm>
              <a:off x="10556034" y="2056251"/>
              <a:ext cx="4288790" cy="6460490"/>
            </a:xfrm>
            <a:custGeom>
              <a:avLst/>
              <a:gdLst/>
              <a:ahLst/>
              <a:cxnLst/>
              <a:rect l="l" t="t" r="r" b="b"/>
              <a:pathLst>
                <a:path w="4288790" h="6460490">
                  <a:moveTo>
                    <a:pt x="4288340" y="0"/>
                  </a:moveTo>
                  <a:lnTo>
                    <a:pt x="0" y="0"/>
                  </a:lnTo>
                  <a:lnTo>
                    <a:pt x="0" y="6460379"/>
                  </a:lnTo>
                  <a:lnTo>
                    <a:pt x="4288340" y="6460379"/>
                  </a:lnTo>
                  <a:lnTo>
                    <a:pt x="4288340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466438" y="7065805"/>
              <a:ext cx="689610" cy="1160145"/>
            </a:xfrm>
            <a:custGeom>
              <a:avLst/>
              <a:gdLst/>
              <a:ahLst/>
              <a:cxnLst/>
              <a:rect l="l" t="t" r="r" b="b"/>
              <a:pathLst>
                <a:path w="689609" h="1160145">
                  <a:moveTo>
                    <a:pt x="0" y="1159975"/>
                  </a:moveTo>
                  <a:lnTo>
                    <a:pt x="689528" y="1159975"/>
                  </a:lnTo>
                  <a:lnTo>
                    <a:pt x="689528" y="0"/>
                  </a:lnTo>
                  <a:lnTo>
                    <a:pt x="0" y="0"/>
                  </a:lnTo>
                  <a:lnTo>
                    <a:pt x="0" y="1159975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318126" y="4541234"/>
              <a:ext cx="2934335" cy="2524760"/>
            </a:xfrm>
            <a:custGeom>
              <a:avLst/>
              <a:gdLst/>
              <a:ahLst/>
              <a:cxnLst/>
              <a:rect l="l" t="t" r="r" b="b"/>
              <a:pathLst>
                <a:path w="2934334" h="2524759">
                  <a:moveTo>
                    <a:pt x="1035964" y="0"/>
                  </a:moveTo>
                  <a:lnTo>
                    <a:pt x="0" y="0"/>
                  </a:lnTo>
                  <a:lnTo>
                    <a:pt x="0" y="1279156"/>
                  </a:lnTo>
                  <a:lnTo>
                    <a:pt x="1035964" y="1279156"/>
                  </a:lnTo>
                  <a:lnTo>
                    <a:pt x="1035964" y="0"/>
                  </a:lnTo>
                  <a:close/>
                </a:path>
                <a:path w="2934334" h="2524759">
                  <a:moveTo>
                    <a:pt x="2933750" y="2325916"/>
                  </a:moveTo>
                  <a:lnTo>
                    <a:pt x="2052383" y="2325916"/>
                  </a:lnTo>
                  <a:lnTo>
                    <a:pt x="2052383" y="2524556"/>
                  </a:lnTo>
                  <a:lnTo>
                    <a:pt x="2933750" y="2524556"/>
                  </a:lnTo>
                  <a:lnTo>
                    <a:pt x="2933750" y="23259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422939" y="4646047"/>
              <a:ext cx="826769" cy="1069975"/>
            </a:xfrm>
            <a:custGeom>
              <a:avLst/>
              <a:gdLst/>
              <a:ahLst/>
              <a:cxnLst/>
              <a:rect l="l" t="t" r="r" b="b"/>
              <a:pathLst>
                <a:path w="826770" h="1069975">
                  <a:moveTo>
                    <a:pt x="363855" y="0"/>
                  </a:moveTo>
                  <a:lnTo>
                    <a:pt x="0" y="0"/>
                  </a:lnTo>
                  <a:lnTo>
                    <a:pt x="0" y="485457"/>
                  </a:lnTo>
                  <a:lnTo>
                    <a:pt x="363855" y="485457"/>
                  </a:lnTo>
                  <a:lnTo>
                    <a:pt x="363855" y="0"/>
                  </a:lnTo>
                  <a:close/>
                </a:path>
                <a:path w="826770" h="1069975">
                  <a:moveTo>
                    <a:pt x="826325" y="584517"/>
                  </a:moveTo>
                  <a:lnTo>
                    <a:pt x="0" y="584517"/>
                  </a:lnTo>
                  <a:lnTo>
                    <a:pt x="0" y="1069568"/>
                  </a:lnTo>
                  <a:lnTo>
                    <a:pt x="826325" y="1069568"/>
                  </a:lnTo>
                  <a:lnTo>
                    <a:pt x="826325" y="584517"/>
                  </a:lnTo>
                  <a:close/>
                </a:path>
                <a:path w="826770" h="1069975">
                  <a:moveTo>
                    <a:pt x="826325" y="0"/>
                  </a:moveTo>
                  <a:lnTo>
                    <a:pt x="462508" y="0"/>
                  </a:lnTo>
                  <a:lnTo>
                    <a:pt x="462508" y="485457"/>
                  </a:lnTo>
                  <a:lnTo>
                    <a:pt x="826325" y="485457"/>
                  </a:lnTo>
                  <a:lnTo>
                    <a:pt x="826325" y="0"/>
                  </a:lnTo>
                  <a:close/>
                </a:path>
              </a:pathLst>
            </a:custGeom>
            <a:solidFill>
              <a:srgbClr val="D4E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223244" y="5230564"/>
              <a:ext cx="1492885" cy="2849880"/>
            </a:xfrm>
            <a:custGeom>
              <a:avLst/>
              <a:gdLst/>
              <a:ahLst/>
              <a:cxnLst/>
              <a:rect l="l" t="t" r="r" b="b"/>
              <a:pathLst>
                <a:path w="1492884" h="2849879">
                  <a:moveTo>
                    <a:pt x="662203" y="0"/>
                  </a:moveTo>
                  <a:lnTo>
                    <a:pt x="563549" y="0"/>
                  </a:lnTo>
                  <a:lnTo>
                    <a:pt x="563549" y="549910"/>
                  </a:lnTo>
                  <a:lnTo>
                    <a:pt x="662203" y="549910"/>
                  </a:lnTo>
                  <a:lnTo>
                    <a:pt x="662203" y="0"/>
                  </a:lnTo>
                  <a:close/>
                </a:path>
                <a:path w="1492884" h="2849879">
                  <a:moveTo>
                    <a:pt x="1492275" y="1570380"/>
                  </a:moveTo>
                  <a:lnTo>
                    <a:pt x="0" y="1570380"/>
                  </a:lnTo>
                  <a:lnTo>
                    <a:pt x="0" y="2849511"/>
                  </a:lnTo>
                  <a:lnTo>
                    <a:pt x="1492275" y="2849511"/>
                  </a:lnTo>
                  <a:lnTo>
                    <a:pt x="1492275" y="1570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324933" y="6905719"/>
              <a:ext cx="1289050" cy="1069975"/>
            </a:xfrm>
            <a:custGeom>
              <a:avLst/>
              <a:gdLst/>
              <a:ahLst/>
              <a:cxnLst/>
              <a:rect l="l" t="t" r="r" b="b"/>
              <a:pathLst>
                <a:path w="1289050" h="1069975">
                  <a:moveTo>
                    <a:pt x="363855" y="0"/>
                  </a:moveTo>
                  <a:lnTo>
                    <a:pt x="0" y="0"/>
                  </a:lnTo>
                  <a:lnTo>
                    <a:pt x="0" y="485444"/>
                  </a:lnTo>
                  <a:lnTo>
                    <a:pt x="363855" y="485444"/>
                  </a:lnTo>
                  <a:lnTo>
                    <a:pt x="363855" y="0"/>
                  </a:lnTo>
                  <a:close/>
                </a:path>
                <a:path w="1289050" h="1069975">
                  <a:moveTo>
                    <a:pt x="826376" y="584504"/>
                  </a:moveTo>
                  <a:lnTo>
                    <a:pt x="0" y="584504"/>
                  </a:lnTo>
                  <a:lnTo>
                    <a:pt x="0" y="1069568"/>
                  </a:lnTo>
                  <a:lnTo>
                    <a:pt x="826376" y="1069568"/>
                  </a:lnTo>
                  <a:lnTo>
                    <a:pt x="826376" y="584504"/>
                  </a:lnTo>
                  <a:close/>
                </a:path>
                <a:path w="1289050" h="1069975">
                  <a:moveTo>
                    <a:pt x="826376" y="0"/>
                  </a:moveTo>
                  <a:lnTo>
                    <a:pt x="462534" y="0"/>
                  </a:lnTo>
                  <a:lnTo>
                    <a:pt x="462534" y="485444"/>
                  </a:lnTo>
                  <a:lnTo>
                    <a:pt x="826376" y="485444"/>
                  </a:lnTo>
                  <a:lnTo>
                    <a:pt x="826376" y="0"/>
                  </a:lnTo>
                  <a:close/>
                </a:path>
                <a:path w="1289050" h="1069975">
                  <a:moveTo>
                    <a:pt x="1288846" y="584504"/>
                  </a:moveTo>
                  <a:lnTo>
                    <a:pt x="925017" y="584504"/>
                  </a:lnTo>
                  <a:lnTo>
                    <a:pt x="925017" y="1069568"/>
                  </a:lnTo>
                  <a:lnTo>
                    <a:pt x="1288846" y="1069568"/>
                  </a:lnTo>
                  <a:lnTo>
                    <a:pt x="1288846" y="584504"/>
                  </a:lnTo>
                  <a:close/>
                </a:path>
                <a:path w="1289050" h="1069975">
                  <a:moveTo>
                    <a:pt x="1288846" y="0"/>
                  </a:moveTo>
                  <a:lnTo>
                    <a:pt x="925017" y="0"/>
                  </a:lnTo>
                  <a:lnTo>
                    <a:pt x="925017" y="485444"/>
                  </a:lnTo>
                  <a:lnTo>
                    <a:pt x="1288846" y="485444"/>
                  </a:lnTo>
                  <a:lnTo>
                    <a:pt x="1288846" y="0"/>
                  </a:lnTo>
                  <a:close/>
                </a:path>
              </a:pathLst>
            </a:custGeom>
            <a:solidFill>
              <a:srgbClr val="D4E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688788" y="4541234"/>
              <a:ext cx="2397760" cy="3471545"/>
            </a:xfrm>
            <a:custGeom>
              <a:avLst/>
              <a:gdLst/>
              <a:ahLst/>
              <a:cxnLst/>
              <a:rect l="l" t="t" r="r" b="b"/>
              <a:pathLst>
                <a:path w="2397759" h="3471545">
                  <a:moveTo>
                    <a:pt x="98679" y="2948990"/>
                  </a:moveTo>
                  <a:lnTo>
                    <a:pt x="0" y="2948990"/>
                  </a:lnTo>
                  <a:lnTo>
                    <a:pt x="0" y="3470960"/>
                  </a:lnTo>
                  <a:lnTo>
                    <a:pt x="98679" y="3470960"/>
                  </a:lnTo>
                  <a:lnTo>
                    <a:pt x="98679" y="2948990"/>
                  </a:lnTo>
                  <a:close/>
                </a:path>
                <a:path w="2397759" h="3471545">
                  <a:moveTo>
                    <a:pt x="2397595" y="0"/>
                  </a:moveTo>
                  <a:lnTo>
                    <a:pt x="1361630" y="0"/>
                  </a:lnTo>
                  <a:lnTo>
                    <a:pt x="1361630" y="1279156"/>
                  </a:lnTo>
                  <a:lnTo>
                    <a:pt x="2397595" y="1279156"/>
                  </a:lnTo>
                  <a:lnTo>
                    <a:pt x="2397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3155232" y="4646047"/>
              <a:ext cx="826769" cy="1069975"/>
            </a:xfrm>
            <a:custGeom>
              <a:avLst/>
              <a:gdLst/>
              <a:ahLst/>
              <a:cxnLst/>
              <a:rect l="l" t="t" r="r" b="b"/>
              <a:pathLst>
                <a:path w="826769" h="1069975">
                  <a:moveTo>
                    <a:pt x="363842" y="0"/>
                  </a:moveTo>
                  <a:lnTo>
                    <a:pt x="0" y="0"/>
                  </a:lnTo>
                  <a:lnTo>
                    <a:pt x="0" y="485457"/>
                  </a:lnTo>
                  <a:lnTo>
                    <a:pt x="363842" y="485457"/>
                  </a:lnTo>
                  <a:lnTo>
                    <a:pt x="363842" y="0"/>
                  </a:lnTo>
                  <a:close/>
                </a:path>
                <a:path w="826769" h="1069975">
                  <a:moveTo>
                    <a:pt x="826350" y="584517"/>
                  </a:moveTo>
                  <a:lnTo>
                    <a:pt x="0" y="584517"/>
                  </a:lnTo>
                  <a:lnTo>
                    <a:pt x="0" y="1069568"/>
                  </a:lnTo>
                  <a:lnTo>
                    <a:pt x="826350" y="1069568"/>
                  </a:lnTo>
                  <a:lnTo>
                    <a:pt x="826350" y="584517"/>
                  </a:lnTo>
                  <a:close/>
                </a:path>
                <a:path w="826769" h="1069975">
                  <a:moveTo>
                    <a:pt x="826350" y="0"/>
                  </a:moveTo>
                  <a:lnTo>
                    <a:pt x="462470" y="0"/>
                  </a:lnTo>
                  <a:lnTo>
                    <a:pt x="462470" y="485457"/>
                  </a:lnTo>
                  <a:lnTo>
                    <a:pt x="826350" y="485457"/>
                  </a:lnTo>
                  <a:lnTo>
                    <a:pt x="826350" y="0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3519084" y="5230557"/>
              <a:ext cx="99060" cy="546100"/>
            </a:xfrm>
            <a:custGeom>
              <a:avLst/>
              <a:gdLst/>
              <a:ahLst/>
              <a:cxnLst/>
              <a:rect l="l" t="t" r="r" b="b"/>
              <a:pathLst>
                <a:path w="99059" h="546100">
                  <a:moveTo>
                    <a:pt x="0" y="546099"/>
                  </a:moveTo>
                  <a:lnTo>
                    <a:pt x="98625" y="546099"/>
                  </a:lnTo>
                  <a:lnTo>
                    <a:pt x="98625" y="0"/>
                  </a:lnTo>
                  <a:lnTo>
                    <a:pt x="0" y="0"/>
                  </a:lnTo>
                  <a:lnTo>
                    <a:pt x="0" y="546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555999" y="942396"/>
              <a:ext cx="4288790" cy="3416300"/>
            </a:xfrm>
            <a:custGeom>
              <a:avLst/>
              <a:gdLst/>
              <a:ahLst/>
              <a:cxnLst/>
              <a:rect l="l" t="t" r="r" b="b"/>
              <a:pathLst>
                <a:path w="4288790" h="3416300">
                  <a:moveTo>
                    <a:pt x="417550" y="21259"/>
                  </a:moveTo>
                  <a:lnTo>
                    <a:pt x="415874" y="12979"/>
                  </a:lnTo>
                  <a:lnTo>
                    <a:pt x="411327" y="6223"/>
                  </a:lnTo>
                  <a:lnTo>
                    <a:pt x="404571" y="1663"/>
                  </a:lnTo>
                  <a:lnTo>
                    <a:pt x="396303" y="0"/>
                  </a:lnTo>
                  <a:lnTo>
                    <a:pt x="150977" y="0"/>
                  </a:lnTo>
                  <a:lnTo>
                    <a:pt x="142709" y="1663"/>
                  </a:lnTo>
                  <a:lnTo>
                    <a:pt x="135953" y="6223"/>
                  </a:lnTo>
                  <a:lnTo>
                    <a:pt x="131406" y="12979"/>
                  </a:lnTo>
                  <a:lnTo>
                    <a:pt x="129743" y="21259"/>
                  </a:lnTo>
                  <a:lnTo>
                    <a:pt x="129743" y="385406"/>
                  </a:lnTo>
                  <a:lnTo>
                    <a:pt x="417550" y="385406"/>
                  </a:lnTo>
                  <a:lnTo>
                    <a:pt x="417550" y="21259"/>
                  </a:lnTo>
                  <a:close/>
                </a:path>
                <a:path w="4288790" h="3416300">
                  <a:moveTo>
                    <a:pt x="808062" y="21259"/>
                  </a:moveTo>
                  <a:lnTo>
                    <a:pt x="806399" y="12979"/>
                  </a:lnTo>
                  <a:lnTo>
                    <a:pt x="801839" y="6223"/>
                  </a:lnTo>
                  <a:lnTo>
                    <a:pt x="795083" y="1663"/>
                  </a:lnTo>
                  <a:lnTo>
                    <a:pt x="786803" y="0"/>
                  </a:lnTo>
                  <a:lnTo>
                    <a:pt x="541477" y="0"/>
                  </a:lnTo>
                  <a:lnTo>
                    <a:pt x="533209" y="1663"/>
                  </a:lnTo>
                  <a:lnTo>
                    <a:pt x="526465" y="6223"/>
                  </a:lnTo>
                  <a:lnTo>
                    <a:pt x="521919" y="12979"/>
                  </a:lnTo>
                  <a:lnTo>
                    <a:pt x="520255" y="21259"/>
                  </a:lnTo>
                  <a:lnTo>
                    <a:pt x="520255" y="385406"/>
                  </a:lnTo>
                  <a:lnTo>
                    <a:pt x="808062" y="385406"/>
                  </a:lnTo>
                  <a:lnTo>
                    <a:pt x="808062" y="21259"/>
                  </a:lnTo>
                  <a:close/>
                </a:path>
                <a:path w="4288790" h="3416300">
                  <a:moveTo>
                    <a:pt x="2146249" y="1113878"/>
                  </a:moveTo>
                  <a:lnTo>
                    <a:pt x="0" y="1113878"/>
                  </a:lnTo>
                  <a:lnTo>
                    <a:pt x="0" y="3415677"/>
                  </a:lnTo>
                  <a:lnTo>
                    <a:pt x="2146249" y="1113878"/>
                  </a:lnTo>
                  <a:close/>
                </a:path>
                <a:path w="4288790" h="3416300">
                  <a:moveTo>
                    <a:pt x="4288333" y="1113878"/>
                  </a:moveTo>
                  <a:lnTo>
                    <a:pt x="2146249" y="1113878"/>
                  </a:lnTo>
                  <a:lnTo>
                    <a:pt x="4288294" y="3415677"/>
                  </a:lnTo>
                  <a:lnTo>
                    <a:pt x="4288333" y="1113878"/>
                  </a:lnTo>
                  <a:close/>
                </a:path>
              </a:pathLst>
            </a:custGeom>
            <a:solidFill>
              <a:srgbClr val="B3B9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556003" y="1327771"/>
              <a:ext cx="937894" cy="728980"/>
            </a:xfrm>
            <a:custGeom>
              <a:avLst/>
              <a:gdLst/>
              <a:ahLst/>
              <a:cxnLst/>
              <a:rect l="l" t="t" r="r" b="b"/>
              <a:pathLst>
                <a:path w="937895" h="728980">
                  <a:moveTo>
                    <a:pt x="937772" y="0"/>
                  </a:moveTo>
                  <a:lnTo>
                    <a:pt x="0" y="0"/>
                  </a:lnTo>
                  <a:lnTo>
                    <a:pt x="0" y="728501"/>
                  </a:lnTo>
                  <a:lnTo>
                    <a:pt x="937772" y="728501"/>
                  </a:lnTo>
                  <a:lnTo>
                    <a:pt x="937772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2381352" y="3324120"/>
              <a:ext cx="641985" cy="641985"/>
            </a:xfrm>
            <a:custGeom>
              <a:avLst/>
              <a:gdLst/>
              <a:ahLst/>
              <a:cxnLst/>
              <a:rect l="l" t="t" r="r" b="b"/>
              <a:pathLst>
                <a:path w="641984" h="641985">
                  <a:moveTo>
                    <a:pt x="320911" y="0"/>
                  </a:moveTo>
                  <a:lnTo>
                    <a:pt x="273485" y="3479"/>
                  </a:lnTo>
                  <a:lnTo>
                    <a:pt x="228222" y="13586"/>
                  </a:lnTo>
                  <a:lnTo>
                    <a:pt x="185616" y="29825"/>
                  </a:lnTo>
                  <a:lnTo>
                    <a:pt x="146164" y="51699"/>
                  </a:lnTo>
                  <a:lnTo>
                    <a:pt x="110363" y="78713"/>
                  </a:lnTo>
                  <a:lnTo>
                    <a:pt x="78708" y="110369"/>
                  </a:lnTo>
                  <a:lnTo>
                    <a:pt x="51696" y="146171"/>
                  </a:lnTo>
                  <a:lnTo>
                    <a:pt x="29823" y="185624"/>
                  </a:lnTo>
                  <a:lnTo>
                    <a:pt x="13585" y="228231"/>
                  </a:lnTo>
                  <a:lnTo>
                    <a:pt x="3479" y="273496"/>
                  </a:lnTo>
                  <a:lnTo>
                    <a:pt x="0" y="320922"/>
                  </a:lnTo>
                  <a:lnTo>
                    <a:pt x="3479" y="368348"/>
                  </a:lnTo>
                  <a:lnTo>
                    <a:pt x="13585" y="413612"/>
                  </a:lnTo>
                  <a:lnTo>
                    <a:pt x="29823" y="456219"/>
                  </a:lnTo>
                  <a:lnTo>
                    <a:pt x="51696" y="495672"/>
                  </a:lnTo>
                  <a:lnTo>
                    <a:pt x="78708" y="531475"/>
                  </a:lnTo>
                  <a:lnTo>
                    <a:pt x="110363" y="563131"/>
                  </a:lnTo>
                  <a:lnTo>
                    <a:pt x="146164" y="590144"/>
                  </a:lnTo>
                  <a:lnTo>
                    <a:pt x="185616" y="612018"/>
                  </a:lnTo>
                  <a:lnTo>
                    <a:pt x="228222" y="628257"/>
                  </a:lnTo>
                  <a:lnTo>
                    <a:pt x="273485" y="638364"/>
                  </a:lnTo>
                  <a:lnTo>
                    <a:pt x="320911" y="641844"/>
                  </a:lnTo>
                  <a:lnTo>
                    <a:pt x="368339" y="638364"/>
                  </a:lnTo>
                  <a:lnTo>
                    <a:pt x="413605" y="628257"/>
                  </a:lnTo>
                  <a:lnTo>
                    <a:pt x="456213" y="612018"/>
                  </a:lnTo>
                  <a:lnTo>
                    <a:pt x="495666" y="590144"/>
                  </a:lnTo>
                  <a:lnTo>
                    <a:pt x="531468" y="563131"/>
                  </a:lnTo>
                  <a:lnTo>
                    <a:pt x="563124" y="531475"/>
                  </a:lnTo>
                  <a:lnTo>
                    <a:pt x="590136" y="495672"/>
                  </a:lnTo>
                  <a:lnTo>
                    <a:pt x="612009" y="456219"/>
                  </a:lnTo>
                  <a:lnTo>
                    <a:pt x="628248" y="413612"/>
                  </a:lnTo>
                  <a:lnTo>
                    <a:pt x="638354" y="368348"/>
                  </a:lnTo>
                  <a:lnTo>
                    <a:pt x="641833" y="320922"/>
                  </a:lnTo>
                  <a:lnTo>
                    <a:pt x="638354" y="273496"/>
                  </a:lnTo>
                  <a:lnTo>
                    <a:pt x="628248" y="228231"/>
                  </a:lnTo>
                  <a:lnTo>
                    <a:pt x="612009" y="185624"/>
                  </a:lnTo>
                  <a:lnTo>
                    <a:pt x="590136" y="146171"/>
                  </a:lnTo>
                  <a:lnTo>
                    <a:pt x="563124" y="110369"/>
                  </a:lnTo>
                  <a:lnTo>
                    <a:pt x="531468" y="78713"/>
                  </a:lnTo>
                  <a:lnTo>
                    <a:pt x="495666" y="51699"/>
                  </a:lnTo>
                  <a:lnTo>
                    <a:pt x="456213" y="29825"/>
                  </a:lnTo>
                  <a:lnTo>
                    <a:pt x="413605" y="13586"/>
                  </a:lnTo>
                  <a:lnTo>
                    <a:pt x="368339" y="3479"/>
                  </a:lnTo>
                  <a:lnTo>
                    <a:pt x="3209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2478838" y="3421625"/>
              <a:ext cx="447040" cy="447040"/>
            </a:xfrm>
            <a:custGeom>
              <a:avLst/>
              <a:gdLst/>
              <a:ahLst/>
              <a:cxnLst/>
              <a:rect l="l" t="t" r="r" b="b"/>
              <a:pathLst>
                <a:path w="447040" h="447039">
                  <a:moveTo>
                    <a:pt x="223417" y="0"/>
                  </a:moveTo>
                  <a:lnTo>
                    <a:pt x="178391" y="4539"/>
                  </a:lnTo>
                  <a:lnTo>
                    <a:pt x="136453" y="17557"/>
                  </a:lnTo>
                  <a:lnTo>
                    <a:pt x="98503" y="38156"/>
                  </a:lnTo>
                  <a:lnTo>
                    <a:pt x="65437" y="65437"/>
                  </a:lnTo>
                  <a:lnTo>
                    <a:pt x="38156" y="98503"/>
                  </a:lnTo>
                  <a:lnTo>
                    <a:pt x="17557" y="136453"/>
                  </a:lnTo>
                  <a:lnTo>
                    <a:pt x="4539" y="178391"/>
                  </a:lnTo>
                  <a:lnTo>
                    <a:pt x="0" y="223417"/>
                  </a:lnTo>
                  <a:lnTo>
                    <a:pt x="4539" y="268450"/>
                  </a:lnTo>
                  <a:lnTo>
                    <a:pt x="17557" y="310393"/>
                  </a:lnTo>
                  <a:lnTo>
                    <a:pt x="38156" y="348347"/>
                  </a:lnTo>
                  <a:lnTo>
                    <a:pt x="65437" y="381415"/>
                  </a:lnTo>
                  <a:lnTo>
                    <a:pt x="98503" y="408697"/>
                  </a:lnTo>
                  <a:lnTo>
                    <a:pt x="136453" y="429297"/>
                  </a:lnTo>
                  <a:lnTo>
                    <a:pt x="178391" y="442316"/>
                  </a:lnTo>
                  <a:lnTo>
                    <a:pt x="223417" y="446855"/>
                  </a:lnTo>
                  <a:lnTo>
                    <a:pt x="268450" y="442316"/>
                  </a:lnTo>
                  <a:lnTo>
                    <a:pt x="310393" y="429297"/>
                  </a:lnTo>
                  <a:lnTo>
                    <a:pt x="348347" y="408697"/>
                  </a:lnTo>
                  <a:lnTo>
                    <a:pt x="381415" y="381415"/>
                  </a:lnTo>
                  <a:lnTo>
                    <a:pt x="408697" y="348347"/>
                  </a:lnTo>
                  <a:lnTo>
                    <a:pt x="429297" y="310393"/>
                  </a:lnTo>
                  <a:lnTo>
                    <a:pt x="442316" y="268450"/>
                  </a:lnTo>
                  <a:lnTo>
                    <a:pt x="446855" y="223417"/>
                  </a:lnTo>
                  <a:lnTo>
                    <a:pt x="442316" y="178391"/>
                  </a:lnTo>
                  <a:lnTo>
                    <a:pt x="429297" y="136453"/>
                  </a:lnTo>
                  <a:lnTo>
                    <a:pt x="408697" y="98503"/>
                  </a:lnTo>
                  <a:lnTo>
                    <a:pt x="381415" y="65437"/>
                  </a:lnTo>
                  <a:lnTo>
                    <a:pt x="348347" y="38156"/>
                  </a:lnTo>
                  <a:lnTo>
                    <a:pt x="310393" y="17557"/>
                  </a:lnTo>
                  <a:lnTo>
                    <a:pt x="268450" y="4539"/>
                  </a:lnTo>
                  <a:lnTo>
                    <a:pt x="223417" y="0"/>
                  </a:lnTo>
                  <a:close/>
                </a:path>
              </a:pathLst>
            </a:custGeom>
            <a:solidFill>
              <a:srgbClr val="EBF2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331185" y="8225781"/>
              <a:ext cx="948055" cy="120650"/>
            </a:xfrm>
            <a:custGeom>
              <a:avLst/>
              <a:gdLst/>
              <a:ahLst/>
              <a:cxnLst/>
              <a:rect l="l" t="t" r="r" b="b"/>
              <a:pathLst>
                <a:path w="948055" h="120650">
                  <a:moveTo>
                    <a:pt x="948002" y="0"/>
                  </a:moveTo>
                  <a:lnTo>
                    <a:pt x="0" y="0"/>
                  </a:lnTo>
                  <a:lnTo>
                    <a:pt x="0" y="120184"/>
                  </a:lnTo>
                  <a:lnTo>
                    <a:pt x="948002" y="120184"/>
                  </a:lnTo>
                  <a:lnTo>
                    <a:pt x="948002" y="0"/>
                  </a:lnTo>
                  <a:close/>
                </a:path>
              </a:pathLst>
            </a:custGeom>
            <a:solidFill>
              <a:srgbClr val="D1D4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3167598" y="8345693"/>
              <a:ext cx="1253490" cy="171450"/>
            </a:xfrm>
            <a:custGeom>
              <a:avLst/>
              <a:gdLst/>
              <a:ahLst/>
              <a:cxnLst/>
              <a:rect l="l" t="t" r="r" b="b"/>
              <a:pathLst>
                <a:path w="1253490" h="171450">
                  <a:moveTo>
                    <a:pt x="1252998" y="0"/>
                  </a:moveTo>
                  <a:lnTo>
                    <a:pt x="0" y="0"/>
                  </a:lnTo>
                  <a:lnTo>
                    <a:pt x="0" y="170916"/>
                  </a:lnTo>
                  <a:lnTo>
                    <a:pt x="1252998" y="170916"/>
                  </a:lnTo>
                  <a:lnTo>
                    <a:pt x="1252998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4844288" y="2056270"/>
              <a:ext cx="4292600" cy="6460490"/>
            </a:xfrm>
            <a:custGeom>
              <a:avLst/>
              <a:gdLst/>
              <a:ahLst/>
              <a:cxnLst/>
              <a:rect l="l" t="t" r="r" b="b"/>
              <a:pathLst>
                <a:path w="4292600" h="6460490">
                  <a:moveTo>
                    <a:pt x="4292487" y="0"/>
                  </a:moveTo>
                  <a:lnTo>
                    <a:pt x="0" y="0"/>
                  </a:lnTo>
                  <a:lnTo>
                    <a:pt x="0" y="6460337"/>
                  </a:lnTo>
                  <a:lnTo>
                    <a:pt x="4292487" y="6460337"/>
                  </a:lnTo>
                  <a:lnTo>
                    <a:pt x="4292487" y="0"/>
                  </a:lnTo>
                  <a:close/>
                </a:path>
              </a:pathLst>
            </a:custGeom>
            <a:solidFill>
              <a:srgbClr val="86C1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5539558" y="7063879"/>
              <a:ext cx="689610" cy="1280160"/>
            </a:xfrm>
            <a:custGeom>
              <a:avLst/>
              <a:gdLst/>
              <a:ahLst/>
              <a:cxnLst/>
              <a:rect l="l" t="t" r="r" b="b"/>
              <a:pathLst>
                <a:path w="689609" h="1280159">
                  <a:moveTo>
                    <a:pt x="689528" y="0"/>
                  </a:moveTo>
                  <a:lnTo>
                    <a:pt x="0" y="0"/>
                  </a:lnTo>
                  <a:lnTo>
                    <a:pt x="0" y="1280159"/>
                  </a:lnTo>
                  <a:lnTo>
                    <a:pt x="689528" y="1280159"/>
                  </a:lnTo>
                  <a:lnTo>
                    <a:pt x="689528" y="0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5443619" y="4539328"/>
              <a:ext cx="2934335" cy="2524760"/>
            </a:xfrm>
            <a:custGeom>
              <a:avLst/>
              <a:gdLst/>
              <a:ahLst/>
              <a:cxnLst/>
              <a:rect l="l" t="t" r="r" b="b"/>
              <a:pathLst>
                <a:path w="2934334" h="2524759">
                  <a:moveTo>
                    <a:pt x="881380" y="2325916"/>
                  </a:moveTo>
                  <a:lnTo>
                    <a:pt x="0" y="2325916"/>
                  </a:lnTo>
                  <a:lnTo>
                    <a:pt x="0" y="2524582"/>
                  </a:lnTo>
                  <a:lnTo>
                    <a:pt x="881380" y="2524582"/>
                  </a:lnTo>
                  <a:lnTo>
                    <a:pt x="881380" y="2325916"/>
                  </a:lnTo>
                  <a:close/>
                </a:path>
                <a:path w="2934334" h="2524759">
                  <a:moveTo>
                    <a:pt x="2933763" y="0"/>
                  </a:moveTo>
                  <a:lnTo>
                    <a:pt x="1897799" y="0"/>
                  </a:lnTo>
                  <a:lnTo>
                    <a:pt x="1897799" y="1279156"/>
                  </a:lnTo>
                  <a:lnTo>
                    <a:pt x="2933763" y="1279156"/>
                  </a:lnTo>
                  <a:lnTo>
                    <a:pt x="29337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7446232" y="4644142"/>
              <a:ext cx="826769" cy="1069975"/>
            </a:xfrm>
            <a:custGeom>
              <a:avLst/>
              <a:gdLst/>
              <a:ahLst/>
              <a:cxnLst/>
              <a:rect l="l" t="t" r="r" b="b"/>
              <a:pathLst>
                <a:path w="826769" h="1069975">
                  <a:moveTo>
                    <a:pt x="363816" y="0"/>
                  </a:moveTo>
                  <a:lnTo>
                    <a:pt x="0" y="0"/>
                  </a:lnTo>
                  <a:lnTo>
                    <a:pt x="0" y="485444"/>
                  </a:lnTo>
                  <a:lnTo>
                    <a:pt x="363816" y="485444"/>
                  </a:lnTo>
                  <a:lnTo>
                    <a:pt x="363816" y="0"/>
                  </a:lnTo>
                  <a:close/>
                </a:path>
                <a:path w="826769" h="1069975">
                  <a:moveTo>
                    <a:pt x="826350" y="584504"/>
                  </a:moveTo>
                  <a:lnTo>
                    <a:pt x="0" y="584504"/>
                  </a:lnTo>
                  <a:lnTo>
                    <a:pt x="0" y="1069568"/>
                  </a:lnTo>
                  <a:lnTo>
                    <a:pt x="826350" y="1069568"/>
                  </a:lnTo>
                  <a:lnTo>
                    <a:pt x="826350" y="584504"/>
                  </a:lnTo>
                  <a:close/>
                </a:path>
                <a:path w="826769" h="1069975">
                  <a:moveTo>
                    <a:pt x="826350" y="0"/>
                  </a:moveTo>
                  <a:lnTo>
                    <a:pt x="462495" y="0"/>
                  </a:lnTo>
                  <a:lnTo>
                    <a:pt x="462495" y="485444"/>
                  </a:lnTo>
                  <a:lnTo>
                    <a:pt x="826350" y="485444"/>
                  </a:lnTo>
                  <a:lnTo>
                    <a:pt x="826350" y="0"/>
                  </a:lnTo>
                  <a:close/>
                </a:path>
              </a:pathLst>
            </a:custGeom>
            <a:solidFill>
              <a:srgbClr val="D4E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6980014" y="5228646"/>
              <a:ext cx="1492885" cy="2849880"/>
            </a:xfrm>
            <a:custGeom>
              <a:avLst/>
              <a:gdLst/>
              <a:ahLst/>
              <a:cxnLst/>
              <a:rect l="l" t="t" r="r" b="b"/>
              <a:pathLst>
                <a:path w="1492884" h="2849879">
                  <a:moveTo>
                    <a:pt x="27254" y="1570342"/>
                  </a:moveTo>
                  <a:lnTo>
                    <a:pt x="0" y="1570342"/>
                  </a:lnTo>
                  <a:lnTo>
                    <a:pt x="0" y="2849499"/>
                  </a:lnTo>
                  <a:lnTo>
                    <a:pt x="27254" y="2849499"/>
                  </a:lnTo>
                  <a:lnTo>
                    <a:pt x="27254" y="1570342"/>
                  </a:lnTo>
                  <a:close/>
                </a:path>
                <a:path w="1492884" h="2849879">
                  <a:moveTo>
                    <a:pt x="928712" y="0"/>
                  </a:moveTo>
                  <a:lnTo>
                    <a:pt x="830033" y="0"/>
                  </a:lnTo>
                  <a:lnTo>
                    <a:pt x="830033" y="549910"/>
                  </a:lnTo>
                  <a:lnTo>
                    <a:pt x="928712" y="549910"/>
                  </a:lnTo>
                  <a:lnTo>
                    <a:pt x="928712" y="0"/>
                  </a:lnTo>
                  <a:close/>
                </a:path>
                <a:path w="1492884" h="2849879">
                  <a:moveTo>
                    <a:pt x="1492300" y="1570342"/>
                  </a:moveTo>
                  <a:lnTo>
                    <a:pt x="79171" y="1570342"/>
                  </a:lnTo>
                  <a:lnTo>
                    <a:pt x="79171" y="2849499"/>
                  </a:lnTo>
                  <a:lnTo>
                    <a:pt x="1492300" y="2849499"/>
                  </a:lnTo>
                  <a:lnTo>
                    <a:pt x="1492300" y="1570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7081717" y="6903789"/>
              <a:ext cx="1289050" cy="1069975"/>
            </a:xfrm>
            <a:custGeom>
              <a:avLst/>
              <a:gdLst/>
              <a:ahLst/>
              <a:cxnLst/>
              <a:rect l="l" t="t" r="r" b="b"/>
              <a:pathLst>
                <a:path w="1289050" h="1069975">
                  <a:moveTo>
                    <a:pt x="363867" y="584517"/>
                  </a:moveTo>
                  <a:lnTo>
                    <a:pt x="0" y="584517"/>
                  </a:lnTo>
                  <a:lnTo>
                    <a:pt x="0" y="1069581"/>
                  </a:lnTo>
                  <a:lnTo>
                    <a:pt x="363867" y="1069581"/>
                  </a:lnTo>
                  <a:lnTo>
                    <a:pt x="363867" y="584517"/>
                  </a:lnTo>
                  <a:close/>
                </a:path>
                <a:path w="1289050" h="1069975">
                  <a:moveTo>
                    <a:pt x="363867" y="0"/>
                  </a:moveTo>
                  <a:lnTo>
                    <a:pt x="0" y="0"/>
                  </a:lnTo>
                  <a:lnTo>
                    <a:pt x="0" y="485457"/>
                  </a:lnTo>
                  <a:lnTo>
                    <a:pt x="363867" y="485457"/>
                  </a:lnTo>
                  <a:lnTo>
                    <a:pt x="363867" y="0"/>
                  </a:lnTo>
                  <a:close/>
                </a:path>
                <a:path w="1289050" h="1069975">
                  <a:moveTo>
                    <a:pt x="826338" y="0"/>
                  </a:moveTo>
                  <a:lnTo>
                    <a:pt x="462508" y="0"/>
                  </a:lnTo>
                  <a:lnTo>
                    <a:pt x="462508" y="485457"/>
                  </a:lnTo>
                  <a:lnTo>
                    <a:pt x="826338" y="485457"/>
                  </a:lnTo>
                  <a:lnTo>
                    <a:pt x="826338" y="0"/>
                  </a:lnTo>
                  <a:close/>
                </a:path>
                <a:path w="1289050" h="1069975">
                  <a:moveTo>
                    <a:pt x="1288821" y="584517"/>
                  </a:moveTo>
                  <a:lnTo>
                    <a:pt x="462508" y="584517"/>
                  </a:lnTo>
                  <a:lnTo>
                    <a:pt x="462508" y="1069581"/>
                  </a:lnTo>
                  <a:lnTo>
                    <a:pt x="1288821" y="1069581"/>
                  </a:lnTo>
                  <a:lnTo>
                    <a:pt x="1288821" y="584517"/>
                  </a:lnTo>
                  <a:close/>
                </a:path>
                <a:path w="1289050" h="1069975">
                  <a:moveTo>
                    <a:pt x="1288821" y="0"/>
                  </a:moveTo>
                  <a:lnTo>
                    <a:pt x="925017" y="0"/>
                  </a:lnTo>
                  <a:lnTo>
                    <a:pt x="925017" y="485457"/>
                  </a:lnTo>
                  <a:lnTo>
                    <a:pt x="1288821" y="485457"/>
                  </a:lnTo>
                  <a:lnTo>
                    <a:pt x="1288821" y="0"/>
                  </a:lnTo>
                  <a:close/>
                </a:path>
              </a:pathLst>
            </a:custGeom>
            <a:solidFill>
              <a:srgbClr val="D4E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5609151" y="4539328"/>
              <a:ext cx="2397760" cy="3471545"/>
            </a:xfrm>
            <a:custGeom>
              <a:avLst/>
              <a:gdLst/>
              <a:ahLst/>
              <a:cxnLst/>
              <a:rect l="l" t="t" r="r" b="b"/>
              <a:pathLst>
                <a:path w="2397759" h="3471545">
                  <a:moveTo>
                    <a:pt x="1035964" y="0"/>
                  </a:moveTo>
                  <a:lnTo>
                    <a:pt x="0" y="0"/>
                  </a:lnTo>
                  <a:lnTo>
                    <a:pt x="0" y="1279156"/>
                  </a:lnTo>
                  <a:lnTo>
                    <a:pt x="1035964" y="1279156"/>
                  </a:lnTo>
                  <a:lnTo>
                    <a:pt x="1035964" y="0"/>
                  </a:lnTo>
                  <a:close/>
                </a:path>
                <a:path w="2397759" h="3471545">
                  <a:moveTo>
                    <a:pt x="2397582" y="2948978"/>
                  </a:moveTo>
                  <a:lnTo>
                    <a:pt x="2298903" y="2948978"/>
                  </a:lnTo>
                  <a:lnTo>
                    <a:pt x="2298903" y="3470948"/>
                  </a:lnTo>
                  <a:lnTo>
                    <a:pt x="2397582" y="3470948"/>
                  </a:lnTo>
                  <a:lnTo>
                    <a:pt x="2397582" y="29489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5713977" y="4644142"/>
              <a:ext cx="826769" cy="1069975"/>
            </a:xfrm>
            <a:custGeom>
              <a:avLst/>
              <a:gdLst/>
              <a:ahLst/>
              <a:cxnLst/>
              <a:rect l="l" t="t" r="r" b="b"/>
              <a:pathLst>
                <a:path w="826769" h="1069975">
                  <a:moveTo>
                    <a:pt x="363829" y="0"/>
                  </a:moveTo>
                  <a:lnTo>
                    <a:pt x="0" y="0"/>
                  </a:lnTo>
                  <a:lnTo>
                    <a:pt x="0" y="485444"/>
                  </a:lnTo>
                  <a:lnTo>
                    <a:pt x="363829" y="485444"/>
                  </a:lnTo>
                  <a:lnTo>
                    <a:pt x="363829" y="0"/>
                  </a:lnTo>
                  <a:close/>
                </a:path>
                <a:path w="826769" h="1069975">
                  <a:moveTo>
                    <a:pt x="826325" y="584504"/>
                  </a:moveTo>
                  <a:lnTo>
                    <a:pt x="0" y="584504"/>
                  </a:lnTo>
                  <a:lnTo>
                    <a:pt x="0" y="1069568"/>
                  </a:lnTo>
                  <a:lnTo>
                    <a:pt x="826325" y="1069568"/>
                  </a:lnTo>
                  <a:lnTo>
                    <a:pt x="826325" y="584504"/>
                  </a:lnTo>
                  <a:close/>
                </a:path>
                <a:path w="826769" h="1069975">
                  <a:moveTo>
                    <a:pt x="826325" y="0"/>
                  </a:moveTo>
                  <a:lnTo>
                    <a:pt x="462445" y="0"/>
                  </a:lnTo>
                  <a:lnTo>
                    <a:pt x="462445" y="485444"/>
                  </a:lnTo>
                  <a:lnTo>
                    <a:pt x="826325" y="485444"/>
                  </a:lnTo>
                  <a:lnTo>
                    <a:pt x="826325" y="0"/>
                  </a:lnTo>
                  <a:close/>
                </a:path>
              </a:pathLst>
            </a:custGeom>
            <a:solidFill>
              <a:srgbClr val="D4E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6077807" y="5228646"/>
              <a:ext cx="99060" cy="546100"/>
            </a:xfrm>
            <a:custGeom>
              <a:avLst/>
              <a:gdLst/>
              <a:ahLst/>
              <a:cxnLst/>
              <a:rect l="l" t="t" r="r" b="b"/>
              <a:pathLst>
                <a:path w="99059" h="546100">
                  <a:moveTo>
                    <a:pt x="0" y="546099"/>
                  </a:moveTo>
                  <a:lnTo>
                    <a:pt x="98625" y="546099"/>
                  </a:lnTo>
                  <a:lnTo>
                    <a:pt x="98625" y="0"/>
                  </a:lnTo>
                  <a:lnTo>
                    <a:pt x="0" y="0"/>
                  </a:lnTo>
                  <a:lnTo>
                    <a:pt x="0" y="546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4844293" y="946460"/>
              <a:ext cx="4292600" cy="3411854"/>
            </a:xfrm>
            <a:custGeom>
              <a:avLst/>
              <a:gdLst/>
              <a:ahLst/>
              <a:cxnLst/>
              <a:rect l="l" t="t" r="r" b="b"/>
              <a:pathLst>
                <a:path w="4292600" h="3411854">
                  <a:moveTo>
                    <a:pt x="2146262" y="1109814"/>
                  </a:moveTo>
                  <a:lnTo>
                    <a:pt x="0" y="1109814"/>
                  </a:lnTo>
                  <a:lnTo>
                    <a:pt x="0" y="3411613"/>
                  </a:lnTo>
                  <a:lnTo>
                    <a:pt x="2146262" y="1109814"/>
                  </a:lnTo>
                  <a:close/>
                </a:path>
                <a:path w="4292600" h="3411854">
                  <a:moveTo>
                    <a:pt x="3774973" y="385406"/>
                  </a:moveTo>
                  <a:lnTo>
                    <a:pt x="3753726" y="0"/>
                  </a:lnTo>
                  <a:lnTo>
                    <a:pt x="3508400" y="0"/>
                  </a:lnTo>
                  <a:lnTo>
                    <a:pt x="3500132" y="1663"/>
                  </a:lnTo>
                  <a:lnTo>
                    <a:pt x="3493389" y="6223"/>
                  </a:lnTo>
                  <a:lnTo>
                    <a:pt x="3488829" y="12992"/>
                  </a:lnTo>
                  <a:lnTo>
                    <a:pt x="3487166" y="21259"/>
                  </a:lnTo>
                  <a:lnTo>
                    <a:pt x="3487166" y="385406"/>
                  </a:lnTo>
                  <a:lnTo>
                    <a:pt x="3774973" y="385406"/>
                  </a:lnTo>
                  <a:close/>
                </a:path>
                <a:path w="4292600" h="3411854">
                  <a:moveTo>
                    <a:pt x="4292485" y="1109814"/>
                  </a:moveTo>
                  <a:lnTo>
                    <a:pt x="2146262" y="1109814"/>
                  </a:lnTo>
                  <a:lnTo>
                    <a:pt x="4292485" y="3411613"/>
                  </a:lnTo>
                  <a:lnTo>
                    <a:pt x="4292485" y="1109814"/>
                  </a:lnTo>
                  <a:close/>
                </a:path>
              </a:pathLst>
            </a:custGeom>
            <a:solidFill>
              <a:srgbClr val="B3B9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8201719" y="1331858"/>
              <a:ext cx="937894" cy="724535"/>
            </a:xfrm>
            <a:custGeom>
              <a:avLst/>
              <a:gdLst/>
              <a:ahLst/>
              <a:cxnLst/>
              <a:rect l="l" t="t" r="r" b="b"/>
              <a:pathLst>
                <a:path w="937894" h="724535">
                  <a:moveTo>
                    <a:pt x="937772" y="0"/>
                  </a:moveTo>
                  <a:lnTo>
                    <a:pt x="0" y="0"/>
                  </a:lnTo>
                  <a:lnTo>
                    <a:pt x="0" y="724417"/>
                  </a:lnTo>
                  <a:lnTo>
                    <a:pt x="937772" y="724417"/>
                  </a:lnTo>
                  <a:lnTo>
                    <a:pt x="937772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6672318" y="3322208"/>
              <a:ext cx="641985" cy="641985"/>
            </a:xfrm>
            <a:custGeom>
              <a:avLst/>
              <a:gdLst/>
              <a:ahLst/>
              <a:cxnLst/>
              <a:rect l="l" t="t" r="r" b="b"/>
              <a:pathLst>
                <a:path w="641984" h="641985">
                  <a:moveTo>
                    <a:pt x="320922" y="0"/>
                  </a:moveTo>
                  <a:lnTo>
                    <a:pt x="273500" y="3479"/>
                  </a:lnTo>
                  <a:lnTo>
                    <a:pt x="228239" y="13586"/>
                  </a:lnTo>
                  <a:lnTo>
                    <a:pt x="185633" y="29825"/>
                  </a:lnTo>
                  <a:lnTo>
                    <a:pt x="146181" y="51699"/>
                  </a:lnTo>
                  <a:lnTo>
                    <a:pt x="110377" y="78713"/>
                  </a:lnTo>
                  <a:lnTo>
                    <a:pt x="78720" y="110369"/>
                  </a:lnTo>
                  <a:lnTo>
                    <a:pt x="51705" y="146171"/>
                  </a:lnTo>
                  <a:lnTo>
                    <a:pt x="29828" y="185624"/>
                  </a:lnTo>
                  <a:lnTo>
                    <a:pt x="13588" y="228231"/>
                  </a:lnTo>
                  <a:lnTo>
                    <a:pt x="3479" y="273496"/>
                  </a:lnTo>
                  <a:lnTo>
                    <a:pt x="0" y="320922"/>
                  </a:lnTo>
                  <a:lnTo>
                    <a:pt x="3479" y="368348"/>
                  </a:lnTo>
                  <a:lnTo>
                    <a:pt x="13588" y="413612"/>
                  </a:lnTo>
                  <a:lnTo>
                    <a:pt x="29828" y="456219"/>
                  </a:lnTo>
                  <a:lnTo>
                    <a:pt x="51705" y="495672"/>
                  </a:lnTo>
                  <a:lnTo>
                    <a:pt x="78720" y="531475"/>
                  </a:lnTo>
                  <a:lnTo>
                    <a:pt x="110377" y="563131"/>
                  </a:lnTo>
                  <a:lnTo>
                    <a:pt x="146181" y="590144"/>
                  </a:lnTo>
                  <a:lnTo>
                    <a:pt x="185633" y="612018"/>
                  </a:lnTo>
                  <a:lnTo>
                    <a:pt x="228239" y="628257"/>
                  </a:lnTo>
                  <a:lnTo>
                    <a:pt x="273500" y="638364"/>
                  </a:lnTo>
                  <a:lnTo>
                    <a:pt x="320922" y="641844"/>
                  </a:lnTo>
                  <a:lnTo>
                    <a:pt x="368353" y="638364"/>
                  </a:lnTo>
                  <a:lnTo>
                    <a:pt x="413621" y="628257"/>
                  </a:lnTo>
                  <a:lnTo>
                    <a:pt x="456230" y="612018"/>
                  </a:lnTo>
                  <a:lnTo>
                    <a:pt x="495684" y="590144"/>
                  </a:lnTo>
                  <a:lnTo>
                    <a:pt x="531488" y="563131"/>
                  </a:lnTo>
                  <a:lnTo>
                    <a:pt x="563144" y="531475"/>
                  </a:lnTo>
                  <a:lnTo>
                    <a:pt x="590157" y="495672"/>
                  </a:lnTo>
                  <a:lnTo>
                    <a:pt x="612030" y="456219"/>
                  </a:lnTo>
                  <a:lnTo>
                    <a:pt x="628268" y="413612"/>
                  </a:lnTo>
                  <a:lnTo>
                    <a:pt x="638375" y="368348"/>
                  </a:lnTo>
                  <a:lnTo>
                    <a:pt x="641854" y="320922"/>
                  </a:lnTo>
                  <a:lnTo>
                    <a:pt x="638375" y="273496"/>
                  </a:lnTo>
                  <a:lnTo>
                    <a:pt x="628268" y="228231"/>
                  </a:lnTo>
                  <a:lnTo>
                    <a:pt x="612030" y="185624"/>
                  </a:lnTo>
                  <a:lnTo>
                    <a:pt x="590157" y="146171"/>
                  </a:lnTo>
                  <a:lnTo>
                    <a:pt x="563144" y="110369"/>
                  </a:lnTo>
                  <a:lnTo>
                    <a:pt x="531488" y="78713"/>
                  </a:lnTo>
                  <a:lnTo>
                    <a:pt x="495684" y="51699"/>
                  </a:lnTo>
                  <a:lnTo>
                    <a:pt x="456230" y="29825"/>
                  </a:lnTo>
                  <a:lnTo>
                    <a:pt x="413621" y="13586"/>
                  </a:lnTo>
                  <a:lnTo>
                    <a:pt x="368353" y="3479"/>
                  </a:lnTo>
                  <a:lnTo>
                    <a:pt x="320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6769833" y="3419713"/>
              <a:ext cx="447040" cy="447040"/>
            </a:xfrm>
            <a:custGeom>
              <a:avLst/>
              <a:gdLst/>
              <a:ahLst/>
              <a:cxnLst/>
              <a:rect l="l" t="t" r="r" b="b"/>
              <a:pathLst>
                <a:path w="447040" h="447039">
                  <a:moveTo>
                    <a:pt x="223417" y="0"/>
                  </a:moveTo>
                  <a:lnTo>
                    <a:pt x="178385" y="4538"/>
                  </a:lnTo>
                  <a:lnTo>
                    <a:pt x="136444" y="17554"/>
                  </a:lnTo>
                  <a:lnTo>
                    <a:pt x="98493" y="38150"/>
                  </a:lnTo>
                  <a:lnTo>
                    <a:pt x="65429" y="65429"/>
                  </a:lnTo>
                  <a:lnTo>
                    <a:pt x="38150" y="98493"/>
                  </a:lnTo>
                  <a:lnTo>
                    <a:pt x="17554" y="136444"/>
                  </a:lnTo>
                  <a:lnTo>
                    <a:pt x="4538" y="178385"/>
                  </a:lnTo>
                  <a:lnTo>
                    <a:pt x="0" y="223417"/>
                  </a:lnTo>
                  <a:lnTo>
                    <a:pt x="4538" y="268449"/>
                  </a:lnTo>
                  <a:lnTo>
                    <a:pt x="17554" y="310389"/>
                  </a:lnTo>
                  <a:lnTo>
                    <a:pt x="38150" y="348340"/>
                  </a:lnTo>
                  <a:lnTo>
                    <a:pt x="65429" y="381404"/>
                  </a:lnTo>
                  <a:lnTo>
                    <a:pt x="98493" y="408683"/>
                  </a:lnTo>
                  <a:lnTo>
                    <a:pt x="136444" y="429280"/>
                  </a:lnTo>
                  <a:lnTo>
                    <a:pt x="178385" y="442296"/>
                  </a:lnTo>
                  <a:lnTo>
                    <a:pt x="223417" y="446834"/>
                  </a:lnTo>
                  <a:lnTo>
                    <a:pt x="268450" y="442296"/>
                  </a:lnTo>
                  <a:lnTo>
                    <a:pt x="310393" y="429280"/>
                  </a:lnTo>
                  <a:lnTo>
                    <a:pt x="348347" y="408683"/>
                  </a:lnTo>
                  <a:lnTo>
                    <a:pt x="381415" y="381404"/>
                  </a:lnTo>
                  <a:lnTo>
                    <a:pt x="408697" y="348340"/>
                  </a:lnTo>
                  <a:lnTo>
                    <a:pt x="429297" y="310389"/>
                  </a:lnTo>
                  <a:lnTo>
                    <a:pt x="442316" y="268449"/>
                  </a:lnTo>
                  <a:lnTo>
                    <a:pt x="446855" y="223417"/>
                  </a:lnTo>
                  <a:lnTo>
                    <a:pt x="442316" y="178385"/>
                  </a:lnTo>
                  <a:lnTo>
                    <a:pt x="429297" y="136444"/>
                  </a:lnTo>
                  <a:lnTo>
                    <a:pt x="408697" y="98493"/>
                  </a:lnTo>
                  <a:lnTo>
                    <a:pt x="381415" y="65429"/>
                  </a:lnTo>
                  <a:lnTo>
                    <a:pt x="348347" y="38150"/>
                  </a:lnTo>
                  <a:lnTo>
                    <a:pt x="310393" y="17554"/>
                  </a:lnTo>
                  <a:lnTo>
                    <a:pt x="268450" y="4538"/>
                  </a:lnTo>
                  <a:lnTo>
                    <a:pt x="223417" y="0"/>
                  </a:lnTo>
                  <a:close/>
                </a:path>
              </a:pathLst>
            </a:custGeom>
            <a:solidFill>
              <a:srgbClr val="EBF2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5274948" y="8343767"/>
              <a:ext cx="1253490" cy="173355"/>
            </a:xfrm>
            <a:custGeom>
              <a:avLst/>
              <a:gdLst/>
              <a:ahLst/>
              <a:cxnLst/>
              <a:rect l="l" t="t" r="r" b="b"/>
              <a:pathLst>
                <a:path w="1253490" h="173354">
                  <a:moveTo>
                    <a:pt x="1253019" y="0"/>
                  </a:moveTo>
                  <a:lnTo>
                    <a:pt x="0" y="0"/>
                  </a:lnTo>
                  <a:lnTo>
                    <a:pt x="0" y="172801"/>
                  </a:lnTo>
                  <a:lnTo>
                    <a:pt x="1253019" y="172801"/>
                  </a:lnTo>
                  <a:lnTo>
                    <a:pt x="1253019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5721419" y="3463905"/>
              <a:ext cx="2491740" cy="4510405"/>
            </a:xfrm>
            <a:custGeom>
              <a:avLst/>
              <a:gdLst/>
              <a:ahLst/>
              <a:cxnLst/>
              <a:rect l="l" t="t" r="r" b="b"/>
              <a:pathLst>
                <a:path w="2491740" h="4510405">
                  <a:moveTo>
                    <a:pt x="363842" y="1180211"/>
                  </a:moveTo>
                  <a:lnTo>
                    <a:pt x="0" y="1180211"/>
                  </a:lnTo>
                  <a:lnTo>
                    <a:pt x="0" y="1263751"/>
                  </a:lnTo>
                  <a:lnTo>
                    <a:pt x="31750" y="1244485"/>
                  </a:lnTo>
                  <a:lnTo>
                    <a:pt x="61734" y="1293761"/>
                  </a:lnTo>
                  <a:lnTo>
                    <a:pt x="119570" y="1242352"/>
                  </a:lnTo>
                  <a:lnTo>
                    <a:pt x="183870" y="1353731"/>
                  </a:lnTo>
                  <a:lnTo>
                    <a:pt x="203136" y="1261618"/>
                  </a:lnTo>
                  <a:lnTo>
                    <a:pt x="343471" y="1383741"/>
                  </a:lnTo>
                  <a:lnTo>
                    <a:pt x="323138" y="1210195"/>
                  </a:lnTo>
                  <a:lnTo>
                    <a:pt x="363842" y="1180211"/>
                  </a:lnTo>
                  <a:close/>
                </a:path>
                <a:path w="2491740" h="4510405">
                  <a:moveTo>
                    <a:pt x="685342" y="1764322"/>
                  </a:moveTo>
                  <a:lnTo>
                    <a:pt x="575703" y="1764322"/>
                  </a:lnTo>
                  <a:lnTo>
                    <a:pt x="552221" y="1932673"/>
                  </a:lnTo>
                  <a:lnTo>
                    <a:pt x="653034" y="2136254"/>
                  </a:lnTo>
                  <a:lnTo>
                    <a:pt x="618794" y="2249805"/>
                  </a:lnTo>
                  <a:lnTo>
                    <a:pt x="682421" y="2132355"/>
                  </a:lnTo>
                  <a:lnTo>
                    <a:pt x="614883" y="1936584"/>
                  </a:lnTo>
                  <a:lnTo>
                    <a:pt x="685342" y="1764322"/>
                  </a:lnTo>
                  <a:close/>
                </a:path>
                <a:path w="2491740" h="4510405">
                  <a:moveTo>
                    <a:pt x="1459115" y="275488"/>
                  </a:moveTo>
                  <a:lnTo>
                    <a:pt x="1332560" y="173913"/>
                  </a:lnTo>
                  <a:lnTo>
                    <a:pt x="1403870" y="70548"/>
                  </a:lnTo>
                  <a:lnTo>
                    <a:pt x="1181506" y="0"/>
                  </a:lnTo>
                  <a:lnTo>
                    <a:pt x="1160145" y="153250"/>
                  </a:lnTo>
                  <a:lnTo>
                    <a:pt x="1250111" y="358863"/>
                  </a:lnTo>
                  <a:lnTo>
                    <a:pt x="1261313" y="232714"/>
                  </a:lnTo>
                  <a:lnTo>
                    <a:pt x="1459115" y="275488"/>
                  </a:lnTo>
                  <a:close/>
                </a:path>
                <a:path w="2491740" h="4510405">
                  <a:moveTo>
                    <a:pt x="2186648" y="4427512"/>
                  </a:moveTo>
                  <a:lnTo>
                    <a:pt x="2154872" y="4446816"/>
                  </a:lnTo>
                  <a:lnTo>
                    <a:pt x="2123821" y="4264558"/>
                  </a:lnTo>
                  <a:lnTo>
                    <a:pt x="2066988" y="4448949"/>
                  </a:lnTo>
                  <a:lnTo>
                    <a:pt x="1984197" y="4147388"/>
                  </a:lnTo>
                  <a:lnTo>
                    <a:pt x="1963737" y="4406595"/>
                  </a:lnTo>
                  <a:lnTo>
                    <a:pt x="1889226" y="4384624"/>
                  </a:lnTo>
                  <a:lnTo>
                    <a:pt x="1863293" y="4481119"/>
                  </a:lnTo>
                  <a:lnTo>
                    <a:pt x="1822551" y="4510062"/>
                  </a:lnTo>
                  <a:lnTo>
                    <a:pt x="2186648" y="4510062"/>
                  </a:lnTo>
                  <a:lnTo>
                    <a:pt x="2186648" y="4427512"/>
                  </a:lnTo>
                  <a:close/>
                </a:path>
                <a:path w="2491740" h="4510405">
                  <a:moveTo>
                    <a:pt x="2491587" y="1451889"/>
                  </a:moveTo>
                  <a:lnTo>
                    <a:pt x="2398331" y="1443609"/>
                  </a:lnTo>
                  <a:lnTo>
                    <a:pt x="2429954" y="1297419"/>
                  </a:lnTo>
                  <a:lnTo>
                    <a:pt x="2354872" y="1390916"/>
                  </a:lnTo>
                  <a:lnTo>
                    <a:pt x="2278481" y="1338237"/>
                  </a:lnTo>
                  <a:lnTo>
                    <a:pt x="2226348" y="1502562"/>
                  </a:lnTo>
                  <a:lnTo>
                    <a:pt x="2339594" y="1518386"/>
                  </a:lnTo>
                  <a:lnTo>
                    <a:pt x="2491587" y="1451889"/>
                  </a:lnTo>
                  <a:close/>
                </a:path>
              </a:pathLst>
            </a:custGeom>
            <a:solidFill>
              <a:srgbClr val="88C2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7726429" y="2056275"/>
              <a:ext cx="826135" cy="747395"/>
            </a:xfrm>
            <a:custGeom>
              <a:avLst/>
              <a:gdLst/>
              <a:ahLst/>
              <a:cxnLst/>
              <a:rect l="l" t="t" r="r" b="b"/>
              <a:pathLst>
                <a:path w="826134" h="747394">
                  <a:moveTo>
                    <a:pt x="0" y="0"/>
                  </a:moveTo>
                  <a:lnTo>
                    <a:pt x="0" y="104049"/>
                  </a:lnTo>
                  <a:lnTo>
                    <a:pt x="61296" y="160487"/>
                  </a:lnTo>
                  <a:lnTo>
                    <a:pt x="381873" y="181774"/>
                  </a:lnTo>
                  <a:lnTo>
                    <a:pt x="386710" y="407453"/>
                  </a:lnTo>
                  <a:lnTo>
                    <a:pt x="633404" y="391276"/>
                  </a:lnTo>
                  <a:lnTo>
                    <a:pt x="826016" y="747160"/>
                  </a:lnTo>
                  <a:lnTo>
                    <a:pt x="684356" y="309571"/>
                  </a:lnTo>
                  <a:lnTo>
                    <a:pt x="399663" y="309571"/>
                  </a:lnTo>
                  <a:lnTo>
                    <a:pt x="399663" y="121933"/>
                  </a:lnTo>
                  <a:lnTo>
                    <a:pt x="62343" y="121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3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4844332" y="4633296"/>
              <a:ext cx="447040" cy="176530"/>
            </a:xfrm>
            <a:custGeom>
              <a:avLst/>
              <a:gdLst/>
              <a:ahLst/>
              <a:cxnLst/>
              <a:rect l="l" t="t" r="r" b="b"/>
              <a:pathLst>
                <a:path w="447040" h="176529">
                  <a:moveTo>
                    <a:pt x="98640" y="0"/>
                  </a:moveTo>
                  <a:lnTo>
                    <a:pt x="0" y="0"/>
                  </a:lnTo>
                  <a:lnTo>
                    <a:pt x="0" y="175996"/>
                  </a:lnTo>
                  <a:lnTo>
                    <a:pt x="98640" y="175996"/>
                  </a:lnTo>
                  <a:lnTo>
                    <a:pt x="98640" y="0"/>
                  </a:lnTo>
                  <a:close/>
                </a:path>
                <a:path w="447040" h="176529">
                  <a:moveTo>
                    <a:pt x="447014" y="120002"/>
                  </a:moveTo>
                  <a:lnTo>
                    <a:pt x="440423" y="105968"/>
                  </a:lnTo>
                  <a:lnTo>
                    <a:pt x="405091" y="49453"/>
                  </a:lnTo>
                  <a:lnTo>
                    <a:pt x="412191" y="20193"/>
                  </a:lnTo>
                  <a:lnTo>
                    <a:pt x="442836" y="12"/>
                  </a:lnTo>
                  <a:lnTo>
                    <a:pt x="117602" y="12"/>
                  </a:lnTo>
                  <a:lnTo>
                    <a:pt x="117602" y="176009"/>
                  </a:lnTo>
                  <a:lnTo>
                    <a:pt x="447014" y="176009"/>
                  </a:lnTo>
                  <a:lnTo>
                    <a:pt x="447014" y="120002"/>
                  </a:lnTo>
                  <a:close/>
                </a:path>
              </a:pathLst>
            </a:custGeom>
            <a:solidFill>
              <a:srgbClr val="BA87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60429" y="4439774"/>
              <a:ext cx="135336" cy="17597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5048469" y="5022107"/>
              <a:ext cx="242570" cy="109855"/>
            </a:xfrm>
            <a:custGeom>
              <a:avLst/>
              <a:gdLst/>
              <a:ahLst/>
              <a:cxnLst/>
              <a:rect l="l" t="t" r="r" b="b"/>
              <a:pathLst>
                <a:path w="242569" h="109854">
                  <a:moveTo>
                    <a:pt x="242233" y="0"/>
                  </a:moveTo>
                  <a:lnTo>
                    <a:pt x="0" y="0"/>
                  </a:lnTo>
                  <a:lnTo>
                    <a:pt x="46103" y="47694"/>
                  </a:lnTo>
                  <a:lnTo>
                    <a:pt x="150592" y="47694"/>
                  </a:lnTo>
                  <a:lnTo>
                    <a:pt x="242233" y="109494"/>
                  </a:lnTo>
                  <a:lnTo>
                    <a:pt x="242233" y="0"/>
                  </a:lnTo>
                  <a:close/>
                </a:path>
              </a:pathLst>
            </a:custGeom>
            <a:solidFill>
              <a:srgbClr val="BA87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4844281" y="4438656"/>
              <a:ext cx="647700" cy="724535"/>
            </a:xfrm>
            <a:custGeom>
              <a:avLst/>
              <a:gdLst/>
              <a:ahLst/>
              <a:cxnLst/>
              <a:rect l="l" t="t" r="r" b="b"/>
              <a:pathLst>
                <a:path w="647700" h="724535">
                  <a:moveTo>
                    <a:pt x="298284" y="389470"/>
                  </a:moveTo>
                  <a:lnTo>
                    <a:pt x="12" y="389470"/>
                  </a:lnTo>
                  <a:lnTo>
                    <a:pt x="12" y="501967"/>
                  </a:lnTo>
                  <a:lnTo>
                    <a:pt x="176149" y="554456"/>
                  </a:lnTo>
                  <a:lnTo>
                    <a:pt x="186778" y="565467"/>
                  </a:lnTo>
                  <a:lnTo>
                    <a:pt x="298284" y="565467"/>
                  </a:lnTo>
                  <a:lnTo>
                    <a:pt x="298284" y="389470"/>
                  </a:lnTo>
                  <a:close/>
                </a:path>
                <a:path w="647700" h="724535">
                  <a:moveTo>
                    <a:pt x="298513" y="0"/>
                  </a:moveTo>
                  <a:lnTo>
                    <a:pt x="0" y="0"/>
                  </a:lnTo>
                  <a:lnTo>
                    <a:pt x="0" y="175971"/>
                  </a:lnTo>
                  <a:lnTo>
                    <a:pt x="298513" y="175971"/>
                  </a:lnTo>
                  <a:lnTo>
                    <a:pt x="298513" y="0"/>
                  </a:lnTo>
                  <a:close/>
                </a:path>
                <a:path w="647700" h="724535">
                  <a:moveTo>
                    <a:pt x="647534" y="583539"/>
                  </a:moveTo>
                  <a:lnTo>
                    <a:pt x="465747" y="583539"/>
                  </a:lnTo>
                  <a:lnTo>
                    <a:pt x="465747" y="705993"/>
                  </a:lnTo>
                  <a:lnTo>
                    <a:pt x="492467" y="723988"/>
                  </a:lnTo>
                  <a:lnTo>
                    <a:pt x="629678" y="651344"/>
                  </a:lnTo>
                  <a:lnTo>
                    <a:pt x="647534" y="583539"/>
                  </a:lnTo>
                  <a:close/>
                </a:path>
              </a:pathLst>
            </a:custGeom>
            <a:solidFill>
              <a:srgbClr val="A86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7235094" y="7734369"/>
              <a:ext cx="1386205" cy="814705"/>
            </a:xfrm>
            <a:custGeom>
              <a:avLst/>
              <a:gdLst/>
              <a:ahLst/>
              <a:cxnLst/>
              <a:rect l="l" t="t" r="r" b="b"/>
              <a:pathLst>
                <a:path w="1386205" h="814704">
                  <a:moveTo>
                    <a:pt x="1385582" y="266611"/>
                  </a:moveTo>
                  <a:lnTo>
                    <a:pt x="1259586" y="271449"/>
                  </a:lnTo>
                  <a:lnTo>
                    <a:pt x="1284363" y="85509"/>
                  </a:lnTo>
                  <a:lnTo>
                    <a:pt x="1283055" y="57772"/>
                  </a:lnTo>
                  <a:lnTo>
                    <a:pt x="1272882" y="33896"/>
                  </a:lnTo>
                  <a:lnTo>
                    <a:pt x="1255458" y="16395"/>
                  </a:lnTo>
                  <a:lnTo>
                    <a:pt x="1232433" y="7747"/>
                  </a:lnTo>
                  <a:lnTo>
                    <a:pt x="1207935" y="10045"/>
                  </a:lnTo>
                  <a:lnTo>
                    <a:pt x="1186522" y="22364"/>
                  </a:lnTo>
                  <a:lnTo>
                    <a:pt x="1170444" y="42735"/>
                  </a:lnTo>
                  <a:lnTo>
                    <a:pt x="1161872" y="69545"/>
                  </a:lnTo>
                  <a:lnTo>
                    <a:pt x="1134249" y="276301"/>
                  </a:lnTo>
                  <a:lnTo>
                    <a:pt x="968844" y="282689"/>
                  </a:lnTo>
                  <a:lnTo>
                    <a:pt x="968819" y="70192"/>
                  </a:lnTo>
                  <a:lnTo>
                    <a:pt x="950620" y="20561"/>
                  </a:lnTo>
                  <a:lnTo>
                    <a:pt x="907072" y="0"/>
                  </a:lnTo>
                  <a:lnTo>
                    <a:pt x="883094" y="5524"/>
                  </a:lnTo>
                  <a:lnTo>
                    <a:pt x="863511" y="20561"/>
                  </a:lnTo>
                  <a:lnTo>
                    <a:pt x="850252" y="42862"/>
                  </a:lnTo>
                  <a:lnTo>
                    <a:pt x="845312" y="70192"/>
                  </a:lnTo>
                  <a:lnTo>
                    <a:pt x="845286" y="287439"/>
                  </a:lnTo>
                  <a:lnTo>
                    <a:pt x="650367" y="294944"/>
                  </a:lnTo>
                  <a:lnTo>
                    <a:pt x="600087" y="73494"/>
                  </a:lnTo>
                  <a:lnTo>
                    <a:pt x="589280" y="48310"/>
                  </a:lnTo>
                  <a:lnTo>
                    <a:pt x="571538" y="30276"/>
                  </a:lnTo>
                  <a:lnTo>
                    <a:pt x="549262" y="21031"/>
                  </a:lnTo>
                  <a:lnTo>
                    <a:pt x="524827" y="22225"/>
                  </a:lnTo>
                  <a:lnTo>
                    <a:pt x="502818" y="34124"/>
                  </a:lnTo>
                  <a:lnTo>
                    <a:pt x="487159" y="54076"/>
                  </a:lnTo>
                  <a:lnTo>
                    <a:pt x="479234" y="79349"/>
                  </a:lnTo>
                  <a:lnTo>
                    <a:pt x="480466" y="107238"/>
                  </a:lnTo>
                  <a:lnTo>
                    <a:pt x="524141" y="299808"/>
                  </a:lnTo>
                  <a:lnTo>
                    <a:pt x="434606" y="303237"/>
                  </a:lnTo>
                  <a:lnTo>
                    <a:pt x="457009" y="84924"/>
                  </a:lnTo>
                  <a:lnTo>
                    <a:pt x="454901" y="57124"/>
                  </a:lnTo>
                  <a:lnTo>
                    <a:pt x="444017" y="33197"/>
                  </a:lnTo>
                  <a:lnTo>
                    <a:pt x="426097" y="15646"/>
                  </a:lnTo>
                  <a:lnTo>
                    <a:pt x="402856" y="6972"/>
                  </a:lnTo>
                  <a:lnTo>
                    <a:pt x="378485" y="9245"/>
                  </a:lnTo>
                  <a:lnTo>
                    <a:pt x="357492" y="21577"/>
                  </a:lnTo>
                  <a:lnTo>
                    <a:pt x="342061" y="41973"/>
                  </a:lnTo>
                  <a:lnTo>
                    <a:pt x="334264" y="68846"/>
                  </a:lnTo>
                  <a:lnTo>
                    <a:pt x="309651" y="308051"/>
                  </a:lnTo>
                  <a:lnTo>
                    <a:pt x="151320" y="314159"/>
                  </a:lnTo>
                  <a:lnTo>
                    <a:pt x="151282" y="70192"/>
                  </a:lnTo>
                  <a:lnTo>
                    <a:pt x="133096" y="20561"/>
                  </a:lnTo>
                  <a:lnTo>
                    <a:pt x="89522" y="0"/>
                  </a:lnTo>
                  <a:lnTo>
                    <a:pt x="65557" y="5524"/>
                  </a:lnTo>
                  <a:lnTo>
                    <a:pt x="45974" y="20561"/>
                  </a:lnTo>
                  <a:lnTo>
                    <a:pt x="32727" y="42862"/>
                  </a:lnTo>
                  <a:lnTo>
                    <a:pt x="27787" y="70192"/>
                  </a:lnTo>
                  <a:lnTo>
                    <a:pt x="27736" y="318922"/>
                  </a:lnTo>
                  <a:lnTo>
                    <a:pt x="0" y="319989"/>
                  </a:lnTo>
                  <a:lnTo>
                    <a:pt x="4292" y="461073"/>
                  </a:lnTo>
                  <a:lnTo>
                    <a:pt x="27736" y="460184"/>
                  </a:lnTo>
                  <a:lnTo>
                    <a:pt x="27736" y="485889"/>
                  </a:lnTo>
                  <a:lnTo>
                    <a:pt x="2527" y="485470"/>
                  </a:lnTo>
                  <a:lnTo>
                    <a:pt x="596" y="626630"/>
                  </a:lnTo>
                  <a:lnTo>
                    <a:pt x="27736" y="627087"/>
                  </a:lnTo>
                  <a:lnTo>
                    <a:pt x="27736" y="798880"/>
                  </a:lnTo>
                  <a:lnTo>
                    <a:pt x="151320" y="798880"/>
                  </a:lnTo>
                  <a:lnTo>
                    <a:pt x="151320" y="629196"/>
                  </a:lnTo>
                  <a:lnTo>
                    <a:pt x="276428" y="631355"/>
                  </a:lnTo>
                  <a:lnTo>
                    <a:pt x="259867" y="792162"/>
                  </a:lnTo>
                  <a:lnTo>
                    <a:pt x="382612" y="808634"/>
                  </a:lnTo>
                  <a:lnTo>
                    <a:pt x="400621" y="633488"/>
                  </a:lnTo>
                  <a:lnTo>
                    <a:pt x="600621" y="636943"/>
                  </a:lnTo>
                  <a:lnTo>
                    <a:pt x="640867" y="814260"/>
                  </a:lnTo>
                  <a:lnTo>
                    <a:pt x="760552" y="780529"/>
                  </a:lnTo>
                  <a:lnTo>
                    <a:pt x="728472" y="639114"/>
                  </a:lnTo>
                  <a:lnTo>
                    <a:pt x="845286" y="641121"/>
                  </a:lnTo>
                  <a:lnTo>
                    <a:pt x="845286" y="798880"/>
                  </a:lnTo>
                  <a:lnTo>
                    <a:pt x="968844" y="798880"/>
                  </a:lnTo>
                  <a:lnTo>
                    <a:pt x="968844" y="643267"/>
                  </a:lnTo>
                  <a:lnTo>
                    <a:pt x="1085011" y="645248"/>
                  </a:lnTo>
                  <a:lnTo>
                    <a:pt x="1065504" y="791451"/>
                  </a:lnTo>
                  <a:lnTo>
                    <a:pt x="1187970" y="807796"/>
                  </a:lnTo>
                  <a:lnTo>
                    <a:pt x="1209382" y="647382"/>
                  </a:lnTo>
                  <a:lnTo>
                    <a:pt x="1329817" y="649465"/>
                  </a:lnTo>
                  <a:lnTo>
                    <a:pt x="1350327" y="508635"/>
                  </a:lnTo>
                  <a:lnTo>
                    <a:pt x="1364881" y="408698"/>
                  </a:lnTo>
                  <a:lnTo>
                    <a:pt x="1385582" y="266611"/>
                  </a:lnTo>
                  <a:close/>
                </a:path>
              </a:pathLst>
            </a:custGeom>
            <a:solidFill>
              <a:srgbClr val="C79E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5377469" y="7164228"/>
              <a:ext cx="1139190" cy="514350"/>
            </a:xfrm>
            <a:custGeom>
              <a:avLst/>
              <a:gdLst/>
              <a:ahLst/>
              <a:cxnLst/>
              <a:rect l="l" t="t" r="r" b="b"/>
              <a:pathLst>
                <a:path w="1139190" h="514350">
                  <a:moveTo>
                    <a:pt x="1077956" y="0"/>
                  </a:moveTo>
                  <a:lnTo>
                    <a:pt x="0" y="274923"/>
                  </a:lnTo>
                  <a:lnTo>
                    <a:pt x="60940" y="513869"/>
                  </a:lnTo>
                  <a:lnTo>
                    <a:pt x="1138897" y="238987"/>
                  </a:lnTo>
                  <a:lnTo>
                    <a:pt x="1077956" y="0"/>
                  </a:lnTo>
                  <a:close/>
                </a:path>
              </a:pathLst>
            </a:custGeom>
            <a:solidFill>
              <a:srgbClr val="BA87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5442756" y="7289577"/>
              <a:ext cx="1004569" cy="279400"/>
            </a:xfrm>
            <a:custGeom>
              <a:avLst/>
              <a:gdLst/>
              <a:ahLst/>
              <a:cxnLst/>
              <a:rect l="l" t="t" r="r" b="b"/>
              <a:pathLst>
                <a:path w="1004569" h="279400">
                  <a:moveTo>
                    <a:pt x="27419" y="257975"/>
                  </a:moveTo>
                  <a:lnTo>
                    <a:pt x="21272" y="251815"/>
                  </a:lnTo>
                  <a:lnTo>
                    <a:pt x="6108" y="251815"/>
                  </a:lnTo>
                  <a:lnTo>
                    <a:pt x="0" y="257975"/>
                  </a:lnTo>
                  <a:lnTo>
                    <a:pt x="0" y="265493"/>
                  </a:lnTo>
                  <a:lnTo>
                    <a:pt x="0" y="273050"/>
                  </a:lnTo>
                  <a:lnTo>
                    <a:pt x="6108" y="279209"/>
                  </a:lnTo>
                  <a:lnTo>
                    <a:pt x="21272" y="279209"/>
                  </a:lnTo>
                  <a:lnTo>
                    <a:pt x="27419" y="273050"/>
                  </a:lnTo>
                  <a:lnTo>
                    <a:pt x="27419" y="257975"/>
                  </a:lnTo>
                  <a:close/>
                </a:path>
                <a:path w="1004569" h="279400">
                  <a:moveTo>
                    <a:pt x="1004468" y="6159"/>
                  </a:moveTo>
                  <a:lnTo>
                    <a:pt x="998334" y="0"/>
                  </a:lnTo>
                  <a:lnTo>
                    <a:pt x="983170" y="0"/>
                  </a:lnTo>
                  <a:lnTo>
                    <a:pt x="977061" y="6159"/>
                  </a:lnTo>
                  <a:lnTo>
                    <a:pt x="977061" y="13703"/>
                  </a:lnTo>
                  <a:lnTo>
                    <a:pt x="977061" y="21259"/>
                  </a:lnTo>
                  <a:lnTo>
                    <a:pt x="983170" y="27419"/>
                  </a:lnTo>
                  <a:lnTo>
                    <a:pt x="998334" y="27419"/>
                  </a:lnTo>
                  <a:lnTo>
                    <a:pt x="1004468" y="21259"/>
                  </a:lnTo>
                  <a:lnTo>
                    <a:pt x="1004468" y="6159"/>
                  </a:lnTo>
                  <a:close/>
                </a:path>
              </a:pathLst>
            </a:custGeom>
            <a:solidFill>
              <a:srgbClr val="B3B9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5421588" y="7442264"/>
              <a:ext cx="1050925" cy="843915"/>
            </a:xfrm>
            <a:custGeom>
              <a:avLst/>
              <a:gdLst/>
              <a:ahLst/>
              <a:cxnLst/>
              <a:rect l="l" t="t" r="r" b="b"/>
              <a:pathLst>
                <a:path w="1050925" h="843915">
                  <a:moveTo>
                    <a:pt x="908202" y="0"/>
                  </a:moveTo>
                  <a:lnTo>
                    <a:pt x="0" y="642462"/>
                  </a:lnTo>
                  <a:lnTo>
                    <a:pt x="142456" y="843806"/>
                  </a:lnTo>
                  <a:lnTo>
                    <a:pt x="1050638" y="201302"/>
                  </a:lnTo>
                  <a:lnTo>
                    <a:pt x="908202" y="0"/>
                  </a:lnTo>
                  <a:close/>
                </a:path>
              </a:pathLst>
            </a:custGeom>
            <a:solidFill>
              <a:srgbClr val="BA87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5521382" y="7732578"/>
              <a:ext cx="926465" cy="447675"/>
            </a:xfrm>
            <a:custGeom>
              <a:avLst/>
              <a:gdLst/>
              <a:ahLst/>
              <a:cxnLst/>
              <a:rect l="l" t="t" r="r" b="b"/>
              <a:pathLst>
                <a:path w="926465" h="447675">
                  <a:moveTo>
                    <a:pt x="31000" y="434314"/>
                  </a:moveTo>
                  <a:lnTo>
                    <a:pt x="25552" y="420192"/>
                  </a:lnTo>
                  <a:lnTo>
                    <a:pt x="17653" y="416648"/>
                  </a:lnTo>
                  <a:lnTo>
                    <a:pt x="3517" y="422059"/>
                  </a:lnTo>
                  <a:lnTo>
                    <a:pt x="0" y="429983"/>
                  </a:lnTo>
                  <a:lnTo>
                    <a:pt x="2679" y="437057"/>
                  </a:lnTo>
                  <a:lnTo>
                    <a:pt x="5384" y="444144"/>
                  </a:lnTo>
                  <a:lnTo>
                    <a:pt x="13309" y="447662"/>
                  </a:lnTo>
                  <a:lnTo>
                    <a:pt x="27457" y="442252"/>
                  </a:lnTo>
                  <a:lnTo>
                    <a:pt x="31000" y="434314"/>
                  </a:lnTo>
                  <a:close/>
                </a:path>
                <a:path w="926465" h="447675">
                  <a:moveTo>
                    <a:pt x="925842" y="6146"/>
                  </a:moveTo>
                  <a:lnTo>
                    <a:pt x="919708" y="0"/>
                  </a:lnTo>
                  <a:lnTo>
                    <a:pt x="904544" y="0"/>
                  </a:lnTo>
                  <a:lnTo>
                    <a:pt x="898436" y="6146"/>
                  </a:lnTo>
                  <a:lnTo>
                    <a:pt x="898436" y="13703"/>
                  </a:lnTo>
                  <a:lnTo>
                    <a:pt x="898436" y="21247"/>
                  </a:lnTo>
                  <a:lnTo>
                    <a:pt x="904544" y="27406"/>
                  </a:lnTo>
                  <a:lnTo>
                    <a:pt x="919708" y="27406"/>
                  </a:lnTo>
                  <a:lnTo>
                    <a:pt x="925842" y="21247"/>
                  </a:lnTo>
                  <a:lnTo>
                    <a:pt x="925842" y="6146"/>
                  </a:lnTo>
                  <a:close/>
                </a:path>
              </a:pathLst>
            </a:custGeom>
            <a:solidFill>
              <a:srgbClr val="B3B9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5404116" y="7240968"/>
              <a:ext cx="1136650" cy="558800"/>
            </a:xfrm>
            <a:custGeom>
              <a:avLst/>
              <a:gdLst/>
              <a:ahLst/>
              <a:cxnLst/>
              <a:rect l="l" t="t" r="r" b="b"/>
              <a:pathLst>
                <a:path w="1136650" h="558800">
                  <a:moveTo>
                    <a:pt x="71505" y="0"/>
                  </a:moveTo>
                  <a:lnTo>
                    <a:pt x="0" y="236013"/>
                  </a:lnTo>
                  <a:lnTo>
                    <a:pt x="1064627" y="558674"/>
                  </a:lnTo>
                  <a:lnTo>
                    <a:pt x="1136185" y="322691"/>
                  </a:lnTo>
                  <a:lnTo>
                    <a:pt x="71505" y="0"/>
                  </a:lnTo>
                  <a:close/>
                </a:path>
              </a:pathLst>
            </a:custGeom>
            <a:solidFill>
              <a:srgbClr val="A86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5485948" y="7366158"/>
              <a:ext cx="965200" cy="311150"/>
            </a:xfrm>
            <a:custGeom>
              <a:avLst/>
              <a:gdLst/>
              <a:ahLst/>
              <a:cxnLst/>
              <a:rect l="l" t="t" r="r" b="b"/>
              <a:pathLst>
                <a:path w="965200" h="311150">
                  <a:moveTo>
                    <a:pt x="27419" y="6159"/>
                  </a:moveTo>
                  <a:lnTo>
                    <a:pt x="21285" y="0"/>
                  </a:lnTo>
                  <a:lnTo>
                    <a:pt x="6134" y="0"/>
                  </a:lnTo>
                  <a:lnTo>
                    <a:pt x="0" y="6159"/>
                  </a:lnTo>
                  <a:lnTo>
                    <a:pt x="0" y="13716"/>
                  </a:lnTo>
                  <a:lnTo>
                    <a:pt x="0" y="21259"/>
                  </a:lnTo>
                  <a:lnTo>
                    <a:pt x="6134" y="27419"/>
                  </a:lnTo>
                  <a:lnTo>
                    <a:pt x="21285" y="27419"/>
                  </a:lnTo>
                  <a:lnTo>
                    <a:pt x="27419" y="21259"/>
                  </a:lnTo>
                  <a:lnTo>
                    <a:pt x="27419" y="6159"/>
                  </a:lnTo>
                  <a:close/>
                </a:path>
                <a:path w="965200" h="311150">
                  <a:moveTo>
                    <a:pt x="964895" y="289674"/>
                  </a:moveTo>
                  <a:lnTo>
                    <a:pt x="958761" y="283514"/>
                  </a:lnTo>
                  <a:lnTo>
                    <a:pt x="943597" y="283514"/>
                  </a:lnTo>
                  <a:lnTo>
                    <a:pt x="937475" y="289674"/>
                  </a:lnTo>
                  <a:lnTo>
                    <a:pt x="937475" y="297218"/>
                  </a:lnTo>
                  <a:lnTo>
                    <a:pt x="937475" y="304774"/>
                  </a:lnTo>
                  <a:lnTo>
                    <a:pt x="943597" y="310934"/>
                  </a:lnTo>
                  <a:lnTo>
                    <a:pt x="958761" y="310934"/>
                  </a:lnTo>
                  <a:lnTo>
                    <a:pt x="964895" y="304774"/>
                  </a:lnTo>
                  <a:lnTo>
                    <a:pt x="964895" y="289674"/>
                  </a:lnTo>
                  <a:close/>
                </a:path>
              </a:pathLst>
            </a:custGeom>
            <a:solidFill>
              <a:srgbClr val="B3B9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5377657" y="7765011"/>
              <a:ext cx="1138555" cy="438784"/>
            </a:xfrm>
            <a:custGeom>
              <a:avLst/>
              <a:gdLst/>
              <a:ahLst/>
              <a:cxnLst/>
              <a:rect l="l" t="t" r="r" b="b"/>
              <a:pathLst>
                <a:path w="1138555" h="438784">
                  <a:moveTo>
                    <a:pt x="1095076" y="0"/>
                  </a:moveTo>
                  <a:lnTo>
                    <a:pt x="0" y="195962"/>
                  </a:lnTo>
                  <a:lnTo>
                    <a:pt x="43443" y="438719"/>
                  </a:lnTo>
                  <a:lnTo>
                    <a:pt x="1138520" y="242757"/>
                  </a:lnTo>
                  <a:lnTo>
                    <a:pt x="1095076" y="0"/>
                  </a:lnTo>
                  <a:close/>
                </a:path>
              </a:pathLst>
            </a:custGeom>
            <a:solidFill>
              <a:srgbClr val="A86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5446451" y="7885080"/>
              <a:ext cx="995680" cy="204470"/>
            </a:xfrm>
            <a:custGeom>
              <a:avLst/>
              <a:gdLst/>
              <a:ahLst/>
              <a:cxnLst/>
              <a:rect l="l" t="t" r="r" b="b"/>
              <a:pathLst>
                <a:path w="995680" h="204470">
                  <a:moveTo>
                    <a:pt x="31318" y="189268"/>
                  </a:moveTo>
                  <a:lnTo>
                    <a:pt x="24434" y="175768"/>
                  </a:lnTo>
                  <a:lnTo>
                    <a:pt x="16205" y="173113"/>
                  </a:lnTo>
                  <a:lnTo>
                    <a:pt x="2705" y="179959"/>
                  </a:lnTo>
                  <a:lnTo>
                    <a:pt x="0" y="188214"/>
                  </a:lnTo>
                  <a:lnTo>
                    <a:pt x="3454" y="194957"/>
                  </a:lnTo>
                  <a:lnTo>
                    <a:pt x="6908" y="201701"/>
                  </a:lnTo>
                  <a:lnTo>
                    <a:pt x="15138" y="204381"/>
                  </a:lnTo>
                  <a:lnTo>
                    <a:pt x="28625" y="197523"/>
                  </a:lnTo>
                  <a:lnTo>
                    <a:pt x="31318" y="189268"/>
                  </a:lnTo>
                  <a:close/>
                </a:path>
                <a:path w="995680" h="204470">
                  <a:moveTo>
                    <a:pt x="995299" y="16154"/>
                  </a:moveTo>
                  <a:lnTo>
                    <a:pt x="988428" y="2667"/>
                  </a:lnTo>
                  <a:lnTo>
                    <a:pt x="980186" y="0"/>
                  </a:lnTo>
                  <a:lnTo>
                    <a:pt x="966698" y="6845"/>
                  </a:lnTo>
                  <a:lnTo>
                    <a:pt x="963993" y="15113"/>
                  </a:lnTo>
                  <a:lnTo>
                    <a:pt x="967447" y="21856"/>
                  </a:lnTo>
                  <a:lnTo>
                    <a:pt x="970902" y="28600"/>
                  </a:lnTo>
                  <a:lnTo>
                    <a:pt x="979119" y="31267"/>
                  </a:lnTo>
                  <a:lnTo>
                    <a:pt x="992619" y="24409"/>
                  </a:lnTo>
                  <a:lnTo>
                    <a:pt x="995299" y="16154"/>
                  </a:lnTo>
                  <a:close/>
                </a:path>
              </a:pathLst>
            </a:custGeom>
            <a:solidFill>
              <a:srgbClr val="B3B9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0565227" y="7520295"/>
              <a:ext cx="2329815" cy="996315"/>
            </a:xfrm>
            <a:custGeom>
              <a:avLst/>
              <a:gdLst/>
              <a:ahLst/>
              <a:cxnLst/>
              <a:rect l="l" t="t" r="r" b="b"/>
              <a:pathLst>
                <a:path w="2329815" h="996315">
                  <a:moveTo>
                    <a:pt x="262442" y="765023"/>
                  </a:moveTo>
                  <a:lnTo>
                    <a:pt x="87452" y="765023"/>
                  </a:lnTo>
                  <a:lnTo>
                    <a:pt x="87452" y="995948"/>
                  </a:lnTo>
                  <a:lnTo>
                    <a:pt x="262442" y="995948"/>
                  </a:lnTo>
                  <a:lnTo>
                    <a:pt x="262442" y="765023"/>
                  </a:lnTo>
                  <a:close/>
                </a:path>
                <a:path w="2329815" h="996315">
                  <a:moveTo>
                    <a:pt x="742825" y="765023"/>
                  </a:moveTo>
                  <a:lnTo>
                    <a:pt x="567836" y="765023"/>
                  </a:lnTo>
                  <a:lnTo>
                    <a:pt x="567836" y="995948"/>
                  </a:lnTo>
                  <a:lnTo>
                    <a:pt x="742825" y="995948"/>
                  </a:lnTo>
                  <a:lnTo>
                    <a:pt x="742825" y="765023"/>
                  </a:lnTo>
                  <a:close/>
                </a:path>
                <a:path w="2329815" h="996315">
                  <a:moveTo>
                    <a:pt x="1223187" y="765023"/>
                  </a:moveTo>
                  <a:lnTo>
                    <a:pt x="1048198" y="765023"/>
                  </a:lnTo>
                  <a:lnTo>
                    <a:pt x="1048198" y="995948"/>
                  </a:lnTo>
                  <a:lnTo>
                    <a:pt x="1223187" y="995948"/>
                  </a:lnTo>
                  <a:lnTo>
                    <a:pt x="1223187" y="765023"/>
                  </a:lnTo>
                  <a:close/>
                </a:path>
                <a:path w="2329815" h="996315">
                  <a:moveTo>
                    <a:pt x="1704220" y="765023"/>
                  </a:moveTo>
                  <a:lnTo>
                    <a:pt x="1529230" y="765023"/>
                  </a:lnTo>
                  <a:lnTo>
                    <a:pt x="1529230" y="995948"/>
                  </a:lnTo>
                  <a:lnTo>
                    <a:pt x="1704220" y="995948"/>
                  </a:lnTo>
                  <a:lnTo>
                    <a:pt x="1704220" y="765023"/>
                  </a:lnTo>
                  <a:close/>
                </a:path>
                <a:path w="2329815" h="996315">
                  <a:moveTo>
                    <a:pt x="2225523" y="765023"/>
                  </a:moveTo>
                  <a:lnTo>
                    <a:pt x="2050523" y="765023"/>
                  </a:lnTo>
                  <a:lnTo>
                    <a:pt x="2050523" y="995948"/>
                  </a:lnTo>
                  <a:lnTo>
                    <a:pt x="2225523" y="995948"/>
                  </a:lnTo>
                  <a:lnTo>
                    <a:pt x="2225523" y="765023"/>
                  </a:lnTo>
                  <a:close/>
                </a:path>
                <a:path w="2329815" h="996315">
                  <a:moveTo>
                    <a:pt x="2329719" y="590023"/>
                  </a:moveTo>
                  <a:lnTo>
                    <a:pt x="0" y="590023"/>
                  </a:lnTo>
                  <a:lnTo>
                    <a:pt x="0" y="765023"/>
                  </a:lnTo>
                  <a:lnTo>
                    <a:pt x="2329719" y="765023"/>
                  </a:lnTo>
                  <a:lnTo>
                    <a:pt x="2329719" y="590023"/>
                  </a:lnTo>
                  <a:close/>
                </a:path>
                <a:path w="2329815" h="996315">
                  <a:moveTo>
                    <a:pt x="262442" y="444059"/>
                  </a:moveTo>
                  <a:lnTo>
                    <a:pt x="87452" y="444059"/>
                  </a:lnTo>
                  <a:lnTo>
                    <a:pt x="87452" y="590023"/>
                  </a:lnTo>
                  <a:lnTo>
                    <a:pt x="262442" y="590023"/>
                  </a:lnTo>
                  <a:lnTo>
                    <a:pt x="262442" y="444059"/>
                  </a:lnTo>
                  <a:close/>
                </a:path>
                <a:path w="2329815" h="996315">
                  <a:moveTo>
                    <a:pt x="742825" y="444059"/>
                  </a:moveTo>
                  <a:lnTo>
                    <a:pt x="567815" y="444059"/>
                  </a:lnTo>
                  <a:lnTo>
                    <a:pt x="567815" y="590023"/>
                  </a:lnTo>
                  <a:lnTo>
                    <a:pt x="742825" y="590023"/>
                  </a:lnTo>
                  <a:lnTo>
                    <a:pt x="742825" y="444059"/>
                  </a:lnTo>
                  <a:close/>
                </a:path>
                <a:path w="2329815" h="996315">
                  <a:moveTo>
                    <a:pt x="1223187" y="444059"/>
                  </a:moveTo>
                  <a:lnTo>
                    <a:pt x="1048219" y="444059"/>
                  </a:lnTo>
                  <a:lnTo>
                    <a:pt x="1048219" y="590023"/>
                  </a:lnTo>
                  <a:lnTo>
                    <a:pt x="1223187" y="590023"/>
                  </a:lnTo>
                  <a:lnTo>
                    <a:pt x="1223187" y="444059"/>
                  </a:lnTo>
                  <a:close/>
                </a:path>
                <a:path w="2329815" h="996315">
                  <a:moveTo>
                    <a:pt x="1704220" y="444059"/>
                  </a:moveTo>
                  <a:lnTo>
                    <a:pt x="1529230" y="444059"/>
                  </a:lnTo>
                  <a:lnTo>
                    <a:pt x="1529230" y="590023"/>
                  </a:lnTo>
                  <a:lnTo>
                    <a:pt x="1704220" y="590023"/>
                  </a:lnTo>
                  <a:lnTo>
                    <a:pt x="1704220" y="444059"/>
                  </a:lnTo>
                  <a:close/>
                </a:path>
                <a:path w="2329815" h="996315">
                  <a:moveTo>
                    <a:pt x="2225523" y="444059"/>
                  </a:moveTo>
                  <a:lnTo>
                    <a:pt x="2050523" y="444059"/>
                  </a:lnTo>
                  <a:lnTo>
                    <a:pt x="2050523" y="590023"/>
                  </a:lnTo>
                  <a:lnTo>
                    <a:pt x="2225523" y="590023"/>
                  </a:lnTo>
                  <a:lnTo>
                    <a:pt x="2225523" y="444059"/>
                  </a:lnTo>
                  <a:close/>
                </a:path>
                <a:path w="2329815" h="996315">
                  <a:moveTo>
                    <a:pt x="2329719" y="269070"/>
                  </a:moveTo>
                  <a:lnTo>
                    <a:pt x="0" y="269070"/>
                  </a:lnTo>
                  <a:lnTo>
                    <a:pt x="0" y="444059"/>
                  </a:lnTo>
                  <a:lnTo>
                    <a:pt x="2329719" y="444059"/>
                  </a:lnTo>
                  <a:lnTo>
                    <a:pt x="2329719" y="269070"/>
                  </a:lnTo>
                  <a:close/>
                </a:path>
                <a:path w="2329815" h="996315">
                  <a:moveTo>
                    <a:pt x="175282" y="0"/>
                  </a:moveTo>
                  <a:lnTo>
                    <a:pt x="113623" y="25537"/>
                  </a:lnTo>
                  <a:lnTo>
                    <a:pt x="88081" y="87191"/>
                  </a:lnTo>
                  <a:lnTo>
                    <a:pt x="87452" y="269070"/>
                  </a:lnTo>
                  <a:lnTo>
                    <a:pt x="262442" y="269070"/>
                  </a:lnTo>
                  <a:lnTo>
                    <a:pt x="262442" y="87191"/>
                  </a:lnTo>
                  <a:lnTo>
                    <a:pt x="255595" y="53251"/>
                  </a:lnTo>
                  <a:lnTo>
                    <a:pt x="236920" y="25537"/>
                  </a:lnTo>
                  <a:lnTo>
                    <a:pt x="209216" y="6851"/>
                  </a:lnTo>
                  <a:lnTo>
                    <a:pt x="175282" y="0"/>
                  </a:lnTo>
                  <a:close/>
                </a:path>
                <a:path w="2329815" h="996315">
                  <a:moveTo>
                    <a:pt x="655624" y="0"/>
                  </a:moveTo>
                  <a:lnTo>
                    <a:pt x="594001" y="25537"/>
                  </a:lnTo>
                  <a:lnTo>
                    <a:pt x="568464" y="87191"/>
                  </a:lnTo>
                  <a:lnTo>
                    <a:pt x="567836" y="269070"/>
                  </a:lnTo>
                  <a:lnTo>
                    <a:pt x="742825" y="269070"/>
                  </a:lnTo>
                  <a:lnTo>
                    <a:pt x="742825" y="87191"/>
                  </a:lnTo>
                  <a:lnTo>
                    <a:pt x="735975" y="53251"/>
                  </a:lnTo>
                  <a:lnTo>
                    <a:pt x="717290" y="25537"/>
                  </a:lnTo>
                  <a:lnTo>
                    <a:pt x="689573" y="6851"/>
                  </a:lnTo>
                  <a:lnTo>
                    <a:pt x="655624" y="0"/>
                  </a:lnTo>
                  <a:close/>
                </a:path>
                <a:path w="2329815" h="996315">
                  <a:moveTo>
                    <a:pt x="1136007" y="0"/>
                  </a:moveTo>
                  <a:lnTo>
                    <a:pt x="1074376" y="25537"/>
                  </a:lnTo>
                  <a:lnTo>
                    <a:pt x="1048847" y="87191"/>
                  </a:lnTo>
                  <a:lnTo>
                    <a:pt x="1048198" y="269070"/>
                  </a:lnTo>
                  <a:lnTo>
                    <a:pt x="1223187" y="269070"/>
                  </a:lnTo>
                  <a:lnTo>
                    <a:pt x="1223187" y="87191"/>
                  </a:lnTo>
                  <a:lnTo>
                    <a:pt x="1216337" y="53251"/>
                  </a:lnTo>
                  <a:lnTo>
                    <a:pt x="1197655" y="25537"/>
                  </a:lnTo>
                  <a:lnTo>
                    <a:pt x="1169944" y="6851"/>
                  </a:lnTo>
                  <a:lnTo>
                    <a:pt x="1136007" y="0"/>
                  </a:lnTo>
                  <a:close/>
                </a:path>
                <a:path w="2329815" h="996315">
                  <a:moveTo>
                    <a:pt x="1617039" y="0"/>
                  </a:moveTo>
                  <a:lnTo>
                    <a:pt x="1555398" y="25537"/>
                  </a:lnTo>
                  <a:lnTo>
                    <a:pt x="1529859" y="87191"/>
                  </a:lnTo>
                  <a:lnTo>
                    <a:pt x="1529230" y="269070"/>
                  </a:lnTo>
                  <a:lnTo>
                    <a:pt x="1704220" y="269070"/>
                  </a:lnTo>
                  <a:lnTo>
                    <a:pt x="1704220" y="87191"/>
                  </a:lnTo>
                  <a:lnTo>
                    <a:pt x="1697367" y="53251"/>
                  </a:lnTo>
                  <a:lnTo>
                    <a:pt x="1678680" y="25537"/>
                  </a:lnTo>
                  <a:lnTo>
                    <a:pt x="1650968" y="6851"/>
                  </a:lnTo>
                  <a:lnTo>
                    <a:pt x="1617039" y="0"/>
                  </a:lnTo>
                  <a:close/>
                </a:path>
                <a:path w="2329815" h="996315">
                  <a:moveTo>
                    <a:pt x="2138364" y="0"/>
                  </a:moveTo>
                  <a:lnTo>
                    <a:pt x="2076710" y="25537"/>
                  </a:lnTo>
                  <a:lnTo>
                    <a:pt x="2051173" y="87191"/>
                  </a:lnTo>
                  <a:lnTo>
                    <a:pt x="2050523" y="269070"/>
                  </a:lnTo>
                  <a:lnTo>
                    <a:pt x="2225523" y="269070"/>
                  </a:lnTo>
                  <a:lnTo>
                    <a:pt x="2225523" y="87191"/>
                  </a:lnTo>
                  <a:lnTo>
                    <a:pt x="2218675" y="53251"/>
                  </a:lnTo>
                  <a:lnTo>
                    <a:pt x="2199998" y="25537"/>
                  </a:lnTo>
                  <a:lnTo>
                    <a:pt x="2172294" y="6851"/>
                  </a:lnTo>
                  <a:lnTo>
                    <a:pt x="2138364" y="0"/>
                  </a:lnTo>
                  <a:close/>
                </a:path>
              </a:pathLst>
            </a:custGeom>
            <a:solidFill>
              <a:srgbClr val="C79E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64879" y="7011344"/>
              <a:ext cx="175939" cy="21108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0967100" y="8990836"/>
              <a:ext cx="97790" cy="80645"/>
            </a:xfrm>
            <a:custGeom>
              <a:avLst/>
              <a:gdLst/>
              <a:ahLst/>
              <a:cxnLst/>
              <a:rect l="l" t="t" r="r" b="b"/>
              <a:pathLst>
                <a:path w="97790" h="80645">
                  <a:moveTo>
                    <a:pt x="97400" y="0"/>
                  </a:moveTo>
                  <a:lnTo>
                    <a:pt x="0" y="0"/>
                  </a:lnTo>
                  <a:lnTo>
                    <a:pt x="0" y="80217"/>
                  </a:lnTo>
                  <a:lnTo>
                    <a:pt x="97400" y="80217"/>
                  </a:lnTo>
                  <a:lnTo>
                    <a:pt x="97400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0899037" y="7959532"/>
              <a:ext cx="297180" cy="1052830"/>
            </a:xfrm>
            <a:custGeom>
              <a:avLst/>
              <a:gdLst/>
              <a:ahLst/>
              <a:cxnLst/>
              <a:rect l="l" t="t" r="r" b="b"/>
              <a:pathLst>
                <a:path w="297179" h="1052829">
                  <a:moveTo>
                    <a:pt x="296744" y="0"/>
                  </a:moveTo>
                  <a:lnTo>
                    <a:pt x="0" y="0"/>
                  </a:lnTo>
                  <a:lnTo>
                    <a:pt x="54752" y="540695"/>
                  </a:lnTo>
                  <a:lnTo>
                    <a:pt x="24931" y="1052491"/>
                  </a:lnTo>
                  <a:lnTo>
                    <a:pt x="214276" y="1052491"/>
                  </a:lnTo>
                  <a:lnTo>
                    <a:pt x="296744" y="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0927342" y="9138485"/>
              <a:ext cx="330835" cy="10795"/>
            </a:xfrm>
            <a:custGeom>
              <a:avLst/>
              <a:gdLst/>
              <a:ahLst/>
              <a:cxnLst/>
              <a:rect l="l" t="t" r="r" b="b"/>
              <a:pathLst>
                <a:path w="330834" h="10795">
                  <a:moveTo>
                    <a:pt x="330482" y="0"/>
                  </a:moveTo>
                  <a:lnTo>
                    <a:pt x="0" y="0"/>
                  </a:lnTo>
                  <a:lnTo>
                    <a:pt x="0" y="10460"/>
                  </a:lnTo>
                  <a:lnTo>
                    <a:pt x="330482" y="10460"/>
                  </a:lnTo>
                  <a:lnTo>
                    <a:pt x="330482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0927333" y="9044011"/>
              <a:ext cx="330835" cy="94615"/>
            </a:xfrm>
            <a:custGeom>
              <a:avLst/>
              <a:gdLst/>
              <a:ahLst/>
              <a:cxnLst/>
              <a:rect l="l" t="t" r="r" b="b"/>
              <a:pathLst>
                <a:path w="330834" h="94615">
                  <a:moveTo>
                    <a:pt x="34092" y="12283"/>
                  </a:moveTo>
                  <a:lnTo>
                    <a:pt x="3807" y="52515"/>
                  </a:lnTo>
                  <a:lnTo>
                    <a:pt x="0" y="94489"/>
                  </a:lnTo>
                  <a:lnTo>
                    <a:pt x="330523" y="94489"/>
                  </a:lnTo>
                  <a:lnTo>
                    <a:pt x="288357" y="57506"/>
                  </a:lnTo>
                  <a:lnTo>
                    <a:pt x="267258" y="51633"/>
                  </a:lnTo>
                  <a:lnTo>
                    <a:pt x="246440" y="44790"/>
                  </a:lnTo>
                  <a:lnTo>
                    <a:pt x="225821" y="37305"/>
                  </a:lnTo>
                  <a:lnTo>
                    <a:pt x="188166" y="22925"/>
                  </a:lnTo>
                  <a:lnTo>
                    <a:pt x="65596" y="22925"/>
                  </a:lnTo>
                  <a:lnTo>
                    <a:pt x="57568" y="22016"/>
                  </a:lnTo>
                  <a:lnTo>
                    <a:pt x="50876" y="19483"/>
                  </a:lnTo>
                  <a:lnTo>
                    <a:pt x="42752" y="15025"/>
                  </a:lnTo>
                  <a:lnTo>
                    <a:pt x="34092" y="12283"/>
                  </a:lnTo>
                  <a:close/>
                </a:path>
                <a:path w="330834" h="94615">
                  <a:moveTo>
                    <a:pt x="124687" y="0"/>
                  </a:moveTo>
                  <a:lnTo>
                    <a:pt x="89440" y="20205"/>
                  </a:lnTo>
                  <a:lnTo>
                    <a:pt x="65596" y="22925"/>
                  </a:lnTo>
                  <a:lnTo>
                    <a:pt x="188166" y="22925"/>
                  </a:lnTo>
                  <a:lnTo>
                    <a:pt x="137137" y="3350"/>
                  </a:lnTo>
                  <a:lnTo>
                    <a:pt x="124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0919211" y="6738246"/>
              <a:ext cx="273685" cy="415925"/>
            </a:xfrm>
            <a:custGeom>
              <a:avLst/>
              <a:gdLst/>
              <a:ahLst/>
              <a:cxnLst/>
              <a:rect l="l" t="t" r="r" b="b"/>
              <a:pathLst>
                <a:path w="273684" h="415925">
                  <a:moveTo>
                    <a:pt x="116447" y="0"/>
                  </a:moveTo>
                  <a:lnTo>
                    <a:pt x="78428" y="6685"/>
                  </a:lnTo>
                  <a:lnTo>
                    <a:pt x="39030" y="29158"/>
                  </a:lnTo>
                  <a:lnTo>
                    <a:pt x="12098" y="62721"/>
                  </a:lnTo>
                  <a:lnTo>
                    <a:pt x="0" y="102907"/>
                  </a:lnTo>
                  <a:lnTo>
                    <a:pt x="4979" y="144241"/>
                  </a:lnTo>
                  <a:lnTo>
                    <a:pt x="38660" y="200479"/>
                  </a:lnTo>
                  <a:lnTo>
                    <a:pt x="60036" y="227765"/>
                  </a:lnTo>
                  <a:lnTo>
                    <a:pt x="81443" y="262018"/>
                  </a:lnTo>
                  <a:lnTo>
                    <a:pt x="84291" y="267431"/>
                  </a:lnTo>
                  <a:lnTo>
                    <a:pt x="89223" y="273777"/>
                  </a:lnTo>
                  <a:lnTo>
                    <a:pt x="90124" y="292258"/>
                  </a:lnTo>
                  <a:lnTo>
                    <a:pt x="87264" y="306306"/>
                  </a:lnTo>
                  <a:lnTo>
                    <a:pt x="79925" y="320385"/>
                  </a:lnTo>
                  <a:lnTo>
                    <a:pt x="71706" y="334406"/>
                  </a:lnTo>
                  <a:lnTo>
                    <a:pt x="66208" y="348277"/>
                  </a:lnTo>
                  <a:lnTo>
                    <a:pt x="60721" y="359156"/>
                  </a:lnTo>
                  <a:lnTo>
                    <a:pt x="37253" y="403815"/>
                  </a:lnTo>
                  <a:lnTo>
                    <a:pt x="31696" y="414683"/>
                  </a:lnTo>
                  <a:lnTo>
                    <a:pt x="98104" y="415862"/>
                  </a:lnTo>
                  <a:lnTo>
                    <a:pt x="140736" y="412531"/>
                  </a:lnTo>
                  <a:lnTo>
                    <a:pt x="178037" y="401340"/>
                  </a:lnTo>
                  <a:lnTo>
                    <a:pt x="228454" y="378936"/>
                  </a:lnTo>
                  <a:lnTo>
                    <a:pt x="229413" y="374708"/>
                  </a:lnTo>
                  <a:lnTo>
                    <a:pt x="224756" y="367895"/>
                  </a:lnTo>
                  <a:lnTo>
                    <a:pt x="218312" y="360378"/>
                  </a:lnTo>
                  <a:lnTo>
                    <a:pt x="213910" y="354036"/>
                  </a:lnTo>
                  <a:lnTo>
                    <a:pt x="214587" y="334406"/>
                  </a:lnTo>
                  <a:lnTo>
                    <a:pt x="214685" y="331555"/>
                  </a:lnTo>
                  <a:lnTo>
                    <a:pt x="212777" y="321418"/>
                  </a:lnTo>
                  <a:lnTo>
                    <a:pt x="210960" y="304684"/>
                  </a:lnTo>
                  <a:lnTo>
                    <a:pt x="209258" y="287805"/>
                  </a:lnTo>
                  <a:lnTo>
                    <a:pt x="207691" y="277232"/>
                  </a:lnTo>
                  <a:lnTo>
                    <a:pt x="210827" y="269043"/>
                  </a:lnTo>
                  <a:lnTo>
                    <a:pt x="221902" y="261592"/>
                  </a:lnTo>
                  <a:lnTo>
                    <a:pt x="236374" y="255350"/>
                  </a:lnTo>
                  <a:lnTo>
                    <a:pt x="249700" y="250782"/>
                  </a:lnTo>
                  <a:lnTo>
                    <a:pt x="261369" y="242760"/>
                  </a:lnTo>
                  <a:lnTo>
                    <a:pt x="266065" y="230345"/>
                  </a:lnTo>
                  <a:lnTo>
                    <a:pt x="266281" y="215889"/>
                  </a:lnTo>
                  <a:lnTo>
                    <a:pt x="264516" y="201747"/>
                  </a:lnTo>
                  <a:lnTo>
                    <a:pt x="262427" y="191293"/>
                  </a:lnTo>
                  <a:lnTo>
                    <a:pt x="260035" y="182351"/>
                  </a:lnTo>
                  <a:lnTo>
                    <a:pt x="258067" y="176113"/>
                  </a:lnTo>
                  <a:lnTo>
                    <a:pt x="257249" y="173769"/>
                  </a:lnTo>
                  <a:lnTo>
                    <a:pt x="254862" y="166565"/>
                  </a:lnTo>
                  <a:lnTo>
                    <a:pt x="252140" y="159141"/>
                  </a:lnTo>
                  <a:lnTo>
                    <a:pt x="248381" y="148189"/>
                  </a:lnTo>
                  <a:lnTo>
                    <a:pt x="254820" y="144241"/>
                  </a:lnTo>
                  <a:lnTo>
                    <a:pt x="264642" y="141079"/>
                  </a:lnTo>
                  <a:lnTo>
                    <a:pt x="273155" y="129090"/>
                  </a:lnTo>
                  <a:lnTo>
                    <a:pt x="270663" y="122242"/>
                  </a:lnTo>
                  <a:lnTo>
                    <a:pt x="266684" y="117404"/>
                  </a:lnTo>
                  <a:lnTo>
                    <a:pt x="209638" y="46694"/>
                  </a:lnTo>
                  <a:lnTo>
                    <a:pt x="184830" y="21245"/>
                  </a:lnTo>
                  <a:lnTo>
                    <a:pt x="152840" y="5266"/>
                  </a:lnTo>
                  <a:lnTo>
                    <a:pt x="116447" y="0"/>
                  </a:lnTo>
                  <a:close/>
                </a:path>
              </a:pathLst>
            </a:custGeom>
            <a:solidFill>
              <a:srgbClr val="BA87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0843654" y="7016433"/>
              <a:ext cx="403225" cy="943610"/>
            </a:xfrm>
            <a:custGeom>
              <a:avLst/>
              <a:gdLst/>
              <a:ahLst/>
              <a:cxnLst/>
              <a:rect l="l" t="t" r="r" b="b"/>
              <a:pathLst>
                <a:path w="403225" h="943609">
                  <a:moveTo>
                    <a:pt x="175631" y="0"/>
                  </a:moveTo>
                  <a:lnTo>
                    <a:pt x="112290" y="14641"/>
                  </a:lnTo>
                  <a:lnTo>
                    <a:pt x="64733" y="61998"/>
                  </a:lnTo>
                  <a:lnTo>
                    <a:pt x="46386" y="95872"/>
                  </a:lnTo>
                  <a:lnTo>
                    <a:pt x="31397" y="135436"/>
                  </a:lnTo>
                  <a:lnTo>
                    <a:pt x="19572" y="179863"/>
                  </a:lnTo>
                  <a:lnTo>
                    <a:pt x="10716" y="228321"/>
                  </a:lnTo>
                  <a:lnTo>
                    <a:pt x="4632" y="279982"/>
                  </a:lnTo>
                  <a:lnTo>
                    <a:pt x="1125" y="334017"/>
                  </a:lnTo>
                  <a:lnTo>
                    <a:pt x="0" y="389596"/>
                  </a:lnTo>
                  <a:lnTo>
                    <a:pt x="13978" y="943097"/>
                  </a:lnTo>
                  <a:lnTo>
                    <a:pt x="403181" y="943097"/>
                  </a:lnTo>
                  <a:lnTo>
                    <a:pt x="378679" y="289515"/>
                  </a:lnTo>
                  <a:lnTo>
                    <a:pt x="367786" y="217727"/>
                  </a:lnTo>
                  <a:lnTo>
                    <a:pt x="356377" y="159432"/>
                  </a:lnTo>
                  <a:lnTo>
                    <a:pt x="342225" y="112821"/>
                  </a:lnTo>
                  <a:lnTo>
                    <a:pt x="323108" y="76084"/>
                  </a:lnTo>
                  <a:lnTo>
                    <a:pt x="296799" y="47411"/>
                  </a:lnTo>
                  <a:lnTo>
                    <a:pt x="261075" y="24993"/>
                  </a:lnTo>
                  <a:lnTo>
                    <a:pt x="213710" y="7021"/>
                  </a:lnTo>
                  <a:lnTo>
                    <a:pt x="175631" y="0"/>
                  </a:lnTo>
                  <a:close/>
                </a:path>
              </a:pathLst>
            </a:custGeom>
            <a:solidFill>
              <a:srgbClr val="334E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0990919" y="7002464"/>
              <a:ext cx="219075" cy="965835"/>
            </a:xfrm>
            <a:custGeom>
              <a:avLst/>
              <a:gdLst/>
              <a:ahLst/>
              <a:cxnLst/>
              <a:rect l="l" t="t" r="r" b="b"/>
              <a:pathLst>
                <a:path w="219075" h="965834">
                  <a:moveTo>
                    <a:pt x="753" y="0"/>
                  </a:moveTo>
                  <a:lnTo>
                    <a:pt x="0" y="10858"/>
                  </a:lnTo>
                  <a:lnTo>
                    <a:pt x="18418" y="28041"/>
                  </a:lnTo>
                  <a:lnTo>
                    <a:pt x="48637" y="965436"/>
                  </a:lnTo>
                  <a:lnTo>
                    <a:pt x="198705" y="965436"/>
                  </a:lnTo>
                  <a:lnTo>
                    <a:pt x="206658" y="963815"/>
                  </a:lnTo>
                  <a:lnTo>
                    <a:pt x="213128" y="959405"/>
                  </a:lnTo>
                  <a:lnTo>
                    <a:pt x="217451" y="952882"/>
                  </a:lnTo>
                  <a:lnTo>
                    <a:pt x="218967" y="944924"/>
                  </a:lnTo>
                  <a:lnTo>
                    <a:pt x="210255" y="312189"/>
                  </a:lnTo>
                  <a:lnTo>
                    <a:pt x="197121" y="221520"/>
                  </a:lnTo>
                  <a:lnTo>
                    <a:pt x="184111" y="167768"/>
                  </a:lnTo>
                  <a:lnTo>
                    <a:pt x="168996" y="122485"/>
                  </a:lnTo>
                  <a:lnTo>
                    <a:pt x="151720" y="85058"/>
                  </a:lnTo>
                  <a:lnTo>
                    <a:pt x="110478" y="31307"/>
                  </a:lnTo>
                  <a:lnTo>
                    <a:pt x="70630" y="14059"/>
                  </a:lnTo>
                  <a:lnTo>
                    <a:pt x="8418" y="439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0851160" y="7687825"/>
              <a:ext cx="213360" cy="300990"/>
            </a:xfrm>
            <a:custGeom>
              <a:avLst/>
              <a:gdLst/>
              <a:ahLst/>
              <a:cxnLst/>
              <a:rect l="l" t="t" r="r" b="b"/>
              <a:pathLst>
                <a:path w="213359" h="300990">
                  <a:moveTo>
                    <a:pt x="0" y="0"/>
                  </a:moveTo>
                  <a:lnTo>
                    <a:pt x="7193" y="300619"/>
                  </a:lnTo>
                  <a:lnTo>
                    <a:pt x="213312" y="300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0980279" y="7010836"/>
              <a:ext cx="121285" cy="977900"/>
            </a:xfrm>
            <a:custGeom>
              <a:avLst/>
              <a:gdLst/>
              <a:ahLst/>
              <a:cxnLst/>
              <a:rect l="l" t="t" r="r" b="b"/>
              <a:pathLst>
                <a:path w="121284" h="977900">
                  <a:moveTo>
                    <a:pt x="5423" y="0"/>
                  </a:moveTo>
                  <a:lnTo>
                    <a:pt x="5905" y="4303"/>
                  </a:lnTo>
                  <a:lnTo>
                    <a:pt x="0" y="52626"/>
                  </a:lnTo>
                  <a:lnTo>
                    <a:pt x="16638" y="975080"/>
                  </a:lnTo>
                  <a:lnTo>
                    <a:pt x="19235" y="977614"/>
                  </a:lnTo>
                  <a:lnTo>
                    <a:pt x="118509" y="977614"/>
                  </a:lnTo>
                  <a:lnTo>
                    <a:pt x="121127" y="974996"/>
                  </a:lnTo>
                  <a:lnTo>
                    <a:pt x="121127" y="137796"/>
                  </a:lnTo>
                  <a:lnTo>
                    <a:pt x="104255" y="73999"/>
                  </a:lnTo>
                  <a:lnTo>
                    <a:pt x="58029" y="26889"/>
                  </a:lnTo>
                  <a:lnTo>
                    <a:pt x="21727" y="6763"/>
                  </a:lnTo>
                  <a:lnTo>
                    <a:pt x="10732" y="1664"/>
                  </a:lnTo>
                  <a:lnTo>
                    <a:pt x="5423" y="0"/>
                  </a:lnTo>
                  <a:close/>
                </a:path>
              </a:pathLst>
            </a:custGeom>
            <a:solidFill>
              <a:srgbClr val="334E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87167" y="7824351"/>
              <a:ext cx="161555" cy="19149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0893641" y="6662256"/>
              <a:ext cx="243204" cy="316230"/>
            </a:xfrm>
            <a:custGeom>
              <a:avLst/>
              <a:gdLst/>
              <a:ahLst/>
              <a:cxnLst/>
              <a:rect l="l" t="t" r="r" b="b"/>
              <a:pathLst>
                <a:path w="243204" h="316229">
                  <a:moveTo>
                    <a:pt x="216524" y="0"/>
                  </a:moveTo>
                  <a:lnTo>
                    <a:pt x="161938" y="32286"/>
                  </a:lnTo>
                  <a:lnTo>
                    <a:pt x="121071" y="43338"/>
                  </a:lnTo>
                  <a:lnTo>
                    <a:pt x="78745" y="51517"/>
                  </a:lnTo>
                  <a:lnTo>
                    <a:pt x="42296" y="71466"/>
                  </a:lnTo>
                  <a:lnTo>
                    <a:pt x="14967" y="100947"/>
                  </a:lnTo>
                  <a:lnTo>
                    <a:pt x="0" y="137716"/>
                  </a:lnTo>
                  <a:lnTo>
                    <a:pt x="635" y="179533"/>
                  </a:lnTo>
                  <a:lnTo>
                    <a:pt x="17268" y="224448"/>
                  </a:lnTo>
                  <a:lnTo>
                    <a:pt x="40121" y="256816"/>
                  </a:lnTo>
                  <a:lnTo>
                    <a:pt x="63610" y="283392"/>
                  </a:lnTo>
                  <a:lnTo>
                    <a:pt x="82151" y="310932"/>
                  </a:lnTo>
                  <a:lnTo>
                    <a:pt x="91001" y="315630"/>
                  </a:lnTo>
                  <a:lnTo>
                    <a:pt x="105161" y="314685"/>
                  </a:lnTo>
                  <a:lnTo>
                    <a:pt x="118300" y="311570"/>
                  </a:lnTo>
                  <a:lnTo>
                    <a:pt x="124087" y="309760"/>
                  </a:lnTo>
                  <a:lnTo>
                    <a:pt x="98015" y="230966"/>
                  </a:lnTo>
                  <a:lnTo>
                    <a:pt x="124150" y="235950"/>
                  </a:lnTo>
                  <a:lnTo>
                    <a:pt x="128741" y="229840"/>
                  </a:lnTo>
                  <a:lnTo>
                    <a:pt x="139157" y="225133"/>
                  </a:lnTo>
                  <a:lnTo>
                    <a:pt x="149892" y="222025"/>
                  </a:lnTo>
                  <a:lnTo>
                    <a:pt x="155437" y="220715"/>
                  </a:lnTo>
                  <a:lnTo>
                    <a:pt x="168593" y="212942"/>
                  </a:lnTo>
                  <a:lnTo>
                    <a:pt x="170791" y="202085"/>
                  </a:lnTo>
                  <a:lnTo>
                    <a:pt x="166296" y="187823"/>
                  </a:lnTo>
                  <a:lnTo>
                    <a:pt x="159374" y="169837"/>
                  </a:lnTo>
                  <a:lnTo>
                    <a:pt x="156191" y="159879"/>
                  </a:lnTo>
                  <a:lnTo>
                    <a:pt x="154976" y="154770"/>
                  </a:lnTo>
                  <a:lnTo>
                    <a:pt x="154729" y="146805"/>
                  </a:lnTo>
                  <a:lnTo>
                    <a:pt x="157556" y="139682"/>
                  </a:lnTo>
                  <a:lnTo>
                    <a:pt x="162917" y="134171"/>
                  </a:lnTo>
                  <a:lnTo>
                    <a:pt x="170274" y="131043"/>
                  </a:lnTo>
                  <a:lnTo>
                    <a:pt x="233014" y="99082"/>
                  </a:lnTo>
                  <a:lnTo>
                    <a:pt x="242744" y="55312"/>
                  </a:lnTo>
                  <a:lnTo>
                    <a:pt x="227802" y="16647"/>
                  </a:lnTo>
                  <a:lnTo>
                    <a:pt x="216524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0989055" y="6862896"/>
              <a:ext cx="52705" cy="59690"/>
            </a:xfrm>
            <a:custGeom>
              <a:avLst/>
              <a:gdLst/>
              <a:ahLst/>
              <a:cxnLst/>
              <a:rect l="l" t="t" r="r" b="b"/>
              <a:pathLst>
                <a:path w="52704" h="59690">
                  <a:moveTo>
                    <a:pt x="22046" y="0"/>
                  </a:moveTo>
                  <a:lnTo>
                    <a:pt x="12158" y="2226"/>
                  </a:lnTo>
                  <a:lnTo>
                    <a:pt x="4492" y="8744"/>
                  </a:lnTo>
                  <a:lnTo>
                    <a:pt x="350" y="18174"/>
                  </a:lnTo>
                  <a:lnTo>
                    <a:pt x="0" y="29279"/>
                  </a:lnTo>
                  <a:lnTo>
                    <a:pt x="3708" y="40821"/>
                  </a:lnTo>
                  <a:lnTo>
                    <a:pt x="10979" y="50578"/>
                  </a:lnTo>
                  <a:lnTo>
                    <a:pt x="20307" y="56867"/>
                  </a:lnTo>
                  <a:lnTo>
                    <a:pt x="30510" y="59164"/>
                  </a:lnTo>
                  <a:lnTo>
                    <a:pt x="40408" y="56946"/>
                  </a:lnTo>
                  <a:lnTo>
                    <a:pt x="48072" y="50426"/>
                  </a:lnTo>
                  <a:lnTo>
                    <a:pt x="52218" y="40999"/>
                  </a:lnTo>
                  <a:lnTo>
                    <a:pt x="52569" y="29900"/>
                  </a:lnTo>
                  <a:lnTo>
                    <a:pt x="48848" y="18361"/>
                  </a:lnTo>
                  <a:lnTo>
                    <a:pt x="41563" y="8584"/>
                  </a:lnTo>
                  <a:lnTo>
                    <a:pt x="32238" y="2291"/>
                  </a:lnTo>
                  <a:lnTo>
                    <a:pt x="22046" y="0"/>
                  </a:lnTo>
                  <a:close/>
                </a:path>
              </a:pathLst>
            </a:custGeom>
            <a:solidFill>
              <a:srgbClr val="BA87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0467886" y="9147448"/>
              <a:ext cx="304165" cy="27940"/>
            </a:xfrm>
            <a:custGeom>
              <a:avLst/>
              <a:gdLst/>
              <a:ahLst/>
              <a:cxnLst/>
              <a:rect l="l" t="t" r="r" b="b"/>
              <a:pathLst>
                <a:path w="304165" h="27940">
                  <a:moveTo>
                    <a:pt x="303669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" y="26670"/>
                  </a:lnTo>
                  <a:lnTo>
                    <a:pt x="1092" y="26670"/>
                  </a:lnTo>
                  <a:lnTo>
                    <a:pt x="1092" y="27940"/>
                  </a:lnTo>
                  <a:lnTo>
                    <a:pt x="301612" y="27940"/>
                  </a:lnTo>
                  <a:lnTo>
                    <a:pt x="301612" y="26670"/>
                  </a:lnTo>
                  <a:lnTo>
                    <a:pt x="302882" y="26670"/>
                  </a:lnTo>
                  <a:lnTo>
                    <a:pt x="302882" y="25400"/>
                  </a:lnTo>
                  <a:lnTo>
                    <a:pt x="303669" y="25400"/>
                  </a:lnTo>
                  <a:lnTo>
                    <a:pt x="303669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0490823" y="9067371"/>
              <a:ext cx="281305" cy="80645"/>
            </a:xfrm>
            <a:custGeom>
              <a:avLst/>
              <a:gdLst/>
              <a:ahLst/>
              <a:cxnLst/>
              <a:rect l="l" t="t" r="r" b="b"/>
              <a:pathLst>
                <a:path w="281304" h="80645">
                  <a:moveTo>
                    <a:pt x="28994" y="10401"/>
                  </a:moveTo>
                  <a:lnTo>
                    <a:pt x="3258" y="44565"/>
                  </a:lnTo>
                  <a:lnTo>
                    <a:pt x="0" y="80301"/>
                  </a:lnTo>
                  <a:lnTo>
                    <a:pt x="280729" y="80301"/>
                  </a:lnTo>
                  <a:lnTo>
                    <a:pt x="244960" y="48909"/>
                  </a:lnTo>
                  <a:lnTo>
                    <a:pt x="227038" y="43915"/>
                  </a:lnTo>
                  <a:lnTo>
                    <a:pt x="209351" y="38099"/>
                  </a:lnTo>
                  <a:lnTo>
                    <a:pt x="191834" y="31736"/>
                  </a:lnTo>
                  <a:lnTo>
                    <a:pt x="159732" y="19451"/>
                  </a:lnTo>
                  <a:lnTo>
                    <a:pt x="55737" y="19451"/>
                  </a:lnTo>
                  <a:lnTo>
                    <a:pt x="48922" y="18672"/>
                  </a:lnTo>
                  <a:lnTo>
                    <a:pt x="43249" y="16514"/>
                  </a:lnTo>
                  <a:lnTo>
                    <a:pt x="36359" y="12722"/>
                  </a:lnTo>
                  <a:lnTo>
                    <a:pt x="28994" y="10401"/>
                  </a:lnTo>
                  <a:close/>
                </a:path>
                <a:path w="281304" h="80645">
                  <a:moveTo>
                    <a:pt x="105959" y="0"/>
                  </a:moveTo>
                  <a:lnTo>
                    <a:pt x="66055" y="19109"/>
                  </a:lnTo>
                  <a:lnTo>
                    <a:pt x="55737" y="19451"/>
                  </a:lnTo>
                  <a:lnTo>
                    <a:pt x="159732" y="19451"/>
                  </a:lnTo>
                  <a:lnTo>
                    <a:pt x="116556" y="2848"/>
                  </a:lnTo>
                  <a:lnTo>
                    <a:pt x="105959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0397833" y="9147536"/>
              <a:ext cx="281305" cy="27940"/>
            </a:xfrm>
            <a:custGeom>
              <a:avLst/>
              <a:gdLst/>
              <a:ahLst/>
              <a:cxnLst/>
              <a:rect l="l" t="t" r="r" b="b"/>
              <a:pathLst>
                <a:path w="281304" h="27940">
                  <a:moveTo>
                    <a:pt x="280733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26670"/>
                  </a:lnTo>
                  <a:lnTo>
                    <a:pt x="1117" y="26670"/>
                  </a:lnTo>
                  <a:lnTo>
                    <a:pt x="1117" y="27940"/>
                  </a:lnTo>
                  <a:lnTo>
                    <a:pt x="278599" y="27940"/>
                  </a:lnTo>
                  <a:lnTo>
                    <a:pt x="278599" y="26670"/>
                  </a:lnTo>
                  <a:lnTo>
                    <a:pt x="279882" y="26670"/>
                  </a:lnTo>
                  <a:lnTo>
                    <a:pt x="279882" y="25400"/>
                  </a:lnTo>
                  <a:lnTo>
                    <a:pt x="280733" y="25400"/>
                  </a:lnTo>
                  <a:lnTo>
                    <a:pt x="280733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0343959" y="7981422"/>
              <a:ext cx="410209" cy="1166495"/>
            </a:xfrm>
            <a:custGeom>
              <a:avLst/>
              <a:gdLst/>
              <a:ahLst/>
              <a:cxnLst/>
              <a:rect l="l" t="t" r="r" b="b"/>
              <a:pathLst>
                <a:path w="410209" h="1166495">
                  <a:moveTo>
                    <a:pt x="334606" y="1166215"/>
                  </a:moveTo>
                  <a:lnTo>
                    <a:pt x="298818" y="1134821"/>
                  </a:lnTo>
                  <a:lnTo>
                    <a:pt x="280898" y="1129842"/>
                  </a:lnTo>
                  <a:lnTo>
                    <a:pt x="263220" y="1124026"/>
                  </a:lnTo>
                  <a:lnTo>
                    <a:pt x="245706" y="1117650"/>
                  </a:lnTo>
                  <a:lnTo>
                    <a:pt x="213614" y="1105382"/>
                  </a:lnTo>
                  <a:lnTo>
                    <a:pt x="170383" y="1088783"/>
                  </a:lnTo>
                  <a:lnTo>
                    <a:pt x="159804" y="1085913"/>
                  </a:lnTo>
                  <a:lnTo>
                    <a:pt x="119913" y="1105039"/>
                  </a:lnTo>
                  <a:lnTo>
                    <a:pt x="109613" y="1105382"/>
                  </a:lnTo>
                  <a:lnTo>
                    <a:pt x="102806" y="1104595"/>
                  </a:lnTo>
                  <a:lnTo>
                    <a:pt x="97129" y="1102436"/>
                  </a:lnTo>
                  <a:lnTo>
                    <a:pt x="90246" y="1098638"/>
                  </a:lnTo>
                  <a:lnTo>
                    <a:pt x="82854" y="1096314"/>
                  </a:lnTo>
                  <a:lnTo>
                    <a:pt x="57111" y="1130490"/>
                  </a:lnTo>
                  <a:lnTo>
                    <a:pt x="53860" y="1166215"/>
                  </a:lnTo>
                  <a:lnTo>
                    <a:pt x="334606" y="1166215"/>
                  </a:lnTo>
                  <a:close/>
                </a:path>
                <a:path w="410209" h="1166495">
                  <a:moveTo>
                    <a:pt x="409892" y="0"/>
                  </a:moveTo>
                  <a:lnTo>
                    <a:pt x="242671" y="2603"/>
                  </a:lnTo>
                  <a:lnTo>
                    <a:pt x="167220" y="3771"/>
                  </a:lnTo>
                  <a:lnTo>
                    <a:pt x="0" y="6375"/>
                  </a:lnTo>
                  <a:lnTo>
                    <a:pt x="33362" y="1043647"/>
                  </a:lnTo>
                  <a:lnTo>
                    <a:pt x="202412" y="1041031"/>
                  </a:lnTo>
                  <a:lnTo>
                    <a:pt x="350456" y="1038745"/>
                  </a:lnTo>
                  <a:lnTo>
                    <a:pt x="409892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0309276" y="8083505"/>
              <a:ext cx="483234" cy="137795"/>
            </a:xfrm>
            <a:custGeom>
              <a:avLst/>
              <a:gdLst/>
              <a:ahLst/>
              <a:cxnLst/>
              <a:rect l="l" t="t" r="r" b="b"/>
              <a:pathLst>
                <a:path w="483234" h="137795">
                  <a:moveTo>
                    <a:pt x="483095" y="79133"/>
                  </a:moveTo>
                  <a:lnTo>
                    <a:pt x="476923" y="0"/>
                  </a:lnTo>
                  <a:lnTo>
                    <a:pt x="231546" y="1130"/>
                  </a:lnTo>
                  <a:lnTo>
                    <a:pt x="231317" y="6146"/>
                  </a:lnTo>
                  <a:lnTo>
                    <a:pt x="0" y="9207"/>
                  </a:lnTo>
                  <a:lnTo>
                    <a:pt x="2425" y="86220"/>
                  </a:lnTo>
                  <a:lnTo>
                    <a:pt x="17119" y="122783"/>
                  </a:lnTo>
                  <a:lnTo>
                    <a:pt x="56362" y="137744"/>
                  </a:lnTo>
                  <a:lnTo>
                    <a:pt x="225615" y="135115"/>
                  </a:lnTo>
                  <a:lnTo>
                    <a:pt x="430733" y="131902"/>
                  </a:lnTo>
                  <a:lnTo>
                    <a:pt x="452259" y="127419"/>
                  </a:lnTo>
                  <a:lnTo>
                    <a:pt x="469392" y="115887"/>
                  </a:lnTo>
                  <a:lnTo>
                    <a:pt x="480288" y="99174"/>
                  </a:lnTo>
                  <a:lnTo>
                    <a:pt x="483095" y="79133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0178987" y="7301040"/>
              <a:ext cx="699135" cy="884555"/>
            </a:xfrm>
            <a:custGeom>
              <a:avLst/>
              <a:gdLst/>
              <a:ahLst/>
              <a:cxnLst/>
              <a:rect l="l" t="t" r="r" b="b"/>
              <a:pathLst>
                <a:path w="699134" h="884554">
                  <a:moveTo>
                    <a:pt x="463449" y="0"/>
                  </a:moveTo>
                  <a:lnTo>
                    <a:pt x="251916" y="481"/>
                  </a:lnTo>
                  <a:lnTo>
                    <a:pt x="195233" y="24312"/>
                  </a:lnTo>
                  <a:lnTo>
                    <a:pt x="151783" y="81432"/>
                  </a:lnTo>
                  <a:lnTo>
                    <a:pt x="151783" y="81243"/>
                  </a:lnTo>
                  <a:lnTo>
                    <a:pt x="17012" y="341298"/>
                  </a:lnTo>
                  <a:lnTo>
                    <a:pt x="4373" y="374748"/>
                  </a:lnTo>
                  <a:lnTo>
                    <a:pt x="0" y="410778"/>
                  </a:lnTo>
                  <a:lnTo>
                    <a:pt x="3907" y="446980"/>
                  </a:lnTo>
                  <a:lnTo>
                    <a:pt x="16112" y="480948"/>
                  </a:lnTo>
                  <a:lnTo>
                    <a:pt x="103020" y="651257"/>
                  </a:lnTo>
                  <a:lnTo>
                    <a:pt x="106261" y="736989"/>
                  </a:lnTo>
                  <a:lnTo>
                    <a:pt x="107272" y="775685"/>
                  </a:lnTo>
                  <a:lnTo>
                    <a:pt x="107648" y="810823"/>
                  </a:lnTo>
                  <a:lnTo>
                    <a:pt x="110114" y="839114"/>
                  </a:lnTo>
                  <a:lnTo>
                    <a:pt x="120580" y="862681"/>
                  </a:lnTo>
                  <a:lnTo>
                    <a:pt x="137147" y="878735"/>
                  </a:lnTo>
                  <a:lnTo>
                    <a:pt x="157919" y="884486"/>
                  </a:lnTo>
                  <a:lnTo>
                    <a:pt x="597696" y="879847"/>
                  </a:lnTo>
                  <a:lnTo>
                    <a:pt x="644459" y="854383"/>
                  </a:lnTo>
                  <a:lnTo>
                    <a:pt x="665275" y="792551"/>
                  </a:lnTo>
                  <a:lnTo>
                    <a:pt x="666280" y="754804"/>
                  </a:lnTo>
                  <a:lnTo>
                    <a:pt x="672158" y="714245"/>
                  </a:lnTo>
                  <a:lnTo>
                    <a:pt x="683988" y="663164"/>
                  </a:lnTo>
                  <a:lnTo>
                    <a:pt x="695136" y="604239"/>
                  </a:lnTo>
                  <a:lnTo>
                    <a:pt x="698970" y="540151"/>
                  </a:lnTo>
                  <a:lnTo>
                    <a:pt x="693364" y="485350"/>
                  </a:lnTo>
                  <a:lnTo>
                    <a:pt x="682226" y="431692"/>
                  </a:lnTo>
                  <a:lnTo>
                    <a:pt x="668987" y="381918"/>
                  </a:lnTo>
                  <a:lnTo>
                    <a:pt x="657079" y="338772"/>
                  </a:lnTo>
                  <a:lnTo>
                    <a:pt x="649935" y="304995"/>
                  </a:lnTo>
                  <a:lnTo>
                    <a:pt x="643325" y="261293"/>
                  </a:lnTo>
                  <a:lnTo>
                    <a:pt x="634036" y="215481"/>
                  </a:lnTo>
                  <a:lnTo>
                    <a:pt x="621705" y="169515"/>
                  </a:lnTo>
                  <a:lnTo>
                    <a:pt x="605968" y="125350"/>
                  </a:lnTo>
                  <a:lnTo>
                    <a:pt x="586460" y="84942"/>
                  </a:lnTo>
                  <a:lnTo>
                    <a:pt x="562818" y="50247"/>
                  </a:lnTo>
                  <a:lnTo>
                    <a:pt x="534678" y="23222"/>
                  </a:lnTo>
                  <a:lnTo>
                    <a:pt x="501677" y="5820"/>
                  </a:lnTo>
                  <a:lnTo>
                    <a:pt x="463449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29907" y="6928887"/>
              <a:ext cx="186402" cy="18642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77199" y="7149767"/>
              <a:ext cx="186402" cy="186423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0472645" y="7300845"/>
              <a:ext cx="177800" cy="918844"/>
            </a:xfrm>
            <a:custGeom>
              <a:avLst/>
              <a:gdLst/>
              <a:ahLst/>
              <a:cxnLst/>
              <a:rect l="l" t="t" r="r" b="b"/>
              <a:pathLst>
                <a:path w="177800" h="918845">
                  <a:moveTo>
                    <a:pt x="163440" y="0"/>
                  </a:moveTo>
                  <a:lnTo>
                    <a:pt x="0" y="502"/>
                  </a:lnTo>
                  <a:lnTo>
                    <a:pt x="38082" y="214925"/>
                  </a:lnTo>
                  <a:lnTo>
                    <a:pt x="45651" y="263144"/>
                  </a:lnTo>
                  <a:lnTo>
                    <a:pt x="51275" y="311544"/>
                  </a:lnTo>
                  <a:lnTo>
                    <a:pt x="54953" y="360075"/>
                  </a:lnTo>
                  <a:lnTo>
                    <a:pt x="56684" y="408686"/>
                  </a:lnTo>
                  <a:lnTo>
                    <a:pt x="56464" y="457328"/>
                  </a:lnTo>
                  <a:lnTo>
                    <a:pt x="54294" y="505949"/>
                  </a:lnTo>
                  <a:lnTo>
                    <a:pt x="50171" y="554502"/>
                  </a:lnTo>
                  <a:lnTo>
                    <a:pt x="44092" y="602934"/>
                  </a:lnTo>
                  <a:lnTo>
                    <a:pt x="14229" y="918495"/>
                  </a:lnTo>
                  <a:lnTo>
                    <a:pt x="177649" y="915982"/>
                  </a:lnTo>
                  <a:lnTo>
                    <a:pt x="163440" y="0"/>
                  </a:lnTo>
                  <a:close/>
                </a:path>
              </a:pathLst>
            </a:custGeom>
            <a:solidFill>
              <a:srgbClr val="BABF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0311778" y="7923503"/>
              <a:ext cx="76835" cy="95885"/>
            </a:xfrm>
            <a:custGeom>
              <a:avLst/>
              <a:gdLst/>
              <a:ahLst/>
              <a:cxnLst/>
              <a:rect l="l" t="t" r="r" b="b"/>
              <a:pathLst>
                <a:path w="76834" h="95884">
                  <a:moveTo>
                    <a:pt x="59977" y="0"/>
                  </a:moveTo>
                  <a:lnTo>
                    <a:pt x="0" y="65736"/>
                  </a:lnTo>
                  <a:lnTo>
                    <a:pt x="21884" y="95766"/>
                  </a:lnTo>
                  <a:lnTo>
                    <a:pt x="76385" y="27182"/>
                  </a:lnTo>
                  <a:lnTo>
                    <a:pt x="59977" y="0"/>
                  </a:lnTo>
                  <a:close/>
                </a:path>
              </a:pathLst>
            </a:custGeom>
            <a:solidFill>
              <a:srgbClr val="FCEB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0598254" y="7244245"/>
              <a:ext cx="86360" cy="59690"/>
            </a:xfrm>
            <a:custGeom>
              <a:avLst/>
              <a:gdLst/>
              <a:ahLst/>
              <a:cxnLst/>
              <a:rect l="l" t="t" r="r" b="b"/>
              <a:pathLst>
                <a:path w="86359" h="59690">
                  <a:moveTo>
                    <a:pt x="529" y="0"/>
                  </a:moveTo>
                  <a:lnTo>
                    <a:pt x="0" y="15211"/>
                  </a:lnTo>
                  <a:lnTo>
                    <a:pt x="1588" y="32328"/>
                  </a:lnTo>
                  <a:lnTo>
                    <a:pt x="4238" y="48182"/>
                  </a:lnTo>
                  <a:lnTo>
                    <a:pt x="6895" y="59579"/>
                  </a:lnTo>
                  <a:lnTo>
                    <a:pt x="37952" y="57694"/>
                  </a:lnTo>
                  <a:lnTo>
                    <a:pt x="43142" y="41476"/>
                  </a:lnTo>
                  <a:lnTo>
                    <a:pt x="55227" y="31309"/>
                  </a:lnTo>
                  <a:lnTo>
                    <a:pt x="70671" y="28376"/>
                  </a:lnTo>
                  <a:lnTo>
                    <a:pt x="85940" y="33862"/>
                  </a:lnTo>
                  <a:lnTo>
                    <a:pt x="66930" y="21402"/>
                  </a:lnTo>
                  <a:lnTo>
                    <a:pt x="46047" y="11783"/>
                  </a:lnTo>
                  <a:lnTo>
                    <a:pt x="23737" y="4707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3939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0487089" y="7250290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90" h="55245">
                  <a:moveTo>
                    <a:pt x="8868" y="0"/>
                  </a:moveTo>
                  <a:lnTo>
                    <a:pt x="0" y="38836"/>
                  </a:lnTo>
                  <a:lnTo>
                    <a:pt x="2177" y="43820"/>
                  </a:lnTo>
                  <a:lnTo>
                    <a:pt x="3099" y="49338"/>
                  </a:lnTo>
                  <a:lnTo>
                    <a:pt x="1989" y="55118"/>
                  </a:lnTo>
                  <a:lnTo>
                    <a:pt x="4126" y="44146"/>
                  </a:lnTo>
                  <a:lnTo>
                    <a:pt x="5641" y="33012"/>
                  </a:lnTo>
                  <a:lnTo>
                    <a:pt x="8146" y="10607"/>
                  </a:lnTo>
                  <a:lnTo>
                    <a:pt x="8868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0486768" y="6985648"/>
              <a:ext cx="185420" cy="378460"/>
            </a:xfrm>
            <a:custGeom>
              <a:avLst/>
              <a:gdLst/>
              <a:ahLst/>
              <a:cxnLst/>
              <a:rect l="l" t="t" r="r" b="b"/>
              <a:pathLst>
                <a:path w="185420" h="378459">
                  <a:moveTo>
                    <a:pt x="108572" y="0"/>
                  </a:moveTo>
                  <a:lnTo>
                    <a:pt x="81719" y="64707"/>
                  </a:lnTo>
                  <a:lnTo>
                    <a:pt x="55499" y="100435"/>
                  </a:lnTo>
                  <a:lnTo>
                    <a:pt x="31955" y="115625"/>
                  </a:lnTo>
                  <a:lnTo>
                    <a:pt x="13130" y="118718"/>
                  </a:lnTo>
                  <a:lnTo>
                    <a:pt x="16261" y="121776"/>
                  </a:lnTo>
                  <a:lnTo>
                    <a:pt x="19172" y="125462"/>
                  </a:lnTo>
                  <a:lnTo>
                    <a:pt x="21538" y="129755"/>
                  </a:lnTo>
                  <a:lnTo>
                    <a:pt x="26320" y="142075"/>
                  </a:lnTo>
                  <a:lnTo>
                    <a:pt x="27220" y="153814"/>
                  </a:lnTo>
                  <a:lnTo>
                    <a:pt x="24352" y="163657"/>
                  </a:lnTo>
                  <a:lnTo>
                    <a:pt x="17831" y="170288"/>
                  </a:lnTo>
                  <a:lnTo>
                    <a:pt x="15612" y="171523"/>
                  </a:lnTo>
                  <a:lnTo>
                    <a:pt x="13172" y="172026"/>
                  </a:lnTo>
                  <a:lnTo>
                    <a:pt x="10659" y="172193"/>
                  </a:lnTo>
                  <a:lnTo>
                    <a:pt x="12824" y="192264"/>
                  </a:lnTo>
                  <a:lnTo>
                    <a:pt x="13538" y="214493"/>
                  </a:lnTo>
                  <a:lnTo>
                    <a:pt x="12446" y="238681"/>
                  </a:lnTo>
                  <a:lnTo>
                    <a:pt x="9193" y="264630"/>
                  </a:lnTo>
                  <a:lnTo>
                    <a:pt x="8460" y="275237"/>
                  </a:lnTo>
                  <a:lnTo>
                    <a:pt x="5955" y="297645"/>
                  </a:lnTo>
                  <a:lnTo>
                    <a:pt x="4440" y="308786"/>
                  </a:lnTo>
                  <a:lnTo>
                    <a:pt x="1151" y="325675"/>
                  </a:lnTo>
                  <a:lnTo>
                    <a:pt x="460" y="331864"/>
                  </a:lnTo>
                  <a:lnTo>
                    <a:pt x="39451" y="374573"/>
                  </a:lnTo>
                  <a:lnTo>
                    <a:pt x="65924" y="378218"/>
                  </a:lnTo>
                  <a:lnTo>
                    <a:pt x="92478" y="370481"/>
                  </a:lnTo>
                  <a:lnTo>
                    <a:pt x="110124" y="354396"/>
                  </a:lnTo>
                  <a:lnTo>
                    <a:pt x="118971" y="335804"/>
                  </a:lnTo>
                  <a:lnTo>
                    <a:pt x="119127" y="320545"/>
                  </a:lnTo>
                  <a:lnTo>
                    <a:pt x="118394" y="318199"/>
                  </a:lnTo>
                  <a:lnTo>
                    <a:pt x="115726" y="306781"/>
                  </a:lnTo>
                  <a:lnTo>
                    <a:pt x="113075" y="290928"/>
                  </a:lnTo>
                  <a:lnTo>
                    <a:pt x="111491" y="273810"/>
                  </a:lnTo>
                  <a:lnTo>
                    <a:pt x="112028" y="258599"/>
                  </a:lnTo>
                  <a:lnTo>
                    <a:pt x="112928" y="252379"/>
                  </a:lnTo>
                  <a:lnTo>
                    <a:pt x="114897" y="247824"/>
                  </a:lnTo>
                  <a:lnTo>
                    <a:pt x="118415" y="246505"/>
                  </a:lnTo>
                  <a:lnTo>
                    <a:pt x="149648" y="237393"/>
                  </a:lnTo>
                  <a:lnTo>
                    <a:pt x="162752" y="230111"/>
                  </a:lnTo>
                  <a:lnTo>
                    <a:pt x="172675" y="216516"/>
                  </a:lnTo>
                  <a:lnTo>
                    <a:pt x="176901" y="202113"/>
                  </a:lnTo>
                  <a:lnTo>
                    <a:pt x="177791" y="186951"/>
                  </a:lnTo>
                  <a:lnTo>
                    <a:pt x="176107" y="171661"/>
                  </a:lnTo>
                  <a:lnTo>
                    <a:pt x="172612" y="156874"/>
                  </a:lnTo>
                  <a:lnTo>
                    <a:pt x="170371" y="149147"/>
                  </a:lnTo>
                  <a:lnTo>
                    <a:pt x="172424" y="144236"/>
                  </a:lnTo>
                  <a:lnTo>
                    <a:pt x="168905" y="132529"/>
                  </a:lnTo>
                  <a:lnTo>
                    <a:pt x="174183" y="131168"/>
                  </a:lnTo>
                  <a:lnTo>
                    <a:pt x="179847" y="127929"/>
                  </a:lnTo>
                  <a:lnTo>
                    <a:pt x="183534" y="122975"/>
                  </a:lnTo>
                  <a:lnTo>
                    <a:pt x="185010" y="117071"/>
                  </a:lnTo>
                  <a:lnTo>
                    <a:pt x="184036" y="110980"/>
                  </a:lnTo>
                  <a:lnTo>
                    <a:pt x="183198" y="108802"/>
                  </a:lnTo>
                  <a:lnTo>
                    <a:pt x="181753" y="107001"/>
                  </a:lnTo>
                  <a:lnTo>
                    <a:pt x="173289" y="99296"/>
                  </a:lnTo>
                  <a:lnTo>
                    <a:pt x="163945" y="89761"/>
                  </a:lnTo>
                  <a:lnTo>
                    <a:pt x="154754" y="78530"/>
                  </a:lnTo>
                  <a:lnTo>
                    <a:pt x="148466" y="67244"/>
                  </a:lnTo>
                  <a:lnTo>
                    <a:pt x="142309" y="50270"/>
                  </a:lnTo>
                  <a:lnTo>
                    <a:pt x="136026" y="35857"/>
                  </a:lnTo>
                  <a:lnTo>
                    <a:pt x="128193" y="22622"/>
                  </a:lnTo>
                  <a:lnTo>
                    <a:pt x="118984" y="10643"/>
                  </a:lnTo>
                  <a:lnTo>
                    <a:pt x="108572" y="0"/>
                  </a:lnTo>
                  <a:close/>
                </a:path>
              </a:pathLst>
            </a:custGeom>
            <a:solidFill>
              <a:srgbClr val="FCEB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0449598" y="7289117"/>
              <a:ext cx="40640" cy="114300"/>
            </a:xfrm>
            <a:custGeom>
              <a:avLst/>
              <a:gdLst/>
              <a:ahLst/>
              <a:cxnLst/>
              <a:rect l="l" t="t" r="r" b="b"/>
              <a:pathLst>
                <a:path w="40640" h="114300">
                  <a:moveTo>
                    <a:pt x="37496" y="0"/>
                  </a:moveTo>
                  <a:lnTo>
                    <a:pt x="18241" y="35468"/>
                  </a:lnTo>
                  <a:lnTo>
                    <a:pt x="0" y="50815"/>
                  </a:lnTo>
                  <a:lnTo>
                    <a:pt x="13237" y="75849"/>
                  </a:lnTo>
                  <a:lnTo>
                    <a:pt x="27000" y="100012"/>
                  </a:lnTo>
                  <a:lnTo>
                    <a:pt x="37349" y="114272"/>
                  </a:lnTo>
                  <a:lnTo>
                    <a:pt x="40344" y="109598"/>
                  </a:lnTo>
                  <a:lnTo>
                    <a:pt x="38495" y="92006"/>
                  </a:lnTo>
                  <a:lnTo>
                    <a:pt x="37114" y="73048"/>
                  </a:lnTo>
                  <a:lnTo>
                    <a:pt x="37182" y="34826"/>
                  </a:lnTo>
                  <a:lnTo>
                    <a:pt x="39464" y="16512"/>
                  </a:lnTo>
                  <a:lnTo>
                    <a:pt x="40595" y="10523"/>
                  </a:lnTo>
                  <a:lnTo>
                    <a:pt x="39653" y="5005"/>
                  </a:lnTo>
                  <a:lnTo>
                    <a:pt x="37496" y="0"/>
                  </a:lnTo>
                  <a:close/>
                </a:path>
              </a:pathLst>
            </a:custGeom>
            <a:solidFill>
              <a:srgbClr val="3939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05187" y="7272616"/>
              <a:ext cx="94625" cy="165352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0299537" y="6928996"/>
              <a:ext cx="296545" cy="428625"/>
            </a:xfrm>
            <a:custGeom>
              <a:avLst/>
              <a:gdLst/>
              <a:ahLst/>
              <a:cxnLst/>
              <a:rect l="l" t="t" r="r" b="b"/>
              <a:pathLst>
                <a:path w="296545" h="428625">
                  <a:moveTo>
                    <a:pt x="227940" y="0"/>
                  </a:moveTo>
                  <a:lnTo>
                    <a:pt x="176186" y="4582"/>
                  </a:lnTo>
                  <a:lnTo>
                    <a:pt x="132834" y="22148"/>
                  </a:lnTo>
                  <a:lnTo>
                    <a:pt x="99822" y="51297"/>
                  </a:lnTo>
                  <a:lnTo>
                    <a:pt x="79083" y="90631"/>
                  </a:lnTo>
                  <a:lnTo>
                    <a:pt x="72552" y="138749"/>
                  </a:lnTo>
                  <a:lnTo>
                    <a:pt x="72491" y="185620"/>
                  </a:lnTo>
                  <a:lnTo>
                    <a:pt x="68179" y="216489"/>
                  </a:lnTo>
                  <a:lnTo>
                    <a:pt x="57434" y="238796"/>
                  </a:lnTo>
                  <a:lnTo>
                    <a:pt x="38072" y="259981"/>
                  </a:lnTo>
                  <a:lnTo>
                    <a:pt x="32522" y="264054"/>
                  </a:lnTo>
                  <a:lnTo>
                    <a:pt x="27433" y="268766"/>
                  </a:lnTo>
                  <a:lnTo>
                    <a:pt x="22941" y="273939"/>
                  </a:lnTo>
                  <a:lnTo>
                    <a:pt x="21119" y="275635"/>
                  </a:lnTo>
                  <a:lnTo>
                    <a:pt x="19758" y="277352"/>
                  </a:lnTo>
                  <a:lnTo>
                    <a:pt x="10880" y="291390"/>
                  </a:lnTo>
                  <a:lnTo>
                    <a:pt x="4972" y="305014"/>
                  </a:lnTo>
                  <a:lnTo>
                    <a:pt x="1277" y="319663"/>
                  </a:lnTo>
                  <a:lnTo>
                    <a:pt x="0" y="335131"/>
                  </a:lnTo>
                  <a:lnTo>
                    <a:pt x="7320" y="371411"/>
                  </a:lnTo>
                  <a:lnTo>
                    <a:pt x="27288" y="401040"/>
                  </a:lnTo>
                  <a:lnTo>
                    <a:pt x="56909" y="421017"/>
                  </a:lnTo>
                  <a:lnTo>
                    <a:pt x="93190" y="428342"/>
                  </a:lnTo>
                  <a:lnTo>
                    <a:pt x="108315" y="427155"/>
                  </a:lnTo>
                  <a:lnTo>
                    <a:pt x="150047" y="410929"/>
                  </a:lnTo>
                  <a:lnTo>
                    <a:pt x="181544" y="376459"/>
                  </a:lnTo>
                  <a:lnTo>
                    <a:pt x="192987" y="339123"/>
                  </a:lnTo>
                  <a:lnTo>
                    <a:pt x="199682" y="295337"/>
                  </a:lnTo>
                  <a:lnTo>
                    <a:pt x="200776" y="271146"/>
                  </a:lnTo>
                  <a:lnTo>
                    <a:pt x="200060" y="248906"/>
                  </a:lnTo>
                  <a:lnTo>
                    <a:pt x="197889" y="228820"/>
                  </a:lnTo>
                  <a:lnTo>
                    <a:pt x="190055" y="227739"/>
                  </a:lnTo>
                  <a:lnTo>
                    <a:pt x="182172" y="223832"/>
                  </a:lnTo>
                  <a:lnTo>
                    <a:pt x="174839" y="217374"/>
                  </a:lnTo>
                  <a:lnTo>
                    <a:pt x="168654" y="208642"/>
                  </a:lnTo>
                  <a:lnTo>
                    <a:pt x="163880" y="196319"/>
                  </a:lnTo>
                  <a:lnTo>
                    <a:pt x="162987" y="184580"/>
                  </a:lnTo>
                  <a:lnTo>
                    <a:pt x="165859" y="174734"/>
                  </a:lnTo>
                  <a:lnTo>
                    <a:pt x="172382" y="168089"/>
                  </a:lnTo>
                  <a:lnTo>
                    <a:pt x="178952" y="166121"/>
                  </a:lnTo>
                  <a:lnTo>
                    <a:pt x="186116" y="166841"/>
                  </a:lnTo>
                  <a:lnTo>
                    <a:pt x="193407" y="170010"/>
                  </a:lnTo>
                  <a:lnTo>
                    <a:pt x="200360" y="175387"/>
                  </a:lnTo>
                  <a:lnTo>
                    <a:pt x="219182" y="172281"/>
                  </a:lnTo>
                  <a:lnTo>
                    <a:pt x="242719" y="157085"/>
                  </a:lnTo>
                  <a:lnTo>
                    <a:pt x="268931" y="121355"/>
                  </a:lnTo>
                  <a:lnTo>
                    <a:pt x="295781" y="56647"/>
                  </a:lnTo>
                  <a:lnTo>
                    <a:pt x="295970" y="45860"/>
                  </a:lnTo>
                  <a:lnTo>
                    <a:pt x="293996" y="38322"/>
                  </a:lnTo>
                  <a:lnTo>
                    <a:pt x="258429" y="9963"/>
                  </a:lnTo>
                  <a:lnTo>
                    <a:pt x="235343" y="3162"/>
                  </a:lnTo>
                  <a:lnTo>
                    <a:pt x="231668" y="167"/>
                  </a:lnTo>
                  <a:lnTo>
                    <a:pt x="227940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0462510" y="7095113"/>
              <a:ext cx="52069" cy="62865"/>
            </a:xfrm>
            <a:custGeom>
              <a:avLst/>
              <a:gdLst/>
              <a:ahLst/>
              <a:cxnLst/>
              <a:rect l="l" t="t" r="r" b="b"/>
              <a:pathLst>
                <a:path w="52070" h="62865">
                  <a:moveTo>
                    <a:pt x="15976" y="0"/>
                  </a:moveTo>
                  <a:lnTo>
                    <a:pt x="9405" y="1968"/>
                  </a:lnTo>
                  <a:lnTo>
                    <a:pt x="2876" y="8618"/>
                  </a:lnTo>
                  <a:lnTo>
                    <a:pt x="0" y="18463"/>
                  </a:lnTo>
                  <a:lnTo>
                    <a:pt x="888" y="30199"/>
                  </a:lnTo>
                  <a:lnTo>
                    <a:pt x="27079" y="61618"/>
                  </a:lnTo>
                  <a:lnTo>
                    <a:pt x="34912" y="62699"/>
                  </a:lnTo>
                  <a:lnTo>
                    <a:pt x="37425" y="62573"/>
                  </a:lnTo>
                  <a:lnTo>
                    <a:pt x="39875" y="62071"/>
                  </a:lnTo>
                  <a:lnTo>
                    <a:pt x="42074" y="60835"/>
                  </a:lnTo>
                  <a:lnTo>
                    <a:pt x="48603" y="54203"/>
                  </a:lnTo>
                  <a:lnTo>
                    <a:pt x="51480" y="44355"/>
                  </a:lnTo>
                  <a:lnTo>
                    <a:pt x="50591" y="32609"/>
                  </a:lnTo>
                  <a:lnTo>
                    <a:pt x="23140" y="719"/>
                  </a:lnTo>
                  <a:lnTo>
                    <a:pt x="15976" y="0"/>
                  </a:lnTo>
                  <a:close/>
                </a:path>
              </a:pathLst>
            </a:custGeom>
            <a:solidFill>
              <a:srgbClr val="FCEB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69307" y="6667235"/>
              <a:ext cx="1427135" cy="2508038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14385125" y="7860684"/>
              <a:ext cx="447040" cy="176530"/>
            </a:xfrm>
            <a:custGeom>
              <a:avLst/>
              <a:gdLst/>
              <a:ahLst/>
              <a:cxnLst/>
              <a:rect l="l" t="t" r="r" b="b"/>
              <a:pathLst>
                <a:path w="447040" h="176529">
                  <a:moveTo>
                    <a:pt x="329412" y="0"/>
                  </a:moveTo>
                  <a:lnTo>
                    <a:pt x="0" y="0"/>
                  </a:lnTo>
                  <a:lnTo>
                    <a:pt x="0" y="55994"/>
                  </a:lnTo>
                  <a:lnTo>
                    <a:pt x="6604" y="70040"/>
                  </a:lnTo>
                  <a:lnTo>
                    <a:pt x="41922" y="126542"/>
                  </a:lnTo>
                  <a:lnTo>
                    <a:pt x="34823" y="155803"/>
                  </a:lnTo>
                  <a:lnTo>
                    <a:pt x="4191" y="175996"/>
                  </a:lnTo>
                  <a:lnTo>
                    <a:pt x="329412" y="175996"/>
                  </a:lnTo>
                  <a:lnTo>
                    <a:pt x="329412" y="0"/>
                  </a:lnTo>
                  <a:close/>
                </a:path>
                <a:path w="447040" h="176529">
                  <a:moveTo>
                    <a:pt x="447040" y="0"/>
                  </a:moveTo>
                  <a:lnTo>
                    <a:pt x="348386" y="0"/>
                  </a:lnTo>
                  <a:lnTo>
                    <a:pt x="348386" y="175996"/>
                  </a:lnTo>
                  <a:lnTo>
                    <a:pt x="447040" y="175996"/>
                  </a:lnTo>
                  <a:lnTo>
                    <a:pt x="447040" y="0"/>
                  </a:lnTo>
                  <a:close/>
                </a:path>
              </a:pathLst>
            </a:custGeom>
            <a:solidFill>
              <a:srgbClr val="BA87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4533702" y="7665853"/>
              <a:ext cx="299085" cy="565785"/>
            </a:xfrm>
            <a:custGeom>
              <a:avLst/>
              <a:gdLst/>
              <a:ahLst/>
              <a:cxnLst/>
              <a:rect l="l" t="t" r="r" b="b"/>
              <a:pathLst>
                <a:path w="299084" h="565784">
                  <a:moveTo>
                    <a:pt x="298488" y="63500"/>
                  </a:moveTo>
                  <a:lnTo>
                    <a:pt x="122339" y="11010"/>
                  </a:lnTo>
                  <a:lnTo>
                    <a:pt x="111709" y="0"/>
                  </a:lnTo>
                  <a:lnTo>
                    <a:pt x="203" y="0"/>
                  </a:lnTo>
                  <a:lnTo>
                    <a:pt x="203" y="175996"/>
                  </a:lnTo>
                  <a:lnTo>
                    <a:pt x="298488" y="175996"/>
                  </a:lnTo>
                  <a:lnTo>
                    <a:pt x="298488" y="63500"/>
                  </a:lnTo>
                  <a:close/>
                </a:path>
                <a:path w="299084" h="565784">
                  <a:moveTo>
                    <a:pt x="298500" y="389496"/>
                  </a:moveTo>
                  <a:lnTo>
                    <a:pt x="0" y="389496"/>
                  </a:lnTo>
                  <a:lnTo>
                    <a:pt x="0" y="565467"/>
                  </a:lnTo>
                  <a:lnTo>
                    <a:pt x="298500" y="565467"/>
                  </a:lnTo>
                  <a:lnTo>
                    <a:pt x="298500" y="389496"/>
                  </a:lnTo>
                  <a:close/>
                </a:path>
              </a:pathLst>
            </a:custGeom>
            <a:solidFill>
              <a:srgbClr val="A86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0561498" y="5970034"/>
              <a:ext cx="447040" cy="176530"/>
            </a:xfrm>
            <a:custGeom>
              <a:avLst/>
              <a:gdLst/>
              <a:ahLst/>
              <a:cxnLst/>
              <a:rect l="l" t="t" r="r" b="b"/>
              <a:pathLst>
                <a:path w="447040" h="176529">
                  <a:moveTo>
                    <a:pt x="98653" y="0"/>
                  </a:moveTo>
                  <a:lnTo>
                    <a:pt x="0" y="0"/>
                  </a:lnTo>
                  <a:lnTo>
                    <a:pt x="0" y="175996"/>
                  </a:lnTo>
                  <a:lnTo>
                    <a:pt x="98653" y="175996"/>
                  </a:lnTo>
                  <a:lnTo>
                    <a:pt x="98653" y="0"/>
                  </a:lnTo>
                  <a:close/>
                </a:path>
                <a:path w="447040" h="176529">
                  <a:moveTo>
                    <a:pt x="447040" y="120002"/>
                  </a:moveTo>
                  <a:lnTo>
                    <a:pt x="440448" y="105956"/>
                  </a:lnTo>
                  <a:lnTo>
                    <a:pt x="405117" y="49441"/>
                  </a:lnTo>
                  <a:lnTo>
                    <a:pt x="412203" y="20193"/>
                  </a:lnTo>
                  <a:lnTo>
                    <a:pt x="442849" y="0"/>
                  </a:lnTo>
                  <a:lnTo>
                    <a:pt x="117614" y="0"/>
                  </a:lnTo>
                  <a:lnTo>
                    <a:pt x="117614" y="175996"/>
                  </a:lnTo>
                  <a:lnTo>
                    <a:pt x="447040" y="175996"/>
                  </a:lnTo>
                  <a:lnTo>
                    <a:pt x="447040" y="120002"/>
                  </a:lnTo>
                  <a:close/>
                </a:path>
              </a:pathLst>
            </a:custGeom>
            <a:solidFill>
              <a:srgbClr val="BA87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0561460" y="5775394"/>
              <a:ext cx="299085" cy="565785"/>
            </a:xfrm>
            <a:custGeom>
              <a:avLst/>
              <a:gdLst/>
              <a:ahLst/>
              <a:cxnLst/>
              <a:rect l="l" t="t" r="r" b="b"/>
              <a:pathLst>
                <a:path w="299084" h="565785">
                  <a:moveTo>
                    <a:pt x="298284" y="389470"/>
                  </a:moveTo>
                  <a:lnTo>
                    <a:pt x="12" y="389470"/>
                  </a:lnTo>
                  <a:lnTo>
                    <a:pt x="12" y="501967"/>
                  </a:lnTo>
                  <a:lnTo>
                    <a:pt x="176161" y="554456"/>
                  </a:lnTo>
                  <a:lnTo>
                    <a:pt x="186778" y="565454"/>
                  </a:lnTo>
                  <a:lnTo>
                    <a:pt x="298284" y="565454"/>
                  </a:lnTo>
                  <a:lnTo>
                    <a:pt x="298284" y="389470"/>
                  </a:lnTo>
                  <a:close/>
                </a:path>
                <a:path w="299084" h="565785">
                  <a:moveTo>
                    <a:pt x="298513" y="0"/>
                  </a:moveTo>
                  <a:lnTo>
                    <a:pt x="0" y="0"/>
                  </a:lnTo>
                  <a:lnTo>
                    <a:pt x="0" y="175971"/>
                  </a:lnTo>
                  <a:lnTo>
                    <a:pt x="298513" y="175971"/>
                  </a:lnTo>
                  <a:lnTo>
                    <a:pt x="298513" y="0"/>
                  </a:lnTo>
                  <a:close/>
                </a:path>
              </a:pathLst>
            </a:custGeom>
            <a:solidFill>
              <a:srgbClr val="A86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1422309" y="5427385"/>
              <a:ext cx="363855" cy="288290"/>
            </a:xfrm>
            <a:custGeom>
              <a:avLst/>
              <a:gdLst/>
              <a:ahLst/>
              <a:cxnLst/>
              <a:rect l="l" t="t" r="r" b="b"/>
              <a:pathLst>
                <a:path w="363854" h="288289">
                  <a:moveTo>
                    <a:pt x="20365" y="0"/>
                  </a:moveTo>
                  <a:lnTo>
                    <a:pt x="40700" y="245751"/>
                  </a:lnTo>
                  <a:lnTo>
                    <a:pt x="0" y="288211"/>
                  </a:lnTo>
                  <a:lnTo>
                    <a:pt x="363842" y="288211"/>
                  </a:lnTo>
                  <a:lnTo>
                    <a:pt x="363842" y="169911"/>
                  </a:lnTo>
                  <a:lnTo>
                    <a:pt x="332094" y="197219"/>
                  </a:lnTo>
                  <a:lnTo>
                    <a:pt x="302105" y="127430"/>
                  </a:lnTo>
                  <a:lnTo>
                    <a:pt x="244264" y="200234"/>
                  </a:lnTo>
                  <a:lnTo>
                    <a:pt x="179973" y="42501"/>
                  </a:lnTo>
                  <a:lnTo>
                    <a:pt x="160696" y="172947"/>
                  </a:lnTo>
                  <a:lnTo>
                    <a:pt x="20365" y="0"/>
                  </a:lnTo>
                  <a:close/>
                </a:path>
              </a:pathLst>
            </a:custGeom>
            <a:solidFill>
              <a:srgbClr val="88C2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3038098" y="4681255"/>
              <a:ext cx="1136650" cy="558800"/>
            </a:xfrm>
            <a:custGeom>
              <a:avLst/>
              <a:gdLst/>
              <a:ahLst/>
              <a:cxnLst/>
              <a:rect l="l" t="t" r="r" b="b"/>
              <a:pathLst>
                <a:path w="1136650" h="558800">
                  <a:moveTo>
                    <a:pt x="71505" y="0"/>
                  </a:moveTo>
                  <a:lnTo>
                    <a:pt x="0" y="236013"/>
                  </a:lnTo>
                  <a:lnTo>
                    <a:pt x="1064627" y="558674"/>
                  </a:lnTo>
                  <a:lnTo>
                    <a:pt x="1136185" y="322691"/>
                  </a:lnTo>
                  <a:lnTo>
                    <a:pt x="71505" y="0"/>
                  </a:lnTo>
                  <a:close/>
                </a:path>
              </a:pathLst>
            </a:custGeom>
            <a:solidFill>
              <a:srgbClr val="A86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3119938" y="4806448"/>
              <a:ext cx="965200" cy="311150"/>
            </a:xfrm>
            <a:custGeom>
              <a:avLst/>
              <a:gdLst/>
              <a:ahLst/>
              <a:cxnLst/>
              <a:rect l="l" t="t" r="r" b="b"/>
              <a:pathLst>
                <a:path w="965200" h="311150">
                  <a:moveTo>
                    <a:pt x="27406" y="6159"/>
                  </a:moveTo>
                  <a:lnTo>
                    <a:pt x="21285" y="0"/>
                  </a:lnTo>
                  <a:lnTo>
                    <a:pt x="6134" y="0"/>
                  </a:lnTo>
                  <a:lnTo>
                    <a:pt x="0" y="6159"/>
                  </a:lnTo>
                  <a:lnTo>
                    <a:pt x="0" y="13716"/>
                  </a:lnTo>
                  <a:lnTo>
                    <a:pt x="0" y="21259"/>
                  </a:lnTo>
                  <a:lnTo>
                    <a:pt x="6134" y="27419"/>
                  </a:lnTo>
                  <a:lnTo>
                    <a:pt x="21285" y="27419"/>
                  </a:lnTo>
                  <a:lnTo>
                    <a:pt x="27406" y="21259"/>
                  </a:lnTo>
                  <a:lnTo>
                    <a:pt x="27406" y="6159"/>
                  </a:lnTo>
                  <a:close/>
                </a:path>
                <a:path w="965200" h="311150">
                  <a:moveTo>
                    <a:pt x="964882" y="289674"/>
                  </a:moveTo>
                  <a:lnTo>
                    <a:pt x="958761" y="283514"/>
                  </a:lnTo>
                  <a:lnTo>
                    <a:pt x="943584" y="283514"/>
                  </a:lnTo>
                  <a:lnTo>
                    <a:pt x="937463" y="289674"/>
                  </a:lnTo>
                  <a:lnTo>
                    <a:pt x="937463" y="297218"/>
                  </a:lnTo>
                  <a:lnTo>
                    <a:pt x="937463" y="304774"/>
                  </a:lnTo>
                  <a:lnTo>
                    <a:pt x="943584" y="310921"/>
                  </a:lnTo>
                  <a:lnTo>
                    <a:pt x="958761" y="310921"/>
                  </a:lnTo>
                  <a:lnTo>
                    <a:pt x="964882" y="304774"/>
                  </a:lnTo>
                  <a:lnTo>
                    <a:pt x="964882" y="289674"/>
                  </a:lnTo>
                  <a:close/>
                </a:path>
              </a:pathLst>
            </a:custGeom>
            <a:solidFill>
              <a:srgbClr val="B3B9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3011638" y="5205300"/>
              <a:ext cx="1138555" cy="438784"/>
            </a:xfrm>
            <a:custGeom>
              <a:avLst/>
              <a:gdLst/>
              <a:ahLst/>
              <a:cxnLst/>
              <a:rect l="l" t="t" r="r" b="b"/>
              <a:pathLst>
                <a:path w="1138555" h="438785">
                  <a:moveTo>
                    <a:pt x="1095076" y="0"/>
                  </a:moveTo>
                  <a:lnTo>
                    <a:pt x="0" y="195962"/>
                  </a:lnTo>
                  <a:lnTo>
                    <a:pt x="43443" y="438719"/>
                  </a:lnTo>
                  <a:lnTo>
                    <a:pt x="1138520" y="242757"/>
                  </a:lnTo>
                  <a:lnTo>
                    <a:pt x="1095076" y="0"/>
                  </a:lnTo>
                  <a:close/>
                </a:path>
              </a:pathLst>
            </a:custGeom>
            <a:solidFill>
              <a:srgbClr val="A86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3080441" y="5325369"/>
              <a:ext cx="995680" cy="204470"/>
            </a:xfrm>
            <a:custGeom>
              <a:avLst/>
              <a:gdLst/>
              <a:ahLst/>
              <a:cxnLst/>
              <a:rect l="l" t="t" r="r" b="b"/>
              <a:pathLst>
                <a:path w="995680" h="204470">
                  <a:moveTo>
                    <a:pt x="31305" y="189268"/>
                  </a:moveTo>
                  <a:lnTo>
                    <a:pt x="24422" y="175768"/>
                  </a:lnTo>
                  <a:lnTo>
                    <a:pt x="16192" y="173101"/>
                  </a:lnTo>
                  <a:lnTo>
                    <a:pt x="2692" y="179959"/>
                  </a:lnTo>
                  <a:lnTo>
                    <a:pt x="0" y="188214"/>
                  </a:lnTo>
                  <a:lnTo>
                    <a:pt x="3454" y="194957"/>
                  </a:lnTo>
                  <a:lnTo>
                    <a:pt x="6908" y="201701"/>
                  </a:lnTo>
                  <a:lnTo>
                    <a:pt x="15125" y="204368"/>
                  </a:lnTo>
                  <a:lnTo>
                    <a:pt x="28625" y="197510"/>
                  </a:lnTo>
                  <a:lnTo>
                    <a:pt x="31305" y="189268"/>
                  </a:lnTo>
                  <a:close/>
                </a:path>
                <a:path w="995680" h="204470">
                  <a:moveTo>
                    <a:pt x="995299" y="16154"/>
                  </a:moveTo>
                  <a:lnTo>
                    <a:pt x="988415" y="2654"/>
                  </a:lnTo>
                  <a:lnTo>
                    <a:pt x="980186" y="0"/>
                  </a:lnTo>
                  <a:lnTo>
                    <a:pt x="966685" y="6845"/>
                  </a:lnTo>
                  <a:lnTo>
                    <a:pt x="963980" y="15113"/>
                  </a:lnTo>
                  <a:lnTo>
                    <a:pt x="967447" y="21856"/>
                  </a:lnTo>
                  <a:lnTo>
                    <a:pt x="970902" y="28600"/>
                  </a:lnTo>
                  <a:lnTo>
                    <a:pt x="979119" y="31267"/>
                  </a:lnTo>
                  <a:lnTo>
                    <a:pt x="992619" y="24409"/>
                  </a:lnTo>
                  <a:lnTo>
                    <a:pt x="995299" y="16154"/>
                  </a:lnTo>
                  <a:close/>
                </a:path>
              </a:pathLst>
            </a:custGeom>
            <a:solidFill>
              <a:srgbClr val="B3B9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7056590" y="6099426"/>
              <a:ext cx="556260" cy="62865"/>
            </a:xfrm>
            <a:custGeom>
              <a:avLst/>
              <a:gdLst/>
              <a:ahLst/>
              <a:cxnLst/>
              <a:rect l="l" t="t" r="r" b="b"/>
              <a:pathLst>
                <a:path w="556259" h="62864">
                  <a:moveTo>
                    <a:pt x="494278" y="0"/>
                  </a:moveTo>
                  <a:lnTo>
                    <a:pt x="0" y="0"/>
                  </a:lnTo>
                  <a:lnTo>
                    <a:pt x="0" y="62699"/>
                  </a:lnTo>
                  <a:lnTo>
                    <a:pt x="555637" y="62699"/>
                  </a:lnTo>
                  <a:lnTo>
                    <a:pt x="555637" y="61359"/>
                  </a:lnTo>
                  <a:lnTo>
                    <a:pt x="550815" y="37477"/>
                  </a:lnTo>
                  <a:lnTo>
                    <a:pt x="537664" y="17973"/>
                  </a:lnTo>
                  <a:lnTo>
                    <a:pt x="518160" y="4822"/>
                  </a:lnTo>
                  <a:lnTo>
                    <a:pt x="494278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7056579" y="6162130"/>
              <a:ext cx="556260" cy="427990"/>
            </a:xfrm>
            <a:custGeom>
              <a:avLst/>
              <a:gdLst/>
              <a:ahLst/>
              <a:cxnLst/>
              <a:rect l="l" t="t" r="r" b="b"/>
              <a:pathLst>
                <a:path w="556259" h="427990">
                  <a:moveTo>
                    <a:pt x="555648" y="0"/>
                  </a:moveTo>
                  <a:lnTo>
                    <a:pt x="0" y="0"/>
                  </a:lnTo>
                  <a:lnTo>
                    <a:pt x="0" y="427610"/>
                  </a:lnTo>
                  <a:lnTo>
                    <a:pt x="369538" y="427610"/>
                  </a:lnTo>
                  <a:lnTo>
                    <a:pt x="419016" y="420961"/>
                  </a:lnTo>
                  <a:lnTo>
                    <a:pt x="463474" y="402199"/>
                  </a:lnTo>
                  <a:lnTo>
                    <a:pt x="501140" y="373098"/>
                  </a:lnTo>
                  <a:lnTo>
                    <a:pt x="530240" y="335432"/>
                  </a:lnTo>
                  <a:lnTo>
                    <a:pt x="549000" y="290974"/>
                  </a:lnTo>
                  <a:lnTo>
                    <a:pt x="555648" y="241500"/>
                  </a:lnTo>
                  <a:lnTo>
                    <a:pt x="555648" y="0"/>
                  </a:lnTo>
                  <a:close/>
                </a:path>
              </a:pathLst>
            </a:custGeom>
            <a:solidFill>
              <a:srgbClr val="F8EF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6697604" y="6067812"/>
              <a:ext cx="680720" cy="3045460"/>
            </a:xfrm>
            <a:custGeom>
              <a:avLst/>
              <a:gdLst/>
              <a:ahLst/>
              <a:cxnLst/>
              <a:rect l="l" t="t" r="r" b="b"/>
              <a:pathLst>
                <a:path w="680719" h="3045459">
                  <a:moveTo>
                    <a:pt x="680224" y="3044990"/>
                  </a:moveTo>
                  <a:lnTo>
                    <a:pt x="676148" y="3024784"/>
                  </a:lnTo>
                  <a:lnTo>
                    <a:pt x="665010" y="3008274"/>
                  </a:lnTo>
                  <a:lnTo>
                    <a:pt x="648512" y="2997149"/>
                  </a:lnTo>
                  <a:lnTo>
                    <a:pt x="628294" y="2993072"/>
                  </a:lnTo>
                  <a:lnTo>
                    <a:pt x="361581" y="2993072"/>
                  </a:lnTo>
                  <a:lnTo>
                    <a:pt x="361581" y="0"/>
                  </a:lnTo>
                  <a:lnTo>
                    <a:pt x="309664" y="0"/>
                  </a:lnTo>
                  <a:lnTo>
                    <a:pt x="309664" y="2993072"/>
                  </a:lnTo>
                  <a:lnTo>
                    <a:pt x="51930" y="2993072"/>
                  </a:lnTo>
                  <a:lnTo>
                    <a:pt x="31711" y="2997149"/>
                  </a:lnTo>
                  <a:lnTo>
                    <a:pt x="15214" y="3008274"/>
                  </a:lnTo>
                  <a:lnTo>
                    <a:pt x="4089" y="3024784"/>
                  </a:lnTo>
                  <a:lnTo>
                    <a:pt x="0" y="3044990"/>
                  </a:lnTo>
                  <a:lnTo>
                    <a:pt x="680224" y="304499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959104" y="5927797"/>
              <a:ext cx="148267" cy="14828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33086" y="7927226"/>
              <a:ext cx="82836" cy="104509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52460" y="8981096"/>
              <a:ext cx="218384" cy="230321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941307" y="8934802"/>
              <a:ext cx="212113" cy="216189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7648397" y="7705152"/>
              <a:ext cx="466725" cy="1336040"/>
            </a:xfrm>
            <a:custGeom>
              <a:avLst/>
              <a:gdLst/>
              <a:ahLst/>
              <a:cxnLst/>
              <a:rect l="l" t="t" r="r" b="b"/>
              <a:pathLst>
                <a:path w="466725" h="1336040">
                  <a:moveTo>
                    <a:pt x="466530" y="0"/>
                  </a:moveTo>
                  <a:lnTo>
                    <a:pt x="282514" y="3413"/>
                  </a:lnTo>
                  <a:lnTo>
                    <a:pt x="38606" y="7643"/>
                  </a:lnTo>
                  <a:lnTo>
                    <a:pt x="0" y="766227"/>
                  </a:lnTo>
                  <a:lnTo>
                    <a:pt x="34564" y="1335540"/>
                  </a:lnTo>
                  <a:lnTo>
                    <a:pt x="133346" y="1332399"/>
                  </a:lnTo>
                  <a:lnTo>
                    <a:pt x="157136" y="786154"/>
                  </a:lnTo>
                  <a:lnTo>
                    <a:pt x="245573" y="432196"/>
                  </a:lnTo>
                  <a:lnTo>
                    <a:pt x="288734" y="1284264"/>
                  </a:lnTo>
                  <a:lnTo>
                    <a:pt x="380438" y="1280955"/>
                  </a:lnTo>
                  <a:lnTo>
                    <a:pt x="46653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17813118" y="7059108"/>
              <a:ext cx="215265" cy="653415"/>
            </a:xfrm>
            <a:custGeom>
              <a:avLst/>
              <a:gdLst/>
              <a:ahLst/>
              <a:cxnLst/>
              <a:rect l="l" t="t" r="r" b="b"/>
              <a:pathLst>
                <a:path w="215265" h="653415">
                  <a:moveTo>
                    <a:pt x="0" y="0"/>
                  </a:moveTo>
                  <a:lnTo>
                    <a:pt x="0" y="653142"/>
                  </a:lnTo>
                  <a:lnTo>
                    <a:pt x="214715" y="653142"/>
                  </a:lnTo>
                  <a:lnTo>
                    <a:pt x="214715" y="234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7820127" y="6943595"/>
              <a:ext cx="165100" cy="320675"/>
            </a:xfrm>
            <a:custGeom>
              <a:avLst/>
              <a:gdLst/>
              <a:ahLst/>
              <a:cxnLst/>
              <a:rect l="l" t="t" r="r" b="b"/>
              <a:pathLst>
                <a:path w="165100" h="320675">
                  <a:moveTo>
                    <a:pt x="135226" y="0"/>
                  </a:moveTo>
                  <a:lnTo>
                    <a:pt x="21261" y="13894"/>
                  </a:lnTo>
                  <a:lnTo>
                    <a:pt x="19230" y="86719"/>
                  </a:lnTo>
                  <a:lnTo>
                    <a:pt x="15574" y="102479"/>
                  </a:lnTo>
                  <a:lnTo>
                    <a:pt x="7986" y="136984"/>
                  </a:lnTo>
                  <a:lnTo>
                    <a:pt x="1212" y="182519"/>
                  </a:lnTo>
                  <a:lnTo>
                    <a:pt x="0" y="231368"/>
                  </a:lnTo>
                  <a:lnTo>
                    <a:pt x="9095" y="275813"/>
                  </a:lnTo>
                  <a:lnTo>
                    <a:pt x="33245" y="308138"/>
                  </a:lnTo>
                  <a:lnTo>
                    <a:pt x="77197" y="320628"/>
                  </a:lnTo>
                  <a:lnTo>
                    <a:pt x="122408" y="311010"/>
                  </a:lnTo>
                  <a:lnTo>
                    <a:pt x="149663" y="285552"/>
                  </a:lnTo>
                  <a:lnTo>
                    <a:pt x="162624" y="249354"/>
                  </a:lnTo>
                  <a:lnTo>
                    <a:pt x="164956" y="207513"/>
                  </a:lnTo>
                  <a:lnTo>
                    <a:pt x="160323" y="165126"/>
                  </a:lnTo>
                  <a:lnTo>
                    <a:pt x="152390" y="127292"/>
                  </a:lnTo>
                  <a:lnTo>
                    <a:pt x="141278" y="85672"/>
                  </a:lnTo>
                  <a:lnTo>
                    <a:pt x="135226" y="0"/>
                  </a:lnTo>
                  <a:close/>
                </a:path>
              </a:pathLst>
            </a:custGeom>
            <a:solidFill>
              <a:srgbClr val="A57F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7520400" y="7032948"/>
              <a:ext cx="681355" cy="1254760"/>
            </a:xfrm>
            <a:custGeom>
              <a:avLst/>
              <a:gdLst/>
              <a:ahLst/>
              <a:cxnLst/>
              <a:rect l="l" t="t" r="r" b="b"/>
              <a:pathLst>
                <a:path w="681355" h="1254759">
                  <a:moveTo>
                    <a:pt x="338302" y="909256"/>
                  </a:moveTo>
                  <a:lnTo>
                    <a:pt x="338277" y="842022"/>
                  </a:lnTo>
                  <a:lnTo>
                    <a:pt x="337972" y="772172"/>
                  </a:lnTo>
                  <a:lnTo>
                    <a:pt x="337375" y="700595"/>
                  </a:lnTo>
                  <a:lnTo>
                    <a:pt x="336562" y="628129"/>
                  </a:lnTo>
                  <a:lnTo>
                    <a:pt x="334314" y="484035"/>
                  </a:lnTo>
                  <a:lnTo>
                    <a:pt x="331482" y="346811"/>
                  </a:lnTo>
                  <a:lnTo>
                    <a:pt x="328295" y="223380"/>
                  </a:lnTo>
                  <a:lnTo>
                    <a:pt x="325018" y="120675"/>
                  </a:lnTo>
                  <a:lnTo>
                    <a:pt x="323405" y="79260"/>
                  </a:lnTo>
                  <a:lnTo>
                    <a:pt x="320421" y="20612"/>
                  </a:lnTo>
                  <a:lnTo>
                    <a:pt x="317944" y="0"/>
                  </a:lnTo>
                  <a:lnTo>
                    <a:pt x="283984" y="13284"/>
                  </a:lnTo>
                  <a:lnTo>
                    <a:pt x="242074" y="32118"/>
                  </a:lnTo>
                  <a:lnTo>
                    <a:pt x="202145" y="51447"/>
                  </a:lnTo>
                  <a:lnTo>
                    <a:pt x="152222" y="82727"/>
                  </a:lnTo>
                  <a:lnTo>
                    <a:pt x="128155" y="118084"/>
                  </a:lnTo>
                  <a:lnTo>
                    <a:pt x="127444" y="117119"/>
                  </a:lnTo>
                  <a:lnTo>
                    <a:pt x="125869" y="122859"/>
                  </a:lnTo>
                  <a:lnTo>
                    <a:pt x="123418" y="127965"/>
                  </a:lnTo>
                  <a:lnTo>
                    <a:pt x="120053" y="144056"/>
                  </a:lnTo>
                  <a:lnTo>
                    <a:pt x="44323" y="420179"/>
                  </a:lnTo>
                  <a:lnTo>
                    <a:pt x="34988" y="458038"/>
                  </a:lnTo>
                  <a:lnTo>
                    <a:pt x="27622" y="496290"/>
                  </a:lnTo>
                  <a:lnTo>
                    <a:pt x="22225" y="534873"/>
                  </a:lnTo>
                  <a:lnTo>
                    <a:pt x="18846" y="573709"/>
                  </a:lnTo>
                  <a:lnTo>
                    <a:pt x="0" y="879449"/>
                  </a:lnTo>
                  <a:lnTo>
                    <a:pt x="965" y="888606"/>
                  </a:lnTo>
                  <a:lnTo>
                    <a:pt x="4749" y="896747"/>
                  </a:lnTo>
                  <a:lnTo>
                    <a:pt x="10922" y="903249"/>
                  </a:lnTo>
                  <a:lnTo>
                    <a:pt x="19075" y="907516"/>
                  </a:lnTo>
                  <a:lnTo>
                    <a:pt x="85242" y="929182"/>
                  </a:lnTo>
                  <a:lnTo>
                    <a:pt x="80911" y="1082713"/>
                  </a:lnTo>
                  <a:lnTo>
                    <a:pt x="91986" y="1131633"/>
                  </a:lnTo>
                  <a:lnTo>
                    <a:pt x="125183" y="1169187"/>
                  </a:lnTo>
                  <a:lnTo>
                    <a:pt x="164223" y="1193800"/>
                  </a:lnTo>
                  <a:lnTo>
                    <a:pt x="211366" y="1218806"/>
                  </a:lnTo>
                  <a:lnTo>
                    <a:pt x="264096" y="1240243"/>
                  </a:lnTo>
                  <a:lnTo>
                    <a:pt x="319913" y="1254150"/>
                  </a:lnTo>
                  <a:lnTo>
                    <a:pt x="323964" y="1249337"/>
                  </a:lnTo>
                  <a:lnTo>
                    <a:pt x="330390" y="1209395"/>
                  </a:lnTo>
                  <a:lnTo>
                    <a:pt x="334746" y="1134783"/>
                  </a:lnTo>
                  <a:lnTo>
                    <a:pt x="336245" y="1086637"/>
                  </a:lnTo>
                  <a:lnTo>
                    <a:pt x="337312" y="1032421"/>
                  </a:lnTo>
                  <a:lnTo>
                    <a:pt x="337985" y="973010"/>
                  </a:lnTo>
                  <a:lnTo>
                    <a:pt x="338302" y="909256"/>
                  </a:lnTo>
                  <a:close/>
                </a:path>
                <a:path w="681355" h="1254759">
                  <a:moveTo>
                    <a:pt x="681126" y="1078941"/>
                  </a:moveTo>
                  <a:lnTo>
                    <a:pt x="675005" y="861898"/>
                  </a:lnTo>
                  <a:lnTo>
                    <a:pt x="669404" y="686409"/>
                  </a:lnTo>
                  <a:lnTo>
                    <a:pt x="665048" y="563168"/>
                  </a:lnTo>
                  <a:lnTo>
                    <a:pt x="660273" y="441972"/>
                  </a:lnTo>
                  <a:lnTo>
                    <a:pt x="655154" y="328866"/>
                  </a:lnTo>
                  <a:lnTo>
                    <a:pt x="652487" y="277228"/>
                  </a:lnTo>
                  <a:lnTo>
                    <a:pt x="649770" y="229882"/>
                  </a:lnTo>
                  <a:lnTo>
                    <a:pt x="647014" y="187591"/>
                  </a:lnTo>
                  <a:lnTo>
                    <a:pt x="638619" y="124269"/>
                  </a:lnTo>
                  <a:lnTo>
                    <a:pt x="609815" y="79032"/>
                  </a:lnTo>
                  <a:lnTo>
                    <a:pt x="557161" y="47586"/>
                  </a:lnTo>
                  <a:lnTo>
                    <a:pt x="518642" y="31953"/>
                  </a:lnTo>
                  <a:lnTo>
                    <a:pt x="478624" y="16611"/>
                  </a:lnTo>
                  <a:lnTo>
                    <a:pt x="443331" y="2552"/>
                  </a:lnTo>
                  <a:lnTo>
                    <a:pt x="434606" y="45707"/>
                  </a:lnTo>
                  <a:lnTo>
                    <a:pt x="429501" y="119545"/>
                  </a:lnTo>
                  <a:lnTo>
                    <a:pt x="427202" y="167373"/>
                  </a:lnTo>
                  <a:lnTo>
                    <a:pt x="425107" y="221322"/>
                  </a:lnTo>
                  <a:lnTo>
                    <a:pt x="423214" y="280504"/>
                  </a:lnTo>
                  <a:lnTo>
                    <a:pt x="421538" y="344068"/>
                  </a:lnTo>
                  <a:lnTo>
                    <a:pt x="420116" y="411137"/>
                  </a:lnTo>
                  <a:lnTo>
                    <a:pt x="418934" y="480822"/>
                  </a:lnTo>
                  <a:lnTo>
                    <a:pt x="418033" y="552284"/>
                  </a:lnTo>
                  <a:lnTo>
                    <a:pt x="417410" y="624636"/>
                  </a:lnTo>
                  <a:lnTo>
                    <a:pt x="417093" y="697001"/>
                  </a:lnTo>
                  <a:lnTo>
                    <a:pt x="417093" y="768527"/>
                  </a:lnTo>
                  <a:lnTo>
                    <a:pt x="417410" y="838339"/>
                  </a:lnTo>
                  <a:lnTo>
                    <a:pt x="418084" y="905560"/>
                  </a:lnTo>
                  <a:lnTo>
                    <a:pt x="419112" y="969314"/>
                  </a:lnTo>
                  <a:lnTo>
                    <a:pt x="420509" y="1028750"/>
                  </a:lnTo>
                  <a:lnTo>
                    <a:pt x="422313" y="1082979"/>
                  </a:lnTo>
                  <a:lnTo>
                    <a:pt x="424510" y="1131138"/>
                  </a:lnTo>
                  <a:lnTo>
                    <a:pt x="427126" y="1172362"/>
                  </a:lnTo>
                  <a:lnTo>
                    <a:pt x="433692" y="1230515"/>
                  </a:lnTo>
                  <a:lnTo>
                    <a:pt x="442125" y="1250467"/>
                  </a:lnTo>
                  <a:lnTo>
                    <a:pt x="497916" y="1236573"/>
                  </a:lnTo>
                  <a:lnTo>
                    <a:pt x="550621" y="1215148"/>
                  </a:lnTo>
                  <a:lnTo>
                    <a:pt x="597738" y="1190155"/>
                  </a:lnTo>
                  <a:lnTo>
                    <a:pt x="636765" y="1165542"/>
                  </a:lnTo>
                  <a:lnTo>
                    <a:pt x="670026" y="1127937"/>
                  </a:lnTo>
                  <a:lnTo>
                    <a:pt x="678611" y="1104328"/>
                  </a:lnTo>
                  <a:lnTo>
                    <a:pt x="681126" y="1078941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200653" y="7924339"/>
              <a:ext cx="83058" cy="105033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8039588" y="7149020"/>
              <a:ext cx="256540" cy="814705"/>
            </a:xfrm>
            <a:custGeom>
              <a:avLst/>
              <a:gdLst/>
              <a:ahLst/>
              <a:cxnLst/>
              <a:rect l="l" t="t" r="r" b="b"/>
              <a:pathLst>
                <a:path w="256540" h="814704">
                  <a:moveTo>
                    <a:pt x="116687" y="0"/>
                  </a:moveTo>
                  <a:lnTo>
                    <a:pt x="0" y="159251"/>
                  </a:lnTo>
                  <a:lnTo>
                    <a:pt x="79735" y="360910"/>
                  </a:lnTo>
                  <a:lnTo>
                    <a:pt x="90618" y="391968"/>
                  </a:lnTo>
                  <a:lnTo>
                    <a:pt x="99008" y="423742"/>
                  </a:lnTo>
                  <a:lnTo>
                    <a:pt x="104872" y="456083"/>
                  </a:lnTo>
                  <a:lnTo>
                    <a:pt x="108174" y="488843"/>
                  </a:lnTo>
                  <a:lnTo>
                    <a:pt x="126216" y="784541"/>
                  </a:lnTo>
                  <a:lnTo>
                    <a:pt x="130149" y="798706"/>
                  </a:lnTo>
                  <a:lnTo>
                    <a:pt x="139609" y="809043"/>
                  </a:lnTo>
                  <a:lnTo>
                    <a:pt x="152636" y="814197"/>
                  </a:lnTo>
                  <a:lnTo>
                    <a:pt x="167272" y="812812"/>
                  </a:lnTo>
                  <a:lnTo>
                    <a:pt x="237479" y="788625"/>
                  </a:lnTo>
                  <a:lnTo>
                    <a:pt x="256107" y="760238"/>
                  </a:lnTo>
                  <a:lnTo>
                    <a:pt x="229783" y="419861"/>
                  </a:lnTo>
                  <a:lnTo>
                    <a:pt x="227566" y="398469"/>
                  </a:lnTo>
                  <a:lnTo>
                    <a:pt x="224253" y="377231"/>
                  </a:lnTo>
                  <a:lnTo>
                    <a:pt x="219854" y="356194"/>
                  </a:lnTo>
                  <a:lnTo>
                    <a:pt x="214380" y="335403"/>
                  </a:lnTo>
                  <a:lnTo>
                    <a:pt x="116687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7732052" y="6690949"/>
              <a:ext cx="338455" cy="342265"/>
            </a:xfrm>
            <a:custGeom>
              <a:avLst/>
              <a:gdLst/>
              <a:ahLst/>
              <a:cxnLst/>
              <a:rect l="l" t="t" r="r" b="b"/>
              <a:pathLst>
                <a:path w="338455" h="342265">
                  <a:moveTo>
                    <a:pt x="186695" y="0"/>
                  </a:moveTo>
                  <a:lnTo>
                    <a:pt x="122002" y="7772"/>
                  </a:lnTo>
                  <a:lnTo>
                    <a:pt x="66175" y="40909"/>
                  </a:lnTo>
                  <a:lnTo>
                    <a:pt x="36528" y="80076"/>
                  </a:lnTo>
                  <a:lnTo>
                    <a:pt x="15710" y="129660"/>
                  </a:lnTo>
                  <a:lnTo>
                    <a:pt x="2440" y="196904"/>
                  </a:lnTo>
                  <a:lnTo>
                    <a:pt x="0" y="227249"/>
                  </a:lnTo>
                  <a:lnTo>
                    <a:pt x="7610" y="270412"/>
                  </a:lnTo>
                  <a:lnTo>
                    <a:pt x="30372" y="306126"/>
                  </a:lnTo>
                  <a:lnTo>
                    <a:pt x="64719" y="331035"/>
                  </a:lnTo>
                  <a:lnTo>
                    <a:pt x="107085" y="341780"/>
                  </a:lnTo>
                  <a:lnTo>
                    <a:pt x="107441" y="328995"/>
                  </a:lnTo>
                  <a:lnTo>
                    <a:pt x="99728" y="320472"/>
                  </a:lnTo>
                  <a:lnTo>
                    <a:pt x="92762" y="310652"/>
                  </a:lnTo>
                  <a:lnTo>
                    <a:pt x="76241" y="272317"/>
                  </a:lnTo>
                  <a:lnTo>
                    <a:pt x="67181" y="219040"/>
                  </a:lnTo>
                  <a:lnTo>
                    <a:pt x="73212" y="212852"/>
                  </a:lnTo>
                  <a:lnTo>
                    <a:pt x="87071" y="194163"/>
                  </a:lnTo>
                  <a:lnTo>
                    <a:pt x="98010" y="173140"/>
                  </a:lnTo>
                  <a:lnTo>
                    <a:pt x="105488" y="151713"/>
                  </a:lnTo>
                  <a:lnTo>
                    <a:pt x="108970" y="131817"/>
                  </a:lnTo>
                  <a:lnTo>
                    <a:pt x="137670" y="152092"/>
                  </a:lnTo>
                  <a:lnTo>
                    <a:pt x="174389" y="164381"/>
                  </a:lnTo>
                  <a:lnTo>
                    <a:pt x="217718" y="168445"/>
                  </a:lnTo>
                  <a:lnTo>
                    <a:pt x="269719" y="163565"/>
                  </a:lnTo>
                  <a:lnTo>
                    <a:pt x="268984" y="202611"/>
                  </a:lnTo>
                  <a:lnTo>
                    <a:pt x="264074" y="250652"/>
                  </a:lnTo>
                  <a:lnTo>
                    <a:pt x="244449" y="309353"/>
                  </a:lnTo>
                  <a:lnTo>
                    <a:pt x="228945" y="329749"/>
                  </a:lnTo>
                  <a:lnTo>
                    <a:pt x="229804" y="341926"/>
                  </a:lnTo>
                  <a:lnTo>
                    <a:pt x="273383" y="330967"/>
                  </a:lnTo>
                  <a:lnTo>
                    <a:pt x="308260" y="304985"/>
                  </a:lnTo>
                  <a:lnTo>
                    <a:pt x="330921" y="267726"/>
                  </a:lnTo>
                  <a:lnTo>
                    <a:pt x="337853" y="222935"/>
                  </a:lnTo>
                  <a:lnTo>
                    <a:pt x="336200" y="199705"/>
                  </a:lnTo>
                  <a:lnTo>
                    <a:pt x="329205" y="155908"/>
                  </a:lnTo>
                  <a:lnTo>
                    <a:pt x="306601" y="86535"/>
                  </a:lnTo>
                  <a:lnTo>
                    <a:pt x="277541" y="44193"/>
                  </a:lnTo>
                  <a:lnTo>
                    <a:pt x="237337" y="13672"/>
                  </a:lnTo>
                  <a:lnTo>
                    <a:pt x="186695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787349" y="6707117"/>
              <a:ext cx="255569" cy="33657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11433873" y="6949128"/>
              <a:ext cx="707390" cy="379095"/>
            </a:xfrm>
            <a:custGeom>
              <a:avLst/>
              <a:gdLst/>
              <a:ahLst/>
              <a:cxnLst/>
              <a:rect l="l" t="t" r="r" b="b"/>
              <a:pathLst>
                <a:path w="707390" h="379095">
                  <a:moveTo>
                    <a:pt x="152057" y="235000"/>
                  </a:moveTo>
                  <a:lnTo>
                    <a:pt x="96761" y="218871"/>
                  </a:lnTo>
                  <a:lnTo>
                    <a:pt x="138239" y="62674"/>
                  </a:lnTo>
                  <a:lnTo>
                    <a:pt x="94462" y="131330"/>
                  </a:lnTo>
                  <a:lnTo>
                    <a:pt x="0" y="293116"/>
                  </a:lnTo>
                  <a:lnTo>
                    <a:pt x="66814" y="269557"/>
                  </a:lnTo>
                  <a:lnTo>
                    <a:pt x="41617" y="334759"/>
                  </a:lnTo>
                  <a:lnTo>
                    <a:pt x="29375" y="367766"/>
                  </a:lnTo>
                  <a:lnTo>
                    <a:pt x="26631" y="378752"/>
                  </a:lnTo>
                  <a:lnTo>
                    <a:pt x="29946" y="377863"/>
                  </a:lnTo>
                  <a:lnTo>
                    <a:pt x="51943" y="353593"/>
                  </a:lnTo>
                  <a:lnTo>
                    <a:pt x="93599" y="304698"/>
                  </a:lnTo>
                  <a:lnTo>
                    <a:pt x="152057" y="235000"/>
                  </a:lnTo>
                  <a:close/>
                </a:path>
                <a:path w="707390" h="379095">
                  <a:moveTo>
                    <a:pt x="707301" y="328726"/>
                  </a:moveTo>
                  <a:lnTo>
                    <a:pt x="660577" y="264960"/>
                  </a:lnTo>
                  <a:lnTo>
                    <a:pt x="679665" y="154368"/>
                  </a:lnTo>
                  <a:lnTo>
                    <a:pt x="628980" y="178130"/>
                  </a:lnTo>
                  <a:lnTo>
                    <a:pt x="562152" y="100596"/>
                  </a:lnTo>
                  <a:lnTo>
                    <a:pt x="522986" y="0"/>
                  </a:lnTo>
                  <a:lnTo>
                    <a:pt x="483819" y="120129"/>
                  </a:lnTo>
                  <a:lnTo>
                    <a:pt x="402234" y="28917"/>
                  </a:lnTo>
                  <a:lnTo>
                    <a:pt x="430834" y="184315"/>
                  </a:lnTo>
                  <a:lnTo>
                    <a:pt x="389369" y="251129"/>
                  </a:lnTo>
                  <a:lnTo>
                    <a:pt x="520674" y="260350"/>
                  </a:lnTo>
                  <a:lnTo>
                    <a:pt x="529386" y="366331"/>
                  </a:lnTo>
                  <a:lnTo>
                    <a:pt x="610539" y="301167"/>
                  </a:lnTo>
                  <a:lnTo>
                    <a:pt x="707301" y="328726"/>
                  </a:lnTo>
                  <a:close/>
                </a:path>
              </a:pathLst>
            </a:custGeom>
            <a:solidFill>
              <a:srgbClr val="88C2E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6" name="object 106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7" name="object 10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108" name="object 108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F066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 descr="$PPTXTitle"/>
          <p:cNvSpPr txBox="1">
            <a:spLocks noGrp="1"/>
          </p:cNvSpPr>
          <p:nvPr>
            <p:ph type="title"/>
          </p:nvPr>
        </p:nvSpPr>
        <p:spPr>
          <a:xfrm>
            <a:off x="290955" y="236002"/>
            <a:ext cx="1632585" cy="5657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5"/>
              <a:t>Homes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8109584" cy="426656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5080">
              <a:lnSpc>
                <a:spcPts val="5610"/>
              </a:lnSpc>
              <a:spcBef>
                <a:spcPts val="555"/>
              </a:spcBef>
            </a:pPr>
            <a:r>
              <a:rPr dirty="0" sz="4950" spc="-300">
                <a:solidFill>
                  <a:srgbClr val="412468"/>
                </a:solidFill>
                <a:latin typeface="Arial Black"/>
                <a:cs typeface="Arial Black"/>
              </a:rPr>
              <a:t>There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are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large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disparities </a:t>
            </a:r>
            <a:r>
              <a:rPr dirty="0" sz="4950" spc="-400">
                <a:solidFill>
                  <a:srgbClr val="412468"/>
                </a:solidFill>
                <a:latin typeface="Arial Black"/>
                <a:cs typeface="Arial Black"/>
              </a:rPr>
              <a:t>across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country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">
                <a:solidFill>
                  <a:srgbClr val="412468"/>
                </a:solidFill>
                <a:latin typeface="Arial Black"/>
                <a:cs typeface="Arial Black"/>
              </a:rPr>
              <a:t>the </a:t>
            </a:r>
            <a:r>
              <a:rPr dirty="0" sz="4950" spc="-405">
                <a:solidFill>
                  <a:srgbClr val="412468"/>
                </a:solidFill>
                <a:latin typeface="Arial Black"/>
                <a:cs typeface="Arial Black"/>
              </a:rPr>
              <a:t>scale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0">
                <a:solidFill>
                  <a:srgbClr val="412468"/>
                </a:solidFill>
                <a:latin typeface="Arial Black"/>
                <a:cs typeface="Arial Black"/>
              </a:rPr>
              <a:t>non-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decency.</a:t>
            </a:r>
            <a:endParaRPr sz="4950">
              <a:latin typeface="Arial Black"/>
              <a:cs typeface="Arial Black"/>
            </a:endParaRPr>
          </a:p>
          <a:p>
            <a:pPr algn="just" marL="12700" marR="346710">
              <a:lnSpc>
                <a:spcPct val="103699"/>
              </a:lnSpc>
              <a:spcBef>
                <a:spcPts val="1914"/>
              </a:spcBef>
            </a:pP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The</a:t>
            </a:r>
            <a:r>
              <a:rPr dirty="0" sz="2850" spc="-1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percentage</a:t>
            </a:r>
            <a:r>
              <a:rPr dirty="0" sz="2850" spc="-1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0">
                <a:solidFill>
                  <a:srgbClr val="412468"/>
                </a:solidFill>
                <a:latin typeface="Lucida Sans Unicode"/>
                <a:cs typeface="Lucida Sans Unicode"/>
              </a:rPr>
              <a:t>of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owner</a:t>
            </a:r>
            <a:r>
              <a:rPr dirty="0" sz="2850" spc="-1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95">
                <a:solidFill>
                  <a:srgbClr val="412468"/>
                </a:solidFill>
                <a:latin typeface="Lucida Sans Unicode"/>
                <a:cs typeface="Lucida Sans Unicode"/>
              </a:rPr>
              <a:t>occupied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40">
                <a:solidFill>
                  <a:srgbClr val="412468"/>
                </a:solidFill>
                <a:latin typeface="Lucida Sans Unicode"/>
                <a:cs typeface="Lucida Sans Unicode"/>
              </a:rPr>
              <a:t>homes </a:t>
            </a:r>
            <a:r>
              <a:rPr dirty="0" sz="2850" spc="90">
                <a:solidFill>
                  <a:srgbClr val="412468"/>
                </a:solidFill>
                <a:latin typeface="Lucida Sans Unicode"/>
                <a:cs typeface="Lucida Sans Unicode"/>
              </a:rPr>
              <a:t>headed</a:t>
            </a:r>
            <a:r>
              <a:rPr dirty="0" sz="2850" spc="-1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40">
                <a:solidFill>
                  <a:srgbClr val="412468"/>
                </a:solidFill>
                <a:latin typeface="Lucida Sans Unicode"/>
                <a:cs typeface="Lucida Sans Unicode"/>
              </a:rPr>
              <a:t>by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0">
                <a:solidFill>
                  <a:srgbClr val="412468"/>
                </a:solidFill>
                <a:latin typeface="Lucida Sans Unicode"/>
                <a:cs typeface="Lucida Sans Unicode"/>
              </a:rPr>
              <a:t>someone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05">
                <a:solidFill>
                  <a:srgbClr val="412468"/>
                </a:solidFill>
                <a:latin typeface="Lucida Sans Unicode"/>
                <a:cs typeface="Lucida Sans Unicode"/>
              </a:rPr>
              <a:t>aged</a:t>
            </a:r>
            <a:r>
              <a:rPr dirty="0" sz="2850" spc="-1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55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0">
                <a:solidFill>
                  <a:srgbClr val="412468"/>
                </a:solidFill>
                <a:latin typeface="Lucida Sans Unicode"/>
                <a:cs typeface="Lucida Sans Unicode"/>
              </a:rPr>
              <a:t>and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0">
                <a:solidFill>
                  <a:srgbClr val="412468"/>
                </a:solidFill>
                <a:latin typeface="Lucida Sans Unicode"/>
                <a:cs typeface="Lucida Sans Unicode"/>
              </a:rPr>
              <a:t>over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20">
                <a:solidFill>
                  <a:srgbClr val="412468"/>
                </a:solidFill>
                <a:latin typeface="Lucida Sans Unicode"/>
                <a:cs typeface="Lucida Sans Unicode"/>
              </a:rPr>
              <a:t>that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are</a:t>
            </a:r>
            <a:r>
              <a:rPr dirty="0" sz="2850" spc="-13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65">
                <a:solidFill>
                  <a:srgbClr val="412468"/>
                </a:solidFill>
                <a:latin typeface="Lucida Sans Unicode"/>
                <a:cs typeface="Lucida Sans Unicode"/>
              </a:rPr>
              <a:t>non-</a:t>
            </a:r>
            <a:r>
              <a:rPr dirty="0" sz="2850" spc="105">
                <a:solidFill>
                  <a:srgbClr val="412468"/>
                </a:solidFill>
                <a:latin typeface="Lucida Sans Unicode"/>
                <a:cs typeface="Lucida Sans Unicode"/>
              </a:rPr>
              <a:t>decent</a:t>
            </a:r>
            <a:r>
              <a:rPr dirty="0" sz="2850" spc="-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ranges</a:t>
            </a:r>
            <a:r>
              <a:rPr dirty="0" sz="2850" spc="-13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from</a:t>
            </a:r>
            <a:r>
              <a:rPr dirty="0" sz="2850" spc="-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25">
                <a:solidFill>
                  <a:srgbClr val="412468"/>
                </a:solidFill>
                <a:latin typeface="Lucida Sans Unicode"/>
                <a:cs typeface="Lucida Sans Unicode"/>
              </a:rPr>
              <a:t>10%</a:t>
            </a:r>
            <a:r>
              <a:rPr dirty="0" sz="2850" spc="-13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in</a:t>
            </a:r>
            <a:r>
              <a:rPr dirty="0" sz="2850" spc="-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45">
                <a:solidFill>
                  <a:srgbClr val="412468"/>
                </a:solidFill>
                <a:latin typeface="Lucida Sans Unicode"/>
                <a:cs typeface="Lucida Sans Unicode"/>
              </a:rPr>
              <a:t>London </a:t>
            </a: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to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21%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in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the</a:t>
            </a:r>
            <a:r>
              <a:rPr dirty="0" sz="2850" spc="-18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95">
                <a:solidFill>
                  <a:srgbClr val="412468"/>
                </a:solidFill>
                <a:latin typeface="Lucida Sans Unicode"/>
                <a:cs typeface="Lucida Sans Unicode"/>
              </a:rPr>
              <a:t>East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35">
                <a:solidFill>
                  <a:srgbClr val="412468"/>
                </a:solidFill>
                <a:latin typeface="Lucida Sans Unicode"/>
                <a:cs typeface="Lucida Sans Unicode"/>
              </a:rPr>
              <a:t>Midlands.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7490459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4.02a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better.org.uk/homes-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4198" y="723547"/>
            <a:ext cx="8236066" cy="986871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F066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290955" y="236002"/>
            <a:ext cx="1632585" cy="5657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5"/>
              <a:t>Homes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0290650"/>
            <a:ext cx="749300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4.05a</a:t>
            </a:r>
            <a:r>
              <a:rPr dirty="0" sz="1300" spc="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better.org.uk/homes-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047563" y="1340795"/>
            <a:ext cx="2272665" cy="3834129"/>
            <a:chOff x="12047563" y="1340795"/>
            <a:chExt cx="2272665" cy="3834129"/>
          </a:xfrm>
        </p:grpSpPr>
        <p:sp>
          <p:nvSpPr>
            <p:cNvPr id="4" name="object 4"/>
            <p:cNvSpPr/>
            <p:nvPr/>
          </p:nvSpPr>
          <p:spPr>
            <a:xfrm>
              <a:off x="12166029" y="1340795"/>
              <a:ext cx="496570" cy="560070"/>
            </a:xfrm>
            <a:custGeom>
              <a:avLst/>
              <a:gdLst/>
              <a:ahLst/>
              <a:cxnLst/>
              <a:rect l="l" t="t" r="r" b="b"/>
              <a:pathLst>
                <a:path w="496570" h="560069">
                  <a:moveTo>
                    <a:pt x="496392" y="195389"/>
                  </a:moveTo>
                  <a:lnTo>
                    <a:pt x="427748" y="195389"/>
                  </a:lnTo>
                  <a:lnTo>
                    <a:pt x="427748" y="5880"/>
                  </a:lnTo>
                  <a:lnTo>
                    <a:pt x="421614" y="0"/>
                  </a:lnTo>
                  <a:lnTo>
                    <a:pt x="281520" y="0"/>
                  </a:lnTo>
                  <a:lnTo>
                    <a:pt x="275386" y="5880"/>
                  </a:lnTo>
                  <a:lnTo>
                    <a:pt x="275386" y="195389"/>
                  </a:lnTo>
                  <a:lnTo>
                    <a:pt x="221030" y="195389"/>
                  </a:lnTo>
                  <a:lnTo>
                    <a:pt x="221030" y="5880"/>
                  </a:lnTo>
                  <a:lnTo>
                    <a:pt x="214896" y="0"/>
                  </a:lnTo>
                  <a:lnTo>
                    <a:pt x="74803" y="0"/>
                  </a:lnTo>
                  <a:lnTo>
                    <a:pt x="68668" y="5880"/>
                  </a:lnTo>
                  <a:lnTo>
                    <a:pt x="68668" y="195389"/>
                  </a:lnTo>
                  <a:lnTo>
                    <a:pt x="0" y="195389"/>
                  </a:lnTo>
                  <a:lnTo>
                    <a:pt x="0" y="559828"/>
                  </a:lnTo>
                  <a:lnTo>
                    <a:pt x="496392" y="559828"/>
                  </a:lnTo>
                  <a:lnTo>
                    <a:pt x="496392" y="195389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047580" y="1900622"/>
              <a:ext cx="2272665" cy="3274060"/>
            </a:xfrm>
            <a:custGeom>
              <a:avLst/>
              <a:gdLst/>
              <a:ahLst/>
              <a:cxnLst/>
              <a:rect l="l" t="t" r="r" b="b"/>
              <a:pathLst>
                <a:path w="2272665" h="3274060">
                  <a:moveTo>
                    <a:pt x="2272328" y="0"/>
                  </a:moveTo>
                  <a:lnTo>
                    <a:pt x="0" y="0"/>
                  </a:lnTo>
                  <a:lnTo>
                    <a:pt x="0" y="3273942"/>
                  </a:lnTo>
                  <a:lnTo>
                    <a:pt x="2272328" y="3273942"/>
                  </a:lnTo>
                  <a:lnTo>
                    <a:pt x="2272328" y="0"/>
                  </a:lnTo>
                  <a:close/>
                </a:path>
              </a:pathLst>
            </a:custGeom>
            <a:solidFill>
              <a:srgbClr val="E9E9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588287" y="4440367"/>
              <a:ext cx="365125" cy="588010"/>
            </a:xfrm>
            <a:custGeom>
              <a:avLst/>
              <a:gdLst/>
              <a:ahLst/>
              <a:cxnLst/>
              <a:rect l="l" t="t" r="r" b="b"/>
              <a:pathLst>
                <a:path w="365125" h="588010">
                  <a:moveTo>
                    <a:pt x="0" y="587992"/>
                  </a:moveTo>
                  <a:lnTo>
                    <a:pt x="364994" y="587992"/>
                  </a:lnTo>
                  <a:lnTo>
                    <a:pt x="364994" y="0"/>
                  </a:lnTo>
                  <a:lnTo>
                    <a:pt x="0" y="0"/>
                  </a:lnTo>
                  <a:lnTo>
                    <a:pt x="0" y="587992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2451004" y="3160794"/>
              <a:ext cx="1553210" cy="1280160"/>
            </a:xfrm>
            <a:custGeom>
              <a:avLst/>
              <a:gdLst/>
              <a:ahLst/>
              <a:cxnLst/>
              <a:rect l="l" t="t" r="r" b="b"/>
              <a:pathLst>
                <a:path w="1553209" h="1280160">
                  <a:moveTo>
                    <a:pt x="548411" y="0"/>
                  </a:moveTo>
                  <a:lnTo>
                    <a:pt x="0" y="0"/>
                  </a:lnTo>
                  <a:lnTo>
                    <a:pt x="0" y="648563"/>
                  </a:lnTo>
                  <a:lnTo>
                    <a:pt x="548411" y="648563"/>
                  </a:lnTo>
                  <a:lnTo>
                    <a:pt x="548411" y="0"/>
                  </a:lnTo>
                  <a:close/>
                </a:path>
                <a:path w="1553209" h="1280160">
                  <a:moveTo>
                    <a:pt x="1553057" y="1179296"/>
                  </a:moveTo>
                  <a:lnTo>
                    <a:pt x="1086485" y="1179296"/>
                  </a:lnTo>
                  <a:lnTo>
                    <a:pt x="1086485" y="1279575"/>
                  </a:lnTo>
                  <a:lnTo>
                    <a:pt x="1553057" y="1279575"/>
                  </a:lnTo>
                  <a:lnTo>
                    <a:pt x="1553057" y="11792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506503" y="3213918"/>
              <a:ext cx="437515" cy="542290"/>
            </a:xfrm>
            <a:custGeom>
              <a:avLst/>
              <a:gdLst/>
              <a:ahLst/>
              <a:cxnLst/>
              <a:rect l="l" t="t" r="r" b="b"/>
              <a:pathLst>
                <a:path w="437515" h="542289">
                  <a:moveTo>
                    <a:pt x="192595" y="0"/>
                  </a:moveTo>
                  <a:lnTo>
                    <a:pt x="0" y="0"/>
                  </a:lnTo>
                  <a:lnTo>
                    <a:pt x="0" y="542290"/>
                  </a:lnTo>
                  <a:lnTo>
                    <a:pt x="192595" y="542290"/>
                  </a:lnTo>
                  <a:lnTo>
                    <a:pt x="192595" y="0"/>
                  </a:lnTo>
                  <a:close/>
                </a:path>
                <a:path w="437515" h="542289">
                  <a:moveTo>
                    <a:pt x="437426" y="0"/>
                  </a:moveTo>
                  <a:lnTo>
                    <a:pt x="244830" y="0"/>
                  </a:lnTo>
                  <a:lnTo>
                    <a:pt x="244830" y="542290"/>
                  </a:lnTo>
                  <a:lnTo>
                    <a:pt x="437426" y="542290"/>
                  </a:lnTo>
                  <a:lnTo>
                    <a:pt x="437426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2400763" y="3213702"/>
              <a:ext cx="790575" cy="1741805"/>
            </a:xfrm>
            <a:custGeom>
              <a:avLst/>
              <a:gdLst/>
              <a:ahLst/>
              <a:cxnLst/>
              <a:rect l="l" t="t" r="r" b="b"/>
              <a:pathLst>
                <a:path w="790575" h="1741804">
                  <a:moveTo>
                    <a:pt x="543166" y="246354"/>
                  </a:moveTo>
                  <a:lnTo>
                    <a:pt x="350570" y="246354"/>
                  </a:lnTo>
                  <a:lnTo>
                    <a:pt x="350570" y="0"/>
                  </a:lnTo>
                  <a:lnTo>
                    <a:pt x="298335" y="0"/>
                  </a:lnTo>
                  <a:lnTo>
                    <a:pt x="298335" y="246354"/>
                  </a:lnTo>
                  <a:lnTo>
                    <a:pt x="105740" y="246354"/>
                  </a:lnTo>
                  <a:lnTo>
                    <a:pt x="105740" y="296379"/>
                  </a:lnTo>
                  <a:lnTo>
                    <a:pt x="298335" y="296379"/>
                  </a:lnTo>
                  <a:lnTo>
                    <a:pt x="298335" y="542798"/>
                  </a:lnTo>
                  <a:lnTo>
                    <a:pt x="350570" y="542798"/>
                  </a:lnTo>
                  <a:lnTo>
                    <a:pt x="350570" y="296379"/>
                  </a:lnTo>
                  <a:lnTo>
                    <a:pt x="543166" y="296379"/>
                  </a:lnTo>
                  <a:lnTo>
                    <a:pt x="543166" y="246354"/>
                  </a:lnTo>
                  <a:close/>
                </a:path>
                <a:path w="790575" h="1741804">
                  <a:moveTo>
                    <a:pt x="789990" y="1092784"/>
                  </a:moveTo>
                  <a:lnTo>
                    <a:pt x="0" y="1092784"/>
                  </a:lnTo>
                  <a:lnTo>
                    <a:pt x="0" y="1741335"/>
                  </a:lnTo>
                  <a:lnTo>
                    <a:pt x="789990" y="1741335"/>
                  </a:lnTo>
                  <a:lnTo>
                    <a:pt x="789990" y="10927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2454636" y="4359598"/>
              <a:ext cx="682625" cy="542925"/>
            </a:xfrm>
            <a:custGeom>
              <a:avLst/>
              <a:gdLst/>
              <a:ahLst/>
              <a:cxnLst/>
              <a:rect l="l" t="t" r="r" b="b"/>
              <a:pathLst>
                <a:path w="682625" h="542925">
                  <a:moveTo>
                    <a:pt x="192620" y="296176"/>
                  </a:moveTo>
                  <a:lnTo>
                    <a:pt x="0" y="296176"/>
                  </a:lnTo>
                  <a:lnTo>
                    <a:pt x="0" y="542315"/>
                  </a:lnTo>
                  <a:lnTo>
                    <a:pt x="192620" y="542315"/>
                  </a:lnTo>
                  <a:lnTo>
                    <a:pt x="192620" y="296176"/>
                  </a:lnTo>
                  <a:close/>
                </a:path>
                <a:path w="682625" h="542925">
                  <a:moveTo>
                    <a:pt x="192620" y="0"/>
                  </a:moveTo>
                  <a:lnTo>
                    <a:pt x="0" y="0"/>
                  </a:lnTo>
                  <a:lnTo>
                    <a:pt x="0" y="246164"/>
                  </a:lnTo>
                  <a:lnTo>
                    <a:pt x="192620" y="246164"/>
                  </a:lnTo>
                  <a:lnTo>
                    <a:pt x="192620" y="0"/>
                  </a:lnTo>
                  <a:close/>
                </a:path>
                <a:path w="682625" h="542925">
                  <a:moveTo>
                    <a:pt x="437451" y="296176"/>
                  </a:moveTo>
                  <a:lnTo>
                    <a:pt x="244856" y="296176"/>
                  </a:lnTo>
                  <a:lnTo>
                    <a:pt x="244856" y="542315"/>
                  </a:lnTo>
                  <a:lnTo>
                    <a:pt x="437451" y="542315"/>
                  </a:lnTo>
                  <a:lnTo>
                    <a:pt x="437451" y="296176"/>
                  </a:lnTo>
                  <a:close/>
                </a:path>
                <a:path w="682625" h="542925">
                  <a:moveTo>
                    <a:pt x="437451" y="0"/>
                  </a:moveTo>
                  <a:lnTo>
                    <a:pt x="244856" y="0"/>
                  </a:lnTo>
                  <a:lnTo>
                    <a:pt x="244856" y="246164"/>
                  </a:lnTo>
                  <a:lnTo>
                    <a:pt x="437451" y="246164"/>
                  </a:lnTo>
                  <a:lnTo>
                    <a:pt x="437451" y="0"/>
                  </a:lnTo>
                  <a:close/>
                </a:path>
                <a:path w="682625" h="542925">
                  <a:moveTo>
                    <a:pt x="682282" y="296176"/>
                  </a:moveTo>
                  <a:lnTo>
                    <a:pt x="489661" y="296176"/>
                  </a:lnTo>
                  <a:lnTo>
                    <a:pt x="489661" y="542315"/>
                  </a:lnTo>
                  <a:lnTo>
                    <a:pt x="682282" y="542315"/>
                  </a:lnTo>
                  <a:lnTo>
                    <a:pt x="682282" y="296176"/>
                  </a:lnTo>
                  <a:close/>
                </a:path>
                <a:path w="682625" h="542925">
                  <a:moveTo>
                    <a:pt x="682282" y="0"/>
                  </a:moveTo>
                  <a:lnTo>
                    <a:pt x="489661" y="0"/>
                  </a:lnTo>
                  <a:lnTo>
                    <a:pt x="489661" y="246164"/>
                  </a:lnTo>
                  <a:lnTo>
                    <a:pt x="682282" y="246164"/>
                  </a:lnTo>
                  <a:lnTo>
                    <a:pt x="682282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368043" y="3160783"/>
              <a:ext cx="548640" cy="648970"/>
            </a:xfrm>
            <a:custGeom>
              <a:avLst/>
              <a:gdLst/>
              <a:ahLst/>
              <a:cxnLst/>
              <a:rect l="l" t="t" r="r" b="b"/>
              <a:pathLst>
                <a:path w="548640" h="648970">
                  <a:moveTo>
                    <a:pt x="548402" y="0"/>
                  </a:moveTo>
                  <a:lnTo>
                    <a:pt x="0" y="0"/>
                  </a:lnTo>
                  <a:lnTo>
                    <a:pt x="0" y="648566"/>
                  </a:lnTo>
                  <a:lnTo>
                    <a:pt x="548402" y="648566"/>
                  </a:lnTo>
                  <a:lnTo>
                    <a:pt x="548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3423506" y="3213918"/>
              <a:ext cx="437515" cy="542290"/>
            </a:xfrm>
            <a:custGeom>
              <a:avLst/>
              <a:gdLst/>
              <a:ahLst/>
              <a:cxnLst/>
              <a:rect l="l" t="t" r="r" b="b"/>
              <a:pathLst>
                <a:path w="437515" h="542289">
                  <a:moveTo>
                    <a:pt x="192659" y="0"/>
                  </a:moveTo>
                  <a:lnTo>
                    <a:pt x="0" y="0"/>
                  </a:lnTo>
                  <a:lnTo>
                    <a:pt x="0" y="542290"/>
                  </a:lnTo>
                  <a:lnTo>
                    <a:pt x="192659" y="542290"/>
                  </a:lnTo>
                  <a:lnTo>
                    <a:pt x="192659" y="0"/>
                  </a:lnTo>
                  <a:close/>
                </a:path>
                <a:path w="437515" h="542289">
                  <a:moveTo>
                    <a:pt x="437464" y="0"/>
                  </a:moveTo>
                  <a:lnTo>
                    <a:pt x="244894" y="0"/>
                  </a:lnTo>
                  <a:lnTo>
                    <a:pt x="244894" y="542290"/>
                  </a:lnTo>
                  <a:lnTo>
                    <a:pt x="437464" y="542290"/>
                  </a:lnTo>
                  <a:lnTo>
                    <a:pt x="437464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3423506" y="3213702"/>
              <a:ext cx="437515" cy="542925"/>
            </a:xfrm>
            <a:custGeom>
              <a:avLst/>
              <a:gdLst/>
              <a:ahLst/>
              <a:cxnLst/>
              <a:rect l="l" t="t" r="r" b="b"/>
              <a:pathLst>
                <a:path w="437515" h="542925">
                  <a:moveTo>
                    <a:pt x="437464" y="246354"/>
                  </a:moveTo>
                  <a:lnTo>
                    <a:pt x="244894" y="246354"/>
                  </a:lnTo>
                  <a:lnTo>
                    <a:pt x="244894" y="0"/>
                  </a:lnTo>
                  <a:lnTo>
                    <a:pt x="192659" y="0"/>
                  </a:lnTo>
                  <a:lnTo>
                    <a:pt x="192659" y="246354"/>
                  </a:lnTo>
                  <a:lnTo>
                    <a:pt x="0" y="246354"/>
                  </a:lnTo>
                  <a:lnTo>
                    <a:pt x="0" y="296379"/>
                  </a:lnTo>
                  <a:lnTo>
                    <a:pt x="192659" y="296379"/>
                  </a:lnTo>
                  <a:lnTo>
                    <a:pt x="192659" y="542798"/>
                  </a:lnTo>
                  <a:lnTo>
                    <a:pt x="244894" y="542798"/>
                  </a:lnTo>
                  <a:lnTo>
                    <a:pt x="244894" y="296379"/>
                  </a:lnTo>
                  <a:lnTo>
                    <a:pt x="437464" y="296379"/>
                  </a:lnTo>
                  <a:lnTo>
                    <a:pt x="437464" y="2463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2047563" y="1900646"/>
              <a:ext cx="2272665" cy="1167765"/>
            </a:xfrm>
            <a:custGeom>
              <a:avLst/>
              <a:gdLst/>
              <a:ahLst/>
              <a:cxnLst/>
              <a:rect l="l" t="t" r="r" b="b"/>
              <a:pathLst>
                <a:path w="2272665" h="1167764">
                  <a:moveTo>
                    <a:pt x="1136174" y="0"/>
                  </a:moveTo>
                  <a:lnTo>
                    <a:pt x="0" y="0"/>
                  </a:lnTo>
                  <a:lnTo>
                    <a:pt x="0" y="1167273"/>
                  </a:lnTo>
                  <a:lnTo>
                    <a:pt x="1136174" y="0"/>
                  </a:lnTo>
                  <a:close/>
                </a:path>
                <a:path w="2272665" h="1167764">
                  <a:moveTo>
                    <a:pt x="2272349" y="0"/>
                  </a:moveTo>
                  <a:lnTo>
                    <a:pt x="1136174" y="0"/>
                  </a:lnTo>
                  <a:lnTo>
                    <a:pt x="2272349" y="1167273"/>
                  </a:lnTo>
                  <a:lnTo>
                    <a:pt x="2272349" y="0"/>
                  </a:lnTo>
                  <a:close/>
                </a:path>
              </a:pathLst>
            </a:custGeom>
            <a:solidFill>
              <a:srgbClr val="CDCB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013847" y="2543684"/>
              <a:ext cx="340360" cy="325755"/>
            </a:xfrm>
            <a:custGeom>
              <a:avLst/>
              <a:gdLst/>
              <a:ahLst/>
              <a:cxnLst/>
              <a:rect l="l" t="t" r="r" b="b"/>
              <a:pathLst>
                <a:path w="340359" h="325755">
                  <a:moveTo>
                    <a:pt x="169900" y="0"/>
                  </a:moveTo>
                  <a:lnTo>
                    <a:pt x="124728" y="5812"/>
                  </a:lnTo>
                  <a:lnTo>
                    <a:pt x="84140" y="22216"/>
                  </a:lnTo>
                  <a:lnTo>
                    <a:pt x="49756" y="47659"/>
                  </a:lnTo>
                  <a:lnTo>
                    <a:pt x="23192" y="80590"/>
                  </a:lnTo>
                  <a:lnTo>
                    <a:pt x="6067" y="119456"/>
                  </a:lnTo>
                  <a:lnTo>
                    <a:pt x="0" y="162707"/>
                  </a:lnTo>
                  <a:lnTo>
                    <a:pt x="6067" y="205962"/>
                  </a:lnTo>
                  <a:lnTo>
                    <a:pt x="23192" y="244831"/>
                  </a:lnTo>
                  <a:lnTo>
                    <a:pt x="49756" y="277763"/>
                  </a:lnTo>
                  <a:lnTo>
                    <a:pt x="84140" y="303207"/>
                  </a:lnTo>
                  <a:lnTo>
                    <a:pt x="124728" y="319611"/>
                  </a:lnTo>
                  <a:lnTo>
                    <a:pt x="169900" y="325424"/>
                  </a:lnTo>
                  <a:lnTo>
                    <a:pt x="215068" y="319611"/>
                  </a:lnTo>
                  <a:lnTo>
                    <a:pt x="255652" y="303207"/>
                  </a:lnTo>
                  <a:lnTo>
                    <a:pt x="290035" y="277763"/>
                  </a:lnTo>
                  <a:lnTo>
                    <a:pt x="316598" y="244831"/>
                  </a:lnTo>
                  <a:lnTo>
                    <a:pt x="333722" y="205962"/>
                  </a:lnTo>
                  <a:lnTo>
                    <a:pt x="339790" y="162707"/>
                  </a:lnTo>
                  <a:lnTo>
                    <a:pt x="333722" y="119456"/>
                  </a:lnTo>
                  <a:lnTo>
                    <a:pt x="316598" y="80590"/>
                  </a:lnTo>
                  <a:lnTo>
                    <a:pt x="290035" y="47659"/>
                  </a:lnTo>
                  <a:lnTo>
                    <a:pt x="255652" y="22216"/>
                  </a:lnTo>
                  <a:lnTo>
                    <a:pt x="215068" y="5812"/>
                  </a:lnTo>
                  <a:lnTo>
                    <a:pt x="169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65490" y="2593128"/>
              <a:ext cx="236526" cy="22656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3472668" y="5028368"/>
              <a:ext cx="587375" cy="145415"/>
            </a:xfrm>
            <a:custGeom>
              <a:avLst/>
              <a:gdLst/>
              <a:ahLst/>
              <a:cxnLst/>
              <a:rect l="l" t="t" r="r" b="b"/>
              <a:pathLst>
                <a:path w="587375" h="145414">
                  <a:moveTo>
                    <a:pt x="586765" y="72631"/>
                  </a:moveTo>
                  <a:lnTo>
                    <a:pt x="543623" y="72631"/>
                  </a:lnTo>
                  <a:lnTo>
                    <a:pt x="543623" y="0"/>
                  </a:lnTo>
                  <a:lnTo>
                    <a:pt x="43116" y="0"/>
                  </a:lnTo>
                  <a:lnTo>
                    <a:pt x="43116" y="72631"/>
                  </a:lnTo>
                  <a:lnTo>
                    <a:pt x="0" y="72631"/>
                  </a:lnTo>
                  <a:lnTo>
                    <a:pt x="0" y="145275"/>
                  </a:lnTo>
                  <a:lnTo>
                    <a:pt x="586765" y="145275"/>
                  </a:lnTo>
                  <a:lnTo>
                    <a:pt x="586765" y="72631"/>
                  </a:lnTo>
                  <a:close/>
                </a:path>
              </a:pathLst>
            </a:custGeom>
            <a:solidFill>
              <a:srgbClr val="CDCBD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9626658" y="1340795"/>
            <a:ext cx="2272665" cy="3834129"/>
            <a:chOff x="9626658" y="1340795"/>
            <a:chExt cx="2272665" cy="3834129"/>
          </a:xfrm>
        </p:grpSpPr>
        <p:sp>
          <p:nvSpPr>
            <p:cNvPr id="19" name="object 19"/>
            <p:cNvSpPr/>
            <p:nvPr/>
          </p:nvSpPr>
          <p:spPr>
            <a:xfrm>
              <a:off x="9813798" y="1340795"/>
              <a:ext cx="359410" cy="195580"/>
            </a:xfrm>
            <a:custGeom>
              <a:avLst/>
              <a:gdLst/>
              <a:ahLst/>
              <a:cxnLst/>
              <a:rect l="l" t="t" r="r" b="b"/>
              <a:pathLst>
                <a:path w="359409" h="195580">
                  <a:moveTo>
                    <a:pt x="152361" y="0"/>
                  </a:moveTo>
                  <a:lnTo>
                    <a:pt x="0" y="0"/>
                  </a:lnTo>
                  <a:lnTo>
                    <a:pt x="0" y="195389"/>
                  </a:lnTo>
                  <a:lnTo>
                    <a:pt x="152361" y="195389"/>
                  </a:lnTo>
                  <a:lnTo>
                    <a:pt x="152361" y="0"/>
                  </a:lnTo>
                  <a:close/>
                </a:path>
                <a:path w="359409" h="195580">
                  <a:moveTo>
                    <a:pt x="359067" y="0"/>
                  </a:moveTo>
                  <a:lnTo>
                    <a:pt x="206705" y="0"/>
                  </a:lnTo>
                  <a:lnTo>
                    <a:pt x="206705" y="195389"/>
                  </a:lnTo>
                  <a:lnTo>
                    <a:pt x="359067" y="195389"/>
                  </a:lnTo>
                  <a:lnTo>
                    <a:pt x="359067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45127" y="1536183"/>
              <a:ext cx="496570" cy="364490"/>
            </a:xfrm>
            <a:custGeom>
              <a:avLst/>
              <a:gdLst/>
              <a:ahLst/>
              <a:cxnLst/>
              <a:rect l="l" t="t" r="r" b="b"/>
              <a:pathLst>
                <a:path w="496570" h="364489">
                  <a:moveTo>
                    <a:pt x="0" y="364439"/>
                  </a:moveTo>
                  <a:lnTo>
                    <a:pt x="496382" y="364439"/>
                  </a:lnTo>
                  <a:lnTo>
                    <a:pt x="496382" y="0"/>
                  </a:lnTo>
                  <a:lnTo>
                    <a:pt x="0" y="0"/>
                  </a:lnTo>
                  <a:lnTo>
                    <a:pt x="0" y="364439"/>
                  </a:lnTo>
                  <a:close/>
                </a:path>
              </a:pathLst>
            </a:custGeom>
            <a:solidFill>
              <a:srgbClr val="C5C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626680" y="1900622"/>
              <a:ext cx="2272665" cy="3274060"/>
            </a:xfrm>
            <a:custGeom>
              <a:avLst/>
              <a:gdLst/>
              <a:ahLst/>
              <a:cxnLst/>
              <a:rect l="l" t="t" r="r" b="b"/>
              <a:pathLst>
                <a:path w="2272665" h="3274060">
                  <a:moveTo>
                    <a:pt x="2272328" y="0"/>
                  </a:moveTo>
                  <a:lnTo>
                    <a:pt x="0" y="0"/>
                  </a:lnTo>
                  <a:lnTo>
                    <a:pt x="0" y="3273942"/>
                  </a:lnTo>
                  <a:lnTo>
                    <a:pt x="2272328" y="3273942"/>
                  </a:lnTo>
                  <a:lnTo>
                    <a:pt x="2272328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1167366" y="4440367"/>
              <a:ext cx="579120" cy="728345"/>
            </a:xfrm>
            <a:custGeom>
              <a:avLst/>
              <a:gdLst/>
              <a:ahLst/>
              <a:cxnLst/>
              <a:rect l="l" t="t" r="r" b="b"/>
              <a:pathLst>
                <a:path w="579120" h="728345">
                  <a:moveTo>
                    <a:pt x="0" y="728166"/>
                  </a:moveTo>
                  <a:lnTo>
                    <a:pt x="579039" y="728166"/>
                  </a:lnTo>
                  <a:lnTo>
                    <a:pt x="579039" y="0"/>
                  </a:lnTo>
                  <a:lnTo>
                    <a:pt x="0" y="0"/>
                  </a:lnTo>
                  <a:lnTo>
                    <a:pt x="0" y="728166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030105" y="3160794"/>
              <a:ext cx="1752600" cy="1280160"/>
            </a:xfrm>
            <a:custGeom>
              <a:avLst/>
              <a:gdLst/>
              <a:ahLst/>
              <a:cxnLst/>
              <a:rect l="l" t="t" r="r" b="b"/>
              <a:pathLst>
                <a:path w="1752600" h="1280160">
                  <a:moveTo>
                    <a:pt x="548411" y="0"/>
                  </a:moveTo>
                  <a:lnTo>
                    <a:pt x="0" y="0"/>
                  </a:lnTo>
                  <a:lnTo>
                    <a:pt x="0" y="648563"/>
                  </a:lnTo>
                  <a:lnTo>
                    <a:pt x="548411" y="648563"/>
                  </a:lnTo>
                  <a:lnTo>
                    <a:pt x="548411" y="0"/>
                  </a:lnTo>
                  <a:close/>
                </a:path>
                <a:path w="1752600" h="1280160">
                  <a:moveTo>
                    <a:pt x="1752333" y="1179296"/>
                  </a:moveTo>
                  <a:lnTo>
                    <a:pt x="1086485" y="1179296"/>
                  </a:lnTo>
                  <a:lnTo>
                    <a:pt x="1086485" y="1279575"/>
                  </a:lnTo>
                  <a:lnTo>
                    <a:pt x="1752333" y="1279575"/>
                  </a:lnTo>
                  <a:lnTo>
                    <a:pt x="1752333" y="11792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085604" y="3213918"/>
              <a:ext cx="437515" cy="542290"/>
            </a:xfrm>
            <a:custGeom>
              <a:avLst/>
              <a:gdLst/>
              <a:ahLst/>
              <a:cxnLst/>
              <a:rect l="l" t="t" r="r" b="b"/>
              <a:pathLst>
                <a:path w="437515" h="542289">
                  <a:moveTo>
                    <a:pt x="192595" y="0"/>
                  </a:moveTo>
                  <a:lnTo>
                    <a:pt x="0" y="0"/>
                  </a:lnTo>
                  <a:lnTo>
                    <a:pt x="0" y="542290"/>
                  </a:lnTo>
                  <a:lnTo>
                    <a:pt x="192595" y="542290"/>
                  </a:lnTo>
                  <a:lnTo>
                    <a:pt x="192595" y="0"/>
                  </a:lnTo>
                  <a:close/>
                </a:path>
                <a:path w="437515" h="542289">
                  <a:moveTo>
                    <a:pt x="437426" y="0"/>
                  </a:moveTo>
                  <a:lnTo>
                    <a:pt x="244830" y="0"/>
                  </a:lnTo>
                  <a:lnTo>
                    <a:pt x="244830" y="542290"/>
                  </a:lnTo>
                  <a:lnTo>
                    <a:pt x="437426" y="542290"/>
                  </a:lnTo>
                  <a:lnTo>
                    <a:pt x="437426" y="0"/>
                  </a:lnTo>
                  <a:close/>
                </a:path>
              </a:pathLst>
            </a:custGeom>
            <a:solidFill>
              <a:srgbClr val="86C1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979851" y="3213702"/>
              <a:ext cx="790575" cy="1741805"/>
            </a:xfrm>
            <a:custGeom>
              <a:avLst/>
              <a:gdLst/>
              <a:ahLst/>
              <a:cxnLst/>
              <a:rect l="l" t="t" r="r" b="b"/>
              <a:pathLst>
                <a:path w="790575" h="1741804">
                  <a:moveTo>
                    <a:pt x="543179" y="246354"/>
                  </a:moveTo>
                  <a:lnTo>
                    <a:pt x="350583" y="246354"/>
                  </a:lnTo>
                  <a:lnTo>
                    <a:pt x="350583" y="0"/>
                  </a:lnTo>
                  <a:lnTo>
                    <a:pt x="298348" y="0"/>
                  </a:lnTo>
                  <a:lnTo>
                    <a:pt x="298348" y="246354"/>
                  </a:lnTo>
                  <a:lnTo>
                    <a:pt x="105752" y="246354"/>
                  </a:lnTo>
                  <a:lnTo>
                    <a:pt x="105752" y="296379"/>
                  </a:lnTo>
                  <a:lnTo>
                    <a:pt x="298348" y="296379"/>
                  </a:lnTo>
                  <a:lnTo>
                    <a:pt x="298348" y="542798"/>
                  </a:lnTo>
                  <a:lnTo>
                    <a:pt x="350583" y="542798"/>
                  </a:lnTo>
                  <a:lnTo>
                    <a:pt x="350583" y="296379"/>
                  </a:lnTo>
                  <a:lnTo>
                    <a:pt x="543179" y="296379"/>
                  </a:lnTo>
                  <a:lnTo>
                    <a:pt x="543179" y="246354"/>
                  </a:lnTo>
                  <a:close/>
                </a:path>
                <a:path w="790575" h="1741804">
                  <a:moveTo>
                    <a:pt x="789978" y="1092784"/>
                  </a:moveTo>
                  <a:lnTo>
                    <a:pt x="0" y="1092784"/>
                  </a:lnTo>
                  <a:lnTo>
                    <a:pt x="0" y="1741335"/>
                  </a:lnTo>
                  <a:lnTo>
                    <a:pt x="789978" y="1741335"/>
                  </a:lnTo>
                  <a:lnTo>
                    <a:pt x="789978" y="10927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033724" y="4359598"/>
              <a:ext cx="682625" cy="542925"/>
            </a:xfrm>
            <a:custGeom>
              <a:avLst/>
              <a:gdLst/>
              <a:ahLst/>
              <a:cxnLst/>
              <a:rect l="l" t="t" r="r" b="b"/>
              <a:pathLst>
                <a:path w="682625" h="542925">
                  <a:moveTo>
                    <a:pt x="192633" y="296176"/>
                  </a:moveTo>
                  <a:lnTo>
                    <a:pt x="0" y="296176"/>
                  </a:lnTo>
                  <a:lnTo>
                    <a:pt x="0" y="542315"/>
                  </a:lnTo>
                  <a:lnTo>
                    <a:pt x="192633" y="542315"/>
                  </a:lnTo>
                  <a:lnTo>
                    <a:pt x="192633" y="296176"/>
                  </a:lnTo>
                  <a:close/>
                </a:path>
                <a:path w="682625" h="542925">
                  <a:moveTo>
                    <a:pt x="192633" y="0"/>
                  </a:moveTo>
                  <a:lnTo>
                    <a:pt x="0" y="0"/>
                  </a:lnTo>
                  <a:lnTo>
                    <a:pt x="0" y="246164"/>
                  </a:lnTo>
                  <a:lnTo>
                    <a:pt x="192633" y="246164"/>
                  </a:lnTo>
                  <a:lnTo>
                    <a:pt x="192633" y="0"/>
                  </a:lnTo>
                  <a:close/>
                </a:path>
                <a:path w="682625" h="542925">
                  <a:moveTo>
                    <a:pt x="437438" y="296176"/>
                  </a:moveTo>
                  <a:lnTo>
                    <a:pt x="244868" y="296176"/>
                  </a:lnTo>
                  <a:lnTo>
                    <a:pt x="244868" y="542315"/>
                  </a:lnTo>
                  <a:lnTo>
                    <a:pt x="437438" y="542315"/>
                  </a:lnTo>
                  <a:lnTo>
                    <a:pt x="437438" y="296176"/>
                  </a:lnTo>
                  <a:close/>
                </a:path>
                <a:path w="682625" h="542925">
                  <a:moveTo>
                    <a:pt x="437438" y="0"/>
                  </a:moveTo>
                  <a:lnTo>
                    <a:pt x="244868" y="0"/>
                  </a:lnTo>
                  <a:lnTo>
                    <a:pt x="244868" y="246164"/>
                  </a:lnTo>
                  <a:lnTo>
                    <a:pt x="437438" y="246164"/>
                  </a:lnTo>
                  <a:lnTo>
                    <a:pt x="437438" y="0"/>
                  </a:lnTo>
                  <a:close/>
                </a:path>
                <a:path w="682625" h="542925">
                  <a:moveTo>
                    <a:pt x="682294" y="296176"/>
                  </a:moveTo>
                  <a:lnTo>
                    <a:pt x="489661" y="296176"/>
                  </a:lnTo>
                  <a:lnTo>
                    <a:pt x="489661" y="542315"/>
                  </a:lnTo>
                  <a:lnTo>
                    <a:pt x="682294" y="542315"/>
                  </a:lnTo>
                  <a:lnTo>
                    <a:pt x="682294" y="296176"/>
                  </a:lnTo>
                  <a:close/>
                </a:path>
                <a:path w="682625" h="542925">
                  <a:moveTo>
                    <a:pt x="682294" y="0"/>
                  </a:moveTo>
                  <a:lnTo>
                    <a:pt x="489661" y="0"/>
                  </a:lnTo>
                  <a:lnTo>
                    <a:pt x="489661" y="246164"/>
                  </a:lnTo>
                  <a:lnTo>
                    <a:pt x="682294" y="246164"/>
                  </a:lnTo>
                  <a:lnTo>
                    <a:pt x="682294" y="0"/>
                  </a:lnTo>
                  <a:close/>
                </a:path>
              </a:pathLst>
            </a:custGeom>
            <a:solidFill>
              <a:srgbClr val="86C1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947143" y="3160783"/>
              <a:ext cx="548640" cy="648970"/>
            </a:xfrm>
            <a:custGeom>
              <a:avLst/>
              <a:gdLst/>
              <a:ahLst/>
              <a:cxnLst/>
              <a:rect l="l" t="t" r="r" b="b"/>
              <a:pathLst>
                <a:path w="548640" h="648970">
                  <a:moveTo>
                    <a:pt x="548402" y="0"/>
                  </a:moveTo>
                  <a:lnTo>
                    <a:pt x="0" y="0"/>
                  </a:lnTo>
                  <a:lnTo>
                    <a:pt x="0" y="648566"/>
                  </a:lnTo>
                  <a:lnTo>
                    <a:pt x="548402" y="648566"/>
                  </a:lnTo>
                  <a:lnTo>
                    <a:pt x="548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1002620" y="3213918"/>
              <a:ext cx="437515" cy="542290"/>
            </a:xfrm>
            <a:custGeom>
              <a:avLst/>
              <a:gdLst/>
              <a:ahLst/>
              <a:cxnLst/>
              <a:rect l="l" t="t" r="r" b="b"/>
              <a:pathLst>
                <a:path w="437515" h="542289">
                  <a:moveTo>
                    <a:pt x="192620" y="0"/>
                  </a:moveTo>
                  <a:lnTo>
                    <a:pt x="0" y="0"/>
                  </a:lnTo>
                  <a:lnTo>
                    <a:pt x="0" y="542290"/>
                  </a:lnTo>
                  <a:lnTo>
                    <a:pt x="192620" y="542290"/>
                  </a:lnTo>
                  <a:lnTo>
                    <a:pt x="192620" y="0"/>
                  </a:lnTo>
                  <a:close/>
                </a:path>
                <a:path w="437515" h="542289">
                  <a:moveTo>
                    <a:pt x="437451" y="0"/>
                  </a:moveTo>
                  <a:lnTo>
                    <a:pt x="244868" y="0"/>
                  </a:lnTo>
                  <a:lnTo>
                    <a:pt x="244868" y="542290"/>
                  </a:lnTo>
                  <a:lnTo>
                    <a:pt x="437451" y="542290"/>
                  </a:lnTo>
                  <a:lnTo>
                    <a:pt x="437451" y="0"/>
                  </a:lnTo>
                  <a:close/>
                </a:path>
              </a:pathLst>
            </a:custGeom>
            <a:solidFill>
              <a:srgbClr val="86C1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1002620" y="3213702"/>
              <a:ext cx="437515" cy="542925"/>
            </a:xfrm>
            <a:custGeom>
              <a:avLst/>
              <a:gdLst/>
              <a:ahLst/>
              <a:cxnLst/>
              <a:rect l="l" t="t" r="r" b="b"/>
              <a:pathLst>
                <a:path w="437515" h="542925">
                  <a:moveTo>
                    <a:pt x="437451" y="246354"/>
                  </a:moveTo>
                  <a:lnTo>
                    <a:pt x="244868" y="246354"/>
                  </a:lnTo>
                  <a:lnTo>
                    <a:pt x="244868" y="0"/>
                  </a:lnTo>
                  <a:lnTo>
                    <a:pt x="192620" y="0"/>
                  </a:lnTo>
                  <a:lnTo>
                    <a:pt x="192620" y="246354"/>
                  </a:lnTo>
                  <a:lnTo>
                    <a:pt x="0" y="246354"/>
                  </a:lnTo>
                  <a:lnTo>
                    <a:pt x="0" y="296379"/>
                  </a:lnTo>
                  <a:lnTo>
                    <a:pt x="192620" y="296379"/>
                  </a:lnTo>
                  <a:lnTo>
                    <a:pt x="192620" y="542798"/>
                  </a:lnTo>
                  <a:lnTo>
                    <a:pt x="244868" y="542798"/>
                  </a:lnTo>
                  <a:lnTo>
                    <a:pt x="244868" y="296379"/>
                  </a:lnTo>
                  <a:lnTo>
                    <a:pt x="437451" y="296379"/>
                  </a:lnTo>
                  <a:lnTo>
                    <a:pt x="437451" y="2463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626658" y="1900646"/>
              <a:ext cx="2272665" cy="1167765"/>
            </a:xfrm>
            <a:custGeom>
              <a:avLst/>
              <a:gdLst/>
              <a:ahLst/>
              <a:cxnLst/>
              <a:rect l="l" t="t" r="r" b="b"/>
              <a:pathLst>
                <a:path w="2272665" h="1167764">
                  <a:moveTo>
                    <a:pt x="1136174" y="0"/>
                  </a:moveTo>
                  <a:lnTo>
                    <a:pt x="0" y="0"/>
                  </a:lnTo>
                  <a:lnTo>
                    <a:pt x="0" y="1167273"/>
                  </a:lnTo>
                  <a:lnTo>
                    <a:pt x="1136174" y="0"/>
                  </a:lnTo>
                  <a:close/>
                </a:path>
                <a:path w="2272665" h="1167764">
                  <a:moveTo>
                    <a:pt x="2272349" y="0"/>
                  </a:moveTo>
                  <a:lnTo>
                    <a:pt x="1136174" y="0"/>
                  </a:lnTo>
                  <a:lnTo>
                    <a:pt x="2272349" y="1167273"/>
                  </a:lnTo>
                  <a:lnTo>
                    <a:pt x="2272349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592941" y="2543684"/>
              <a:ext cx="340360" cy="325755"/>
            </a:xfrm>
            <a:custGeom>
              <a:avLst/>
              <a:gdLst/>
              <a:ahLst/>
              <a:cxnLst/>
              <a:rect l="l" t="t" r="r" b="b"/>
              <a:pathLst>
                <a:path w="340359" h="325755">
                  <a:moveTo>
                    <a:pt x="169900" y="0"/>
                  </a:moveTo>
                  <a:lnTo>
                    <a:pt x="124728" y="5812"/>
                  </a:lnTo>
                  <a:lnTo>
                    <a:pt x="84140" y="22216"/>
                  </a:lnTo>
                  <a:lnTo>
                    <a:pt x="49756" y="47659"/>
                  </a:lnTo>
                  <a:lnTo>
                    <a:pt x="23192" y="80590"/>
                  </a:lnTo>
                  <a:lnTo>
                    <a:pt x="6067" y="119456"/>
                  </a:lnTo>
                  <a:lnTo>
                    <a:pt x="0" y="162707"/>
                  </a:lnTo>
                  <a:lnTo>
                    <a:pt x="6067" y="205962"/>
                  </a:lnTo>
                  <a:lnTo>
                    <a:pt x="23192" y="244831"/>
                  </a:lnTo>
                  <a:lnTo>
                    <a:pt x="49756" y="277763"/>
                  </a:lnTo>
                  <a:lnTo>
                    <a:pt x="84140" y="303207"/>
                  </a:lnTo>
                  <a:lnTo>
                    <a:pt x="124728" y="319611"/>
                  </a:lnTo>
                  <a:lnTo>
                    <a:pt x="169900" y="325424"/>
                  </a:lnTo>
                  <a:lnTo>
                    <a:pt x="215068" y="319611"/>
                  </a:lnTo>
                  <a:lnTo>
                    <a:pt x="255652" y="303207"/>
                  </a:lnTo>
                  <a:lnTo>
                    <a:pt x="290035" y="277763"/>
                  </a:lnTo>
                  <a:lnTo>
                    <a:pt x="316598" y="244831"/>
                  </a:lnTo>
                  <a:lnTo>
                    <a:pt x="333722" y="205962"/>
                  </a:lnTo>
                  <a:lnTo>
                    <a:pt x="339790" y="162707"/>
                  </a:lnTo>
                  <a:lnTo>
                    <a:pt x="333722" y="119456"/>
                  </a:lnTo>
                  <a:lnTo>
                    <a:pt x="316598" y="80590"/>
                  </a:lnTo>
                  <a:lnTo>
                    <a:pt x="290035" y="47659"/>
                  </a:lnTo>
                  <a:lnTo>
                    <a:pt x="255652" y="22216"/>
                  </a:lnTo>
                  <a:lnTo>
                    <a:pt x="215068" y="5812"/>
                  </a:lnTo>
                  <a:lnTo>
                    <a:pt x="169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44583" y="2593128"/>
              <a:ext cx="236526" cy="226569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16889375" y="1340795"/>
            <a:ext cx="2272665" cy="3834129"/>
            <a:chOff x="16889375" y="1340795"/>
            <a:chExt cx="2272665" cy="3834129"/>
          </a:xfrm>
        </p:grpSpPr>
        <p:sp>
          <p:nvSpPr>
            <p:cNvPr id="34" name="object 34"/>
            <p:cNvSpPr/>
            <p:nvPr/>
          </p:nvSpPr>
          <p:spPr>
            <a:xfrm>
              <a:off x="17007852" y="1340795"/>
              <a:ext cx="496570" cy="560070"/>
            </a:xfrm>
            <a:custGeom>
              <a:avLst/>
              <a:gdLst/>
              <a:ahLst/>
              <a:cxnLst/>
              <a:rect l="l" t="t" r="r" b="b"/>
              <a:pathLst>
                <a:path w="496569" h="560069">
                  <a:moveTo>
                    <a:pt x="496379" y="195389"/>
                  </a:moveTo>
                  <a:lnTo>
                    <a:pt x="427736" y="195389"/>
                  </a:lnTo>
                  <a:lnTo>
                    <a:pt x="427736" y="5880"/>
                  </a:lnTo>
                  <a:lnTo>
                    <a:pt x="421601" y="0"/>
                  </a:lnTo>
                  <a:lnTo>
                    <a:pt x="281508" y="0"/>
                  </a:lnTo>
                  <a:lnTo>
                    <a:pt x="275374" y="5880"/>
                  </a:lnTo>
                  <a:lnTo>
                    <a:pt x="275374" y="195389"/>
                  </a:lnTo>
                  <a:lnTo>
                    <a:pt x="221018" y="195389"/>
                  </a:lnTo>
                  <a:lnTo>
                    <a:pt x="221018" y="5880"/>
                  </a:lnTo>
                  <a:lnTo>
                    <a:pt x="214884" y="0"/>
                  </a:lnTo>
                  <a:lnTo>
                    <a:pt x="74790" y="0"/>
                  </a:lnTo>
                  <a:lnTo>
                    <a:pt x="68656" y="5880"/>
                  </a:lnTo>
                  <a:lnTo>
                    <a:pt x="68656" y="195389"/>
                  </a:lnTo>
                  <a:lnTo>
                    <a:pt x="0" y="195389"/>
                  </a:lnTo>
                  <a:lnTo>
                    <a:pt x="0" y="559828"/>
                  </a:lnTo>
                  <a:lnTo>
                    <a:pt x="496379" y="559828"/>
                  </a:lnTo>
                  <a:lnTo>
                    <a:pt x="496379" y="195389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6889390" y="1900622"/>
              <a:ext cx="2272665" cy="3274060"/>
            </a:xfrm>
            <a:custGeom>
              <a:avLst/>
              <a:gdLst/>
              <a:ahLst/>
              <a:cxnLst/>
              <a:rect l="l" t="t" r="r" b="b"/>
              <a:pathLst>
                <a:path w="2272665" h="3274060">
                  <a:moveTo>
                    <a:pt x="2272328" y="0"/>
                  </a:moveTo>
                  <a:lnTo>
                    <a:pt x="0" y="0"/>
                  </a:lnTo>
                  <a:lnTo>
                    <a:pt x="0" y="3273942"/>
                  </a:lnTo>
                  <a:lnTo>
                    <a:pt x="2272328" y="3273942"/>
                  </a:lnTo>
                  <a:lnTo>
                    <a:pt x="2272328" y="0"/>
                  </a:lnTo>
                  <a:close/>
                </a:path>
              </a:pathLst>
            </a:custGeom>
            <a:solidFill>
              <a:srgbClr val="E9E9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8430076" y="4440367"/>
              <a:ext cx="365125" cy="588010"/>
            </a:xfrm>
            <a:custGeom>
              <a:avLst/>
              <a:gdLst/>
              <a:ahLst/>
              <a:cxnLst/>
              <a:rect l="l" t="t" r="r" b="b"/>
              <a:pathLst>
                <a:path w="365125" h="588010">
                  <a:moveTo>
                    <a:pt x="0" y="587992"/>
                  </a:moveTo>
                  <a:lnTo>
                    <a:pt x="364994" y="587992"/>
                  </a:lnTo>
                  <a:lnTo>
                    <a:pt x="364994" y="0"/>
                  </a:lnTo>
                  <a:lnTo>
                    <a:pt x="0" y="0"/>
                  </a:lnTo>
                  <a:lnTo>
                    <a:pt x="0" y="587992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7292828" y="3160794"/>
              <a:ext cx="1553210" cy="1280160"/>
            </a:xfrm>
            <a:custGeom>
              <a:avLst/>
              <a:gdLst/>
              <a:ahLst/>
              <a:cxnLst/>
              <a:rect l="l" t="t" r="r" b="b"/>
              <a:pathLst>
                <a:path w="1553209" h="1280160">
                  <a:moveTo>
                    <a:pt x="548398" y="0"/>
                  </a:moveTo>
                  <a:lnTo>
                    <a:pt x="0" y="0"/>
                  </a:lnTo>
                  <a:lnTo>
                    <a:pt x="0" y="648563"/>
                  </a:lnTo>
                  <a:lnTo>
                    <a:pt x="548398" y="648563"/>
                  </a:lnTo>
                  <a:lnTo>
                    <a:pt x="548398" y="0"/>
                  </a:lnTo>
                  <a:close/>
                </a:path>
                <a:path w="1553209" h="1280160">
                  <a:moveTo>
                    <a:pt x="1553057" y="1179296"/>
                  </a:moveTo>
                  <a:lnTo>
                    <a:pt x="1086485" y="1179296"/>
                  </a:lnTo>
                  <a:lnTo>
                    <a:pt x="1086485" y="1279575"/>
                  </a:lnTo>
                  <a:lnTo>
                    <a:pt x="1553057" y="1279575"/>
                  </a:lnTo>
                  <a:lnTo>
                    <a:pt x="1553057" y="11792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7348314" y="3213918"/>
              <a:ext cx="437515" cy="542290"/>
            </a:xfrm>
            <a:custGeom>
              <a:avLst/>
              <a:gdLst/>
              <a:ahLst/>
              <a:cxnLst/>
              <a:rect l="l" t="t" r="r" b="b"/>
              <a:pathLst>
                <a:path w="437515" h="542289">
                  <a:moveTo>
                    <a:pt x="192595" y="0"/>
                  </a:moveTo>
                  <a:lnTo>
                    <a:pt x="0" y="0"/>
                  </a:lnTo>
                  <a:lnTo>
                    <a:pt x="0" y="542290"/>
                  </a:lnTo>
                  <a:lnTo>
                    <a:pt x="192595" y="542290"/>
                  </a:lnTo>
                  <a:lnTo>
                    <a:pt x="192595" y="0"/>
                  </a:lnTo>
                  <a:close/>
                </a:path>
                <a:path w="437515" h="542289">
                  <a:moveTo>
                    <a:pt x="437426" y="0"/>
                  </a:moveTo>
                  <a:lnTo>
                    <a:pt x="244830" y="0"/>
                  </a:lnTo>
                  <a:lnTo>
                    <a:pt x="244830" y="542290"/>
                  </a:lnTo>
                  <a:lnTo>
                    <a:pt x="437426" y="542290"/>
                  </a:lnTo>
                  <a:lnTo>
                    <a:pt x="437426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7242574" y="3213702"/>
              <a:ext cx="790575" cy="1741805"/>
            </a:xfrm>
            <a:custGeom>
              <a:avLst/>
              <a:gdLst/>
              <a:ahLst/>
              <a:cxnLst/>
              <a:rect l="l" t="t" r="r" b="b"/>
              <a:pathLst>
                <a:path w="790575" h="1741804">
                  <a:moveTo>
                    <a:pt x="543166" y="246354"/>
                  </a:moveTo>
                  <a:lnTo>
                    <a:pt x="350570" y="246354"/>
                  </a:lnTo>
                  <a:lnTo>
                    <a:pt x="350570" y="0"/>
                  </a:lnTo>
                  <a:lnTo>
                    <a:pt x="298335" y="0"/>
                  </a:lnTo>
                  <a:lnTo>
                    <a:pt x="298335" y="246354"/>
                  </a:lnTo>
                  <a:lnTo>
                    <a:pt x="105740" y="246354"/>
                  </a:lnTo>
                  <a:lnTo>
                    <a:pt x="105740" y="296379"/>
                  </a:lnTo>
                  <a:lnTo>
                    <a:pt x="298335" y="296379"/>
                  </a:lnTo>
                  <a:lnTo>
                    <a:pt x="298335" y="542798"/>
                  </a:lnTo>
                  <a:lnTo>
                    <a:pt x="350570" y="542798"/>
                  </a:lnTo>
                  <a:lnTo>
                    <a:pt x="350570" y="296379"/>
                  </a:lnTo>
                  <a:lnTo>
                    <a:pt x="543166" y="296379"/>
                  </a:lnTo>
                  <a:lnTo>
                    <a:pt x="543166" y="246354"/>
                  </a:lnTo>
                  <a:close/>
                </a:path>
                <a:path w="790575" h="1741804">
                  <a:moveTo>
                    <a:pt x="789990" y="1092784"/>
                  </a:moveTo>
                  <a:lnTo>
                    <a:pt x="0" y="1092784"/>
                  </a:lnTo>
                  <a:lnTo>
                    <a:pt x="0" y="1741335"/>
                  </a:lnTo>
                  <a:lnTo>
                    <a:pt x="789990" y="1741335"/>
                  </a:lnTo>
                  <a:lnTo>
                    <a:pt x="789990" y="10927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7296435" y="4359598"/>
              <a:ext cx="682625" cy="542925"/>
            </a:xfrm>
            <a:custGeom>
              <a:avLst/>
              <a:gdLst/>
              <a:ahLst/>
              <a:cxnLst/>
              <a:rect l="l" t="t" r="r" b="b"/>
              <a:pathLst>
                <a:path w="682625" h="542925">
                  <a:moveTo>
                    <a:pt x="192633" y="296176"/>
                  </a:moveTo>
                  <a:lnTo>
                    <a:pt x="0" y="296176"/>
                  </a:lnTo>
                  <a:lnTo>
                    <a:pt x="0" y="542315"/>
                  </a:lnTo>
                  <a:lnTo>
                    <a:pt x="192633" y="542315"/>
                  </a:lnTo>
                  <a:lnTo>
                    <a:pt x="192633" y="296176"/>
                  </a:lnTo>
                  <a:close/>
                </a:path>
                <a:path w="682625" h="542925">
                  <a:moveTo>
                    <a:pt x="192633" y="0"/>
                  </a:moveTo>
                  <a:lnTo>
                    <a:pt x="0" y="0"/>
                  </a:lnTo>
                  <a:lnTo>
                    <a:pt x="0" y="246164"/>
                  </a:lnTo>
                  <a:lnTo>
                    <a:pt x="192633" y="246164"/>
                  </a:lnTo>
                  <a:lnTo>
                    <a:pt x="192633" y="0"/>
                  </a:lnTo>
                  <a:close/>
                </a:path>
                <a:path w="682625" h="542925">
                  <a:moveTo>
                    <a:pt x="437464" y="296176"/>
                  </a:moveTo>
                  <a:lnTo>
                    <a:pt x="244881" y="296176"/>
                  </a:lnTo>
                  <a:lnTo>
                    <a:pt x="244881" y="542315"/>
                  </a:lnTo>
                  <a:lnTo>
                    <a:pt x="437464" y="542315"/>
                  </a:lnTo>
                  <a:lnTo>
                    <a:pt x="437464" y="296176"/>
                  </a:lnTo>
                  <a:close/>
                </a:path>
                <a:path w="682625" h="542925">
                  <a:moveTo>
                    <a:pt x="437464" y="0"/>
                  </a:moveTo>
                  <a:lnTo>
                    <a:pt x="244881" y="0"/>
                  </a:lnTo>
                  <a:lnTo>
                    <a:pt x="244881" y="246164"/>
                  </a:lnTo>
                  <a:lnTo>
                    <a:pt x="437464" y="246164"/>
                  </a:lnTo>
                  <a:lnTo>
                    <a:pt x="437464" y="0"/>
                  </a:lnTo>
                  <a:close/>
                </a:path>
                <a:path w="682625" h="542925">
                  <a:moveTo>
                    <a:pt x="682294" y="296176"/>
                  </a:moveTo>
                  <a:lnTo>
                    <a:pt x="489673" y="296176"/>
                  </a:lnTo>
                  <a:lnTo>
                    <a:pt x="489673" y="542315"/>
                  </a:lnTo>
                  <a:lnTo>
                    <a:pt x="682294" y="542315"/>
                  </a:lnTo>
                  <a:lnTo>
                    <a:pt x="682294" y="296176"/>
                  </a:lnTo>
                  <a:close/>
                </a:path>
                <a:path w="682625" h="542925">
                  <a:moveTo>
                    <a:pt x="682294" y="0"/>
                  </a:moveTo>
                  <a:lnTo>
                    <a:pt x="489673" y="0"/>
                  </a:lnTo>
                  <a:lnTo>
                    <a:pt x="489673" y="246164"/>
                  </a:lnTo>
                  <a:lnTo>
                    <a:pt x="682294" y="246164"/>
                  </a:lnTo>
                  <a:lnTo>
                    <a:pt x="682294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8209863" y="3160783"/>
              <a:ext cx="548640" cy="648970"/>
            </a:xfrm>
            <a:custGeom>
              <a:avLst/>
              <a:gdLst/>
              <a:ahLst/>
              <a:cxnLst/>
              <a:rect l="l" t="t" r="r" b="b"/>
              <a:pathLst>
                <a:path w="548640" h="648970">
                  <a:moveTo>
                    <a:pt x="548402" y="0"/>
                  </a:moveTo>
                  <a:lnTo>
                    <a:pt x="0" y="0"/>
                  </a:lnTo>
                  <a:lnTo>
                    <a:pt x="0" y="648566"/>
                  </a:lnTo>
                  <a:lnTo>
                    <a:pt x="548402" y="648566"/>
                  </a:lnTo>
                  <a:lnTo>
                    <a:pt x="548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8265330" y="3213918"/>
              <a:ext cx="437515" cy="542290"/>
            </a:xfrm>
            <a:custGeom>
              <a:avLst/>
              <a:gdLst/>
              <a:ahLst/>
              <a:cxnLst/>
              <a:rect l="l" t="t" r="r" b="b"/>
              <a:pathLst>
                <a:path w="437515" h="542289">
                  <a:moveTo>
                    <a:pt x="192620" y="0"/>
                  </a:moveTo>
                  <a:lnTo>
                    <a:pt x="0" y="0"/>
                  </a:lnTo>
                  <a:lnTo>
                    <a:pt x="0" y="542290"/>
                  </a:lnTo>
                  <a:lnTo>
                    <a:pt x="192620" y="542290"/>
                  </a:lnTo>
                  <a:lnTo>
                    <a:pt x="192620" y="0"/>
                  </a:lnTo>
                  <a:close/>
                </a:path>
                <a:path w="437515" h="542289">
                  <a:moveTo>
                    <a:pt x="437451" y="0"/>
                  </a:moveTo>
                  <a:lnTo>
                    <a:pt x="244868" y="0"/>
                  </a:lnTo>
                  <a:lnTo>
                    <a:pt x="244868" y="542290"/>
                  </a:lnTo>
                  <a:lnTo>
                    <a:pt x="437451" y="542290"/>
                  </a:lnTo>
                  <a:lnTo>
                    <a:pt x="437451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8265330" y="3213702"/>
              <a:ext cx="437515" cy="542925"/>
            </a:xfrm>
            <a:custGeom>
              <a:avLst/>
              <a:gdLst/>
              <a:ahLst/>
              <a:cxnLst/>
              <a:rect l="l" t="t" r="r" b="b"/>
              <a:pathLst>
                <a:path w="437515" h="542925">
                  <a:moveTo>
                    <a:pt x="437451" y="246354"/>
                  </a:moveTo>
                  <a:lnTo>
                    <a:pt x="244868" y="246354"/>
                  </a:lnTo>
                  <a:lnTo>
                    <a:pt x="244868" y="0"/>
                  </a:lnTo>
                  <a:lnTo>
                    <a:pt x="192620" y="0"/>
                  </a:lnTo>
                  <a:lnTo>
                    <a:pt x="192620" y="246354"/>
                  </a:lnTo>
                  <a:lnTo>
                    <a:pt x="0" y="246354"/>
                  </a:lnTo>
                  <a:lnTo>
                    <a:pt x="0" y="296379"/>
                  </a:lnTo>
                  <a:lnTo>
                    <a:pt x="192620" y="296379"/>
                  </a:lnTo>
                  <a:lnTo>
                    <a:pt x="192620" y="542798"/>
                  </a:lnTo>
                  <a:lnTo>
                    <a:pt x="244868" y="542798"/>
                  </a:lnTo>
                  <a:lnTo>
                    <a:pt x="244868" y="296379"/>
                  </a:lnTo>
                  <a:lnTo>
                    <a:pt x="437451" y="296379"/>
                  </a:lnTo>
                  <a:lnTo>
                    <a:pt x="437451" y="2463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6889375" y="1900646"/>
              <a:ext cx="2272665" cy="1167765"/>
            </a:xfrm>
            <a:custGeom>
              <a:avLst/>
              <a:gdLst/>
              <a:ahLst/>
              <a:cxnLst/>
              <a:rect l="l" t="t" r="r" b="b"/>
              <a:pathLst>
                <a:path w="2272665" h="1167764">
                  <a:moveTo>
                    <a:pt x="1136195" y="0"/>
                  </a:moveTo>
                  <a:lnTo>
                    <a:pt x="0" y="0"/>
                  </a:lnTo>
                  <a:lnTo>
                    <a:pt x="0" y="1167273"/>
                  </a:lnTo>
                  <a:lnTo>
                    <a:pt x="1136195" y="0"/>
                  </a:lnTo>
                  <a:close/>
                </a:path>
                <a:path w="2272665" h="1167764">
                  <a:moveTo>
                    <a:pt x="2272349" y="0"/>
                  </a:moveTo>
                  <a:lnTo>
                    <a:pt x="1136195" y="0"/>
                  </a:lnTo>
                  <a:lnTo>
                    <a:pt x="2272349" y="1167273"/>
                  </a:lnTo>
                  <a:lnTo>
                    <a:pt x="2272349" y="0"/>
                  </a:lnTo>
                  <a:close/>
                </a:path>
              </a:pathLst>
            </a:custGeom>
            <a:solidFill>
              <a:srgbClr val="CDCB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7855660" y="2543684"/>
              <a:ext cx="340360" cy="325755"/>
            </a:xfrm>
            <a:custGeom>
              <a:avLst/>
              <a:gdLst/>
              <a:ahLst/>
              <a:cxnLst/>
              <a:rect l="l" t="t" r="r" b="b"/>
              <a:pathLst>
                <a:path w="340359" h="325755">
                  <a:moveTo>
                    <a:pt x="169900" y="0"/>
                  </a:moveTo>
                  <a:lnTo>
                    <a:pt x="124728" y="5812"/>
                  </a:lnTo>
                  <a:lnTo>
                    <a:pt x="84140" y="22216"/>
                  </a:lnTo>
                  <a:lnTo>
                    <a:pt x="49756" y="47659"/>
                  </a:lnTo>
                  <a:lnTo>
                    <a:pt x="23192" y="80590"/>
                  </a:lnTo>
                  <a:lnTo>
                    <a:pt x="6067" y="119456"/>
                  </a:lnTo>
                  <a:lnTo>
                    <a:pt x="0" y="162707"/>
                  </a:lnTo>
                  <a:lnTo>
                    <a:pt x="6067" y="205962"/>
                  </a:lnTo>
                  <a:lnTo>
                    <a:pt x="23192" y="244831"/>
                  </a:lnTo>
                  <a:lnTo>
                    <a:pt x="49756" y="277763"/>
                  </a:lnTo>
                  <a:lnTo>
                    <a:pt x="84140" y="303207"/>
                  </a:lnTo>
                  <a:lnTo>
                    <a:pt x="124728" y="319611"/>
                  </a:lnTo>
                  <a:lnTo>
                    <a:pt x="169900" y="325424"/>
                  </a:lnTo>
                  <a:lnTo>
                    <a:pt x="215068" y="319611"/>
                  </a:lnTo>
                  <a:lnTo>
                    <a:pt x="255652" y="303207"/>
                  </a:lnTo>
                  <a:lnTo>
                    <a:pt x="290035" y="277763"/>
                  </a:lnTo>
                  <a:lnTo>
                    <a:pt x="316598" y="244831"/>
                  </a:lnTo>
                  <a:lnTo>
                    <a:pt x="333722" y="205962"/>
                  </a:lnTo>
                  <a:lnTo>
                    <a:pt x="339790" y="162707"/>
                  </a:lnTo>
                  <a:lnTo>
                    <a:pt x="333722" y="119456"/>
                  </a:lnTo>
                  <a:lnTo>
                    <a:pt x="316598" y="80590"/>
                  </a:lnTo>
                  <a:lnTo>
                    <a:pt x="290035" y="47659"/>
                  </a:lnTo>
                  <a:lnTo>
                    <a:pt x="255652" y="22216"/>
                  </a:lnTo>
                  <a:lnTo>
                    <a:pt x="215068" y="5812"/>
                  </a:lnTo>
                  <a:lnTo>
                    <a:pt x="169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07300" y="2593128"/>
              <a:ext cx="236526" cy="22656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8314492" y="5028368"/>
              <a:ext cx="587375" cy="145415"/>
            </a:xfrm>
            <a:custGeom>
              <a:avLst/>
              <a:gdLst/>
              <a:ahLst/>
              <a:cxnLst/>
              <a:rect l="l" t="t" r="r" b="b"/>
              <a:pathLst>
                <a:path w="587375" h="145414">
                  <a:moveTo>
                    <a:pt x="586752" y="72631"/>
                  </a:moveTo>
                  <a:lnTo>
                    <a:pt x="543610" y="72631"/>
                  </a:lnTo>
                  <a:lnTo>
                    <a:pt x="543610" y="0"/>
                  </a:lnTo>
                  <a:lnTo>
                    <a:pt x="43103" y="0"/>
                  </a:lnTo>
                  <a:lnTo>
                    <a:pt x="43103" y="72631"/>
                  </a:lnTo>
                  <a:lnTo>
                    <a:pt x="0" y="72631"/>
                  </a:lnTo>
                  <a:lnTo>
                    <a:pt x="0" y="145275"/>
                  </a:lnTo>
                  <a:lnTo>
                    <a:pt x="586752" y="145275"/>
                  </a:lnTo>
                  <a:lnTo>
                    <a:pt x="586752" y="72631"/>
                  </a:lnTo>
                  <a:close/>
                </a:path>
              </a:pathLst>
            </a:custGeom>
            <a:solidFill>
              <a:srgbClr val="CDCBD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" name="object 48"/>
          <p:cNvGrpSpPr/>
          <p:nvPr/>
        </p:nvGrpSpPr>
        <p:grpSpPr>
          <a:xfrm>
            <a:off x="14468468" y="1340795"/>
            <a:ext cx="2272665" cy="3834129"/>
            <a:chOff x="14468468" y="1340795"/>
            <a:chExt cx="2272665" cy="3834129"/>
          </a:xfrm>
        </p:grpSpPr>
        <p:sp>
          <p:nvSpPr>
            <p:cNvPr id="49" name="object 49"/>
            <p:cNvSpPr/>
            <p:nvPr/>
          </p:nvSpPr>
          <p:spPr>
            <a:xfrm>
              <a:off x="14586927" y="1340795"/>
              <a:ext cx="496570" cy="560070"/>
            </a:xfrm>
            <a:custGeom>
              <a:avLst/>
              <a:gdLst/>
              <a:ahLst/>
              <a:cxnLst/>
              <a:rect l="l" t="t" r="r" b="b"/>
              <a:pathLst>
                <a:path w="496569" h="560069">
                  <a:moveTo>
                    <a:pt x="496392" y="195389"/>
                  </a:moveTo>
                  <a:lnTo>
                    <a:pt x="427748" y="195389"/>
                  </a:lnTo>
                  <a:lnTo>
                    <a:pt x="427748" y="5880"/>
                  </a:lnTo>
                  <a:lnTo>
                    <a:pt x="421614" y="0"/>
                  </a:lnTo>
                  <a:lnTo>
                    <a:pt x="281520" y="0"/>
                  </a:lnTo>
                  <a:lnTo>
                    <a:pt x="275386" y="5880"/>
                  </a:lnTo>
                  <a:lnTo>
                    <a:pt x="275386" y="195389"/>
                  </a:lnTo>
                  <a:lnTo>
                    <a:pt x="221043" y="195389"/>
                  </a:lnTo>
                  <a:lnTo>
                    <a:pt x="221043" y="5880"/>
                  </a:lnTo>
                  <a:lnTo>
                    <a:pt x="214909" y="0"/>
                  </a:lnTo>
                  <a:lnTo>
                    <a:pt x="74815" y="0"/>
                  </a:lnTo>
                  <a:lnTo>
                    <a:pt x="68694" y="5880"/>
                  </a:lnTo>
                  <a:lnTo>
                    <a:pt x="68694" y="195389"/>
                  </a:lnTo>
                  <a:lnTo>
                    <a:pt x="0" y="195389"/>
                  </a:lnTo>
                  <a:lnTo>
                    <a:pt x="0" y="559828"/>
                  </a:lnTo>
                  <a:lnTo>
                    <a:pt x="496392" y="559828"/>
                  </a:lnTo>
                  <a:lnTo>
                    <a:pt x="496392" y="195389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4468490" y="1900622"/>
              <a:ext cx="2272665" cy="3274060"/>
            </a:xfrm>
            <a:custGeom>
              <a:avLst/>
              <a:gdLst/>
              <a:ahLst/>
              <a:cxnLst/>
              <a:rect l="l" t="t" r="r" b="b"/>
              <a:pathLst>
                <a:path w="2272665" h="3274060">
                  <a:moveTo>
                    <a:pt x="2272328" y="0"/>
                  </a:moveTo>
                  <a:lnTo>
                    <a:pt x="0" y="0"/>
                  </a:lnTo>
                  <a:lnTo>
                    <a:pt x="0" y="3273942"/>
                  </a:lnTo>
                  <a:lnTo>
                    <a:pt x="2272328" y="3273942"/>
                  </a:lnTo>
                  <a:lnTo>
                    <a:pt x="2272328" y="0"/>
                  </a:lnTo>
                  <a:close/>
                </a:path>
              </a:pathLst>
            </a:custGeom>
            <a:solidFill>
              <a:srgbClr val="E9E9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6009187" y="4440367"/>
              <a:ext cx="365125" cy="588010"/>
            </a:xfrm>
            <a:custGeom>
              <a:avLst/>
              <a:gdLst/>
              <a:ahLst/>
              <a:cxnLst/>
              <a:rect l="l" t="t" r="r" b="b"/>
              <a:pathLst>
                <a:path w="365125" h="588010">
                  <a:moveTo>
                    <a:pt x="0" y="587992"/>
                  </a:moveTo>
                  <a:lnTo>
                    <a:pt x="364994" y="587992"/>
                  </a:lnTo>
                  <a:lnTo>
                    <a:pt x="364994" y="0"/>
                  </a:lnTo>
                  <a:lnTo>
                    <a:pt x="0" y="0"/>
                  </a:lnTo>
                  <a:lnTo>
                    <a:pt x="0" y="587992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4871928" y="3160794"/>
              <a:ext cx="1553210" cy="1280160"/>
            </a:xfrm>
            <a:custGeom>
              <a:avLst/>
              <a:gdLst/>
              <a:ahLst/>
              <a:cxnLst/>
              <a:rect l="l" t="t" r="r" b="b"/>
              <a:pathLst>
                <a:path w="1553209" h="1280160">
                  <a:moveTo>
                    <a:pt x="548398" y="0"/>
                  </a:moveTo>
                  <a:lnTo>
                    <a:pt x="0" y="0"/>
                  </a:lnTo>
                  <a:lnTo>
                    <a:pt x="0" y="648563"/>
                  </a:lnTo>
                  <a:lnTo>
                    <a:pt x="548398" y="648563"/>
                  </a:lnTo>
                  <a:lnTo>
                    <a:pt x="548398" y="0"/>
                  </a:lnTo>
                  <a:close/>
                </a:path>
                <a:path w="1553209" h="1280160">
                  <a:moveTo>
                    <a:pt x="1553057" y="1179296"/>
                  </a:moveTo>
                  <a:lnTo>
                    <a:pt x="1086485" y="1179296"/>
                  </a:lnTo>
                  <a:lnTo>
                    <a:pt x="1086485" y="1279575"/>
                  </a:lnTo>
                  <a:lnTo>
                    <a:pt x="1553057" y="1279575"/>
                  </a:lnTo>
                  <a:lnTo>
                    <a:pt x="1553057" y="11792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4927389" y="3213918"/>
              <a:ext cx="437515" cy="542290"/>
            </a:xfrm>
            <a:custGeom>
              <a:avLst/>
              <a:gdLst/>
              <a:ahLst/>
              <a:cxnLst/>
              <a:rect l="l" t="t" r="r" b="b"/>
              <a:pathLst>
                <a:path w="437515" h="542289">
                  <a:moveTo>
                    <a:pt x="192620" y="0"/>
                  </a:moveTo>
                  <a:lnTo>
                    <a:pt x="0" y="0"/>
                  </a:lnTo>
                  <a:lnTo>
                    <a:pt x="0" y="542290"/>
                  </a:lnTo>
                  <a:lnTo>
                    <a:pt x="192620" y="542290"/>
                  </a:lnTo>
                  <a:lnTo>
                    <a:pt x="192620" y="0"/>
                  </a:lnTo>
                  <a:close/>
                </a:path>
                <a:path w="437515" h="542289">
                  <a:moveTo>
                    <a:pt x="437426" y="0"/>
                  </a:moveTo>
                  <a:lnTo>
                    <a:pt x="244868" y="0"/>
                  </a:lnTo>
                  <a:lnTo>
                    <a:pt x="244868" y="542290"/>
                  </a:lnTo>
                  <a:lnTo>
                    <a:pt x="437426" y="542290"/>
                  </a:lnTo>
                  <a:lnTo>
                    <a:pt x="437426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4821662" y="3213702"/>
              <a:ext cx="790575" cy="1741805"/>
            </a:xfrm>
            <a:custGeom>
              <a:avLst/>
              <a:gdLst/>
              <a:ahLst/>
              <a:cxnLst/>
              <a:rect l="l" t="t" r="r" b="b"/>
              <a:pathLst>
                <a:path w="790575" h="1741804">
                  <a:moveTo>
                    <a:pt x="543153" y="246354"/>
                  </a:moveTo>
                  <a:lnTo>
                    <a:pt x="350596" y="246354"/>
                  </a:lnTo>
                  <a:lnTo>
                    <a:pt x="350596" y="0"/>
                  </a:lnTo>
                  <a:lnTo>
                    <a:pt x="298348" y="0"/>
                  </a:lnTo>
                  <a:lnTo>
                    <a:pt x="298348" y="246354"/>
                  </a:lnTo>
                  <a:lnTo>
                    <a:pt x="105727" y="246354"/>
                  </a:lnTo>
                  <a:lnTo>
                    <a:pt x="105727" y="296379"/>
                  </a:lnTo>
                  <a:lnTo>
                    <a:pt x="298348" y="296379"/>
                  </a:lnTo>
                  <a:lnTo>
                    <a:pt x="298348" y="542798"/>
                  </a:lnTo>
                  <a:lnTo>
                    <a:pt x="350596" y="542798"/>
                  </a:lnTo>
                  <a:lnTo>
                    <a:pt x="350596" y="296379"/>
                  </a:lnTo>
                  <a:lnTo>
                    <a:pt x="543153" y="296379"/>
                  </a:lnTo>
                  <a:lnTo>
                    <a:pt x="543153" y="246354"/>
                  </a:lnTo>
                  <a:close/>
                </a:path>
                <a:path w="790575" h="1741804">
                  <a:moveTo>
                    <a:pt x="789978" y="1092784"/>
                  </a:moveTo>
                  <a:lnTo>
                    <a:pt x="0" y="1092784"/>
                  </a:lnTo>
                  <a:lnTo>
                    <a:pt x="0" y="1741335"/>
                  </a:lnTo>
                  <a:lnTo>
                    <a:pt x="789978" y="1741335"/>
                  </a:lnTo>
                  <a:lnTo>
                    <a:pt x="789978" y="10927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4875535" y="4359598"/>
              <a:ext cx="682625" cy="542925"/>
            </a:xfrm>
            <a:custGeom>
              <a:avLst/>
              <a:gdLst/>
              <a:ahLst/>
              <a:cxnLst/>
              <a:rect l="l" t="t" r="r" b="b"/>
              <a:pathLst>
                <a:path w="682625" h="542925">
                  <a:moveTo>
                    <a:pt x="192633" y="296176"/>
                  </a:moveTo>
                  <a:lnTo>
                    <a:pt x="0" y="296176"/>
                  </a:lnTo>
                  <a:lnTo>
                    <a:pt x="0" y="542315"/>
                  </a:lnTo>
                  <a:lnTo>
                    <a:pt x="192633" y="542315"/>
                  </a:lnTo>
                  <a:lnTo>
                    <a:pt x="192633" y="296176"/>
                  </a:lnTo>
                  <a:close/>
                </a:path>
                <a:path w="682625" h="542925">
                  <a:moveTo>
                    <a:pt x="192633" y="0"/>
                  </a:moveTo>
                  <a:lnTo>
                    <a:pt x="0" y="0"/>
                  </a:lnTo>
                  <a:lnTo>
                    <a:pt x="0" y="246164"/>
                  </a:lnTo>
                  <a:lnTo>
                    <a:pt x="192633" y="246164"/>
                  </a:lnTo>
                  <a:lnTo>
                    <a:pt x="192633" y="0"/>
                  </a:lnTo>
                  <a:close/>
                </a:path>
                <a:path w="682625" h="542925">
                  <a:moveTo>
                    <a:pt x="437451" y="296176"/>
                  </a:moveTo>
                  <a:lnTo>
                    <a:pt x="244881" y="296176"/>
                  </a:lnTo>
                  <a:lnTo>
                    <a:pt x="244881" y="542315"/>
                  </a:lnTo>
                  <a:lnTo>
                    <a:pt x="437451" y="542315"/>
                  </a:lnTo>
                  <a:lnTo>
                    <a:pt x="437451" y="296176"/>
                  </a:lnTo>
                  <a:close/>
                </a:path>
                <a:path w="682625" h="542925">
                  <a:moveTo>
                    <a:pt x="437451" y="0"/>
                  </a:moveTo>
                  <a:lnTo>
                    <a:pt x="244881" y="0"/>
                  </a:lnTo>
                  <a:lnTo>
                    <a:pt x="244881" y="246164"/>
                  </a:lnTo>
                  <a:lnTo>
                    <a:pt x="437451" y="246164"/>
                  </a:lnTo>
                  <a:lnTo>
                    <a:pt x="437451" y="0"/>
                  </a:lnTo>
                  <a:close/>
                </a:path>
                <a:path w="682625" h="542925">
                  <a:moveTo>
                    <a:pt x="682282" y="296176"/>
                  </a:moveTo>
                  <a:lnTo>
                    <a:pt x="489661" y="296176"/>
                  </a:lnTo>
                  <a:lnTo>
                    <a:pt x="489661" y="542315"/>
                  </a:lnTo>
                  <a:lnTo>
                    <a:pt x="682282" y="542315"/>
                  </a:lnTo>
                  <a:lnTo>
                    <a:pt x="682282" y="296176"/>
                  </a:lnTo>
                  <a:close/>
                </a:path>
                <a:path w="682625" h="542925">
                  <a:moveTo>
                    <a:pt x="682282" y="0"/>
                  </a:moveTo>
                  <a:lnTo>
                    <a:pt x="489661" y="0"/>
                  </a:lnTo>
                  <a:lnTo>
                    <a:pt x="489661" y="246164"/>
                  </a:lnTo>
                  <a:lnTo>
                    <a:pt x="682282" y="246164"/>
                  </a:lnTo>
                  <a:lnTo>
                    <a:pt x="682282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5788963" y="3160783"/>
              <a:ext cx="548640" cy="648970"/>
            </a:xfrm>
            <a:custGeom>
              <a:avLst/>
              <a:gdLst/>
              <a:ahLst/>
              <a:cxnLst/>
              <a:rect l="l" t="t" r="r" b="b"/>
              <a:pathLst>
                <a:path w="548640" h="648970">
                  <a:moveTo>
                    <a:pt x="548402" y="0"/>
                  </a:moveTo>
                  <a:lnTo>
                    <a:pt x="0" y="0"/>
                  </a:lnTo>
                  <a:lnTo>
                    <a:pt x="0" y="648566"/>
                  </a:lnTo>
                  <a:lnTo>
                    <a:pt x="548402" y="648566"/>
                  </a:lnTo>
                  <a:lnTo>
                    <a:pt x="548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5844431" y="3213918"/>
              <a:ext cx="437515" cy="542290"/>
            </a:xfrm>
            <a:custGeom>
              <a:avLst/>
              <a:gdLst/>
              <a:ahLst/>
              <a:cxnLst/>
              <a:rect l="l" t="t" r="r" b="b"/>
              <a:pathLst>
                <a:path w="437515" h="542289">
                  <a:moveTo>
                    <a:pt x="192620" y="0"/>
                  </a:moveTo>
                  <a:lnTo>
                    <a:pt x="0" y="0"/>
                  </a:lnTo>
                  <a:lnTo>
                    <a:pt x="0" y="542290"/>
                  </a:lnTo>
                  <a:lnTo>
                    <a:pt x="192620" y="542290"/>
                  </a:lnTo>
                  <a:lnTo>
                    <a:pt x="192620" y="0"/>
                  </a:lnTo>
                  <a:close/>
                </a:path>
                <a:path w="437515" h="542289">
                  <a:moveTo>
                    <a:pt x="437451" y="0"/>
                  </a:moveTo>
                  <a:lnTo>
                    <a:pt x="244868" y="0"/>
                  </a:lnTo>
                  <a:lnTo>
                    <a:pt x="244868" y="542290"/>
                  </a:lnTo>
                  <a:lnTo>
                    <a:pt x="437451" y="542290"/>
                  </a:lnTo>
                  <a:lnTo>
                    <a:pt x="437451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5844431" y="3213702"/>
              <a:ext cx="437515" cy="542925"/>
            </a:xfrm>
            <a:custGeom>
              <a:avLst/>
              <a:gdLst/>
              <a:ahLst/>
              <a:cxnLst/>
              <a:rect l="l" t="t" r="r" b="b"/>
              <a:pathLst>
                <a:path w="437515" h="542925">
                  <a:moveTo>
                    <a:pt x="437451" y="246354"/>
                  </a:moveTo>
                  <a:lnTo>
                    <a:pt x="244868" y="246354"/>
                  </a:lnTo>
                  <a:lnTo>
                    <a:pt x="244868" y="0"/>
                  </a:lnTo>
                  <a:lnTo>
                    <a:pt x="192620" y="0"/>
                  </a:lnTo>
                  <a:lnTo>
                    <a:pt x="192620" y="246354"/>
                  </a:lnTo>
                  <a:lnTo>
                    <a:pt x="0" y="246354"/>
                  </a:lnTo>
                  <a:lnTo>
                    <a:pt x="0" y="296379"/>
                  </a:lnTo>
                  <a:lnTo>
                    <a:pt x="192620" y="296379"/>
                  </a:lnTo>
                  <a:lnTo>
                    <a:pt x="192620" y="542798"/>
                  </a:lnTo>
                  <a:lnTo>
                    <a:pt x="244868" y="542798"/>
                  </a:lnTo>
                  <a:lnTo>
                    <a:pt x="244868" y="296379"/>
                  </a:lnTo>
                  <a:lnTo>
                    <a:pt x="437451" y="296379"/>
                  </a:lnTo>
                  <a:lnTo>
                    <a:pt x="437451" y="2463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4468468" y="1900646"/>
              <a:ext cx="2272665" cy="1167765"/>
            </a:xfrm>
            <a:custGeom>
              <a:avLst/>
              <a:gdLst/>
              <a:ahLst/>
              <a:cxnLst/>
              <a:rect l="l" t="t" r="r" b="b"/>
              <a:pathLst>
                <a:path w="2272665" h="1167764">
                  <a:moveTo>
                    <a:pt x="1136174" y="0"/>
                  </a:moveTo>
                  <a:lnTo>
                    <a:pt x="0" y="0"/>
                  </a:lnTo>
                  <a:lnTo>
                    <a:pt x="0" y="1167273"/>
                  </a:lnTo>
                  <a:lnTo>
                    <a:pt x="1136174" y="0"/>
                  </a:lnTo>
                  <a:close/>
                </a:path>
                <a:path w="2272665" h="1167764">
                  <a:moveTo>
                    <a:pt x="2272349" y="0"/>
                  </a:moveTo>
                  <a:lnTo>
                    <a:pt x="1136174" y="0"/>
                  </a:lnTo>
                  <a:lnTo>
                    <a:pt x="2272349" y="1167273"/>
                  </a:lnTo>
                  <a:lnTo>
                    <a:pt x="2272349" y="0"/>
                  </a:lnTo>
                  <a:close/>
                </a:path>
              </a:pathLst>
            </a:custGeom>
            <a:solidFill>
              <a:srgbClr val="CDCB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5434753" y="2543684"/>
              <a:ext cx="340360" cy="325755"/>
            </a:xfrm>
            <a:custGeom>
              <a:avLst/>
              <a:gdLst/>
              <a:ahLst/>
              <a:cxnLst/>
              <a:rect l="l" t="t" r="r" b="b"/>
              <a:pathLst>
                <a:path w="340359" h="325755">
                  <a:moveTo>
                    <a:pt x="169900" y="0"/>
                  </a:moveTo>
                  <a:lnTo>
                    <a:pt x="124728" y="5812"/>
                  </a:lnTo>
                  <a:lnTo>
                    <a:pt x="84140" y="22216"/>
                  </a:lnTo>
                  <a:lnTo>
                    <a:pt x="49756" y="47659"/>
                  </a:lnTo>
                  <a:lnTo>
                    <a:pt x="23192" y="80590"/>
                  </a:lnTo>
                  <a:lnTo>
                    <a:pt x="6067" y="119456"/>
                  </a:lnTo>
                  <a:lnTo>
                    <a:pt x="0" y="162707"/>
                  </a:lnTo>
                  <a:lnTo>
                    <a:pt x="6067" y="205962"/>
                  </a:lnTo>
                  <a:lnTo>
                    <a:pt x="23192" y="244831"/>
                  </a:lnTo>
                  <a:lnTo>
                    <a:pt x="49756" y="277763"/>
                  </a:lnTo>
                  <a:lnTo>
                    <a:pt x="84140" y="303207"/>
                  </a:lnTo>
                  <a:lnTo>
                    <a:pt x="124728" y="319611"/>
                  </a:lnTo>
                  <a:lnTo>
                    <a:pt x="169900" y="325424"/>
                  </a:lnTo>
                  <a:lnTo>
                    <a:pt x="215068" y="319611"/>
                  </a:lnTo>
                  <a:lnTo>
                    <a:pt x="255652" y="303207"/>
                  </a:lnTo>
                  <a:lnTo>
                    <a:pt x="290035" y="277763"/>
                  </a:lnTo>
                  <a:lnTo>
                    <a:pt x="316598" y="244831"/>
                  </a:lnTo>
                  <a:lnTo>
                    <a:pt x="333722" y="205962"/>
                  </a:lnTo>
                  <a:lnTo>
                    <a:pt x="339790" y="162707"/>
                  </a:lnTo>
                  <a:lnTo>
                    <a:pt x="333722" y="119456"/>
                  </a:lnTo>
                  <a:lnTo>
                    <a:pt x="316598" y="80590"/>
                  </a:lnTo>
                  <a:lnTo>
                    <a:pt x="290035" y="47659"/>
                  </a:lnTo>
                  <a:lnTo>
                    <a:pt x="255652" y="22216"/>
                  </a:lnTo>
                  <a:lnTo>
                    <a:pt x="215068" y="5812"/>
                  </a:lnTo>
                  <a:lnTo>
                    <a:pt x="169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86396" y="2593128"/>
              <a:ext cx="236526" cy="22656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5893580" y="5028368"/>
              <a:ext cx="587375" cy="145415"/>
            </a:xfrm>
            <a:custGeom>
              <a:avLst/>
              <a:gdLst/>
              <a:ahLst/>
              <a:cxnLst/>
              <a:rect l="l" t="t" r="r" b="b"/>
              <a:pathLst>
                <a:path w="587375" h="145414">
                  <a:moveTo>
                    <a:pt x="586765" y="72631"/>
                  </a:moveTo>
                  <a:lnTo>
                    <a:pt x="543610" y="72631"/>
                  </a:lnTo>
                  <a:lnTo>
                    <a:pt x="543610" y="0"/>
                  </a:lnTo>
                  <a:lnTo>
                    <a:pt x="43103" y="0"/>
                  </a:lnTo>
                  <a:lnTo>
                    <a:pt x="43103" y="72631"/>
                  </a:lnTo>
                  <a:lnTo>
                    <a:pt x="0" y="72631"/>
                  </a:lnTo>
                  <a:lnTo>
                    <a:pt x="0" y="145275"/>
                  </a:lnTo>
                  <a:lnTo>
                    <a:pt x="586765" y="145275"/>
                  </a:lnTo>
                  <a:lnTo>
                    <a:pt x="586765" y="72631"/>
                  </a:lnTo>
                  <a:close/>
                </a:path>
              </a:pathLst>
            </a:custGeom>
            <a:solidFill>
              <a:srgbClr val="CDCBD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3" name="object 63"/>
          <p:cNvGrpSpPr/>
          <p:nvPr/>
        </p:nvGrpSpPr>
        <p:grpSpPr>
          <a:xfrm>
            <a:off x="12047563" y="5391663"/>
            <a:ext cx="2272665" cy="3834129"/>
            <a:chOff x="12047563" y="5391663"/>
            <a:chExt cx="2272665" cy="3834129"/>
          </a:xfrm>
        </p:grpSpPr>
        <p:sp>
          <p:nvSpPr>
            <p:cNvPr id="64" name="object 64"/>
            <p:cNvSpPr/>
            <p:nvPr/>
          </p:nvSpPr>
          <p:spPr>
            <a:xfrm>
              <a:off x="12166029" y="5391664"/>
              <a:ext cx="496570" cy="560070"/>
            </a:xfrm>
            <a:custGeom>
              <a:avLst/>
              <a:gdLst/>
              <a:ahLst/>
              <a:cxnLst/>
              <a:rect l="l" t="t" r="r" b="b"/>
              <a:pathLst>
                <a:path w="496570" h="560070">
                  <a:moveTo>
                    <a:pt x="496392" y="195402"/>
                  </a:moveTo>
                  <a:lnTo>
                    <a:pt x="427748" y="195402"/>
                  </a:lnTo>
                  <a:lnTo>
                    <a:pt x="427748" y="5880"/>
                  </a:lnTo>
                  <a:lnTo>
                    <a:pt x="421614" y="0"/>
                  </a:lnTo>
                  <a:lnTo>
                    <a:pt x="281520" y="0"/>
                  </a:lnTo>
                  <a:lnTo>
                    <a:pt x="275386" y="5880"/>
                  </a:lnTo>
                  <a:lnTo>
                    <a:pt x="275386" y="195402"/>
                  </a:lnTo>
                  <a:lnTo>
                    <a:pt x="221030" y="195402"/>
                  </a:lnTo>
                  <a:lnTo>
                    <a:pt x="221030" y="5880"/>
                  </a:lnTo>
                  <a:lnTo>
                    <a:pt x="214896" y="0"/>
                  </a:lnTo>
                  <a:lnTo>
                    <a:pt x="74803" y="0"/>
                  </a:lnTo>
                  <a:lnTo>
                    <a:pt x="68668" y="5880"/>
                  </a:lnTo>
                  <a:lnTo>
                    <a:pt x="68668" y="195402"/>
                  </a:lnTo>
                  <a:lnTo>
                    <a:pt x="0" y="195402"/>
                  </a:lnTo>
                  <a:lnTo>
                    <a:pt x="0" y="559828"/>
                  </a:lnTo>
                  <a:lnTo>
                    <a:pt x="496392" y="559828"/>
                  </a:lnTo>
                  <a:lnTo>
                    <a:pt x="496392" y="195402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2047580" y="5951483"/>
              <a:ext cx="2272665" cy="3274060"/>
            </a:xfrm>
            <a:custGeom>
              <a:avLst/>
              <a:gdLst/>
              <a:ahLst/>
              <a:cxnLst/>
              <a:rect l="l" t="t" r="r" b="b"/>
              <a:pathLst>
                <a:path w="2272665" h="3274059">
                  <a:moveTo>
                    <a:pt x="2272328" y="0"/>
                  </a:moveTo>
                  <a:lnTo>
                    <a:pt x="0" y="0"/>
                  </a:lnTo>
                  <a:lnTo>
                    <a:pt x="0" y="3273942"/>
                  </a:lnTo>
                  <a:lnTo>
                    <a:pt x="2272328" y="3273942"/>
                  </a:lnTo>
                  <a:lnTo>
                    <a:pt x="2272328" y="0"/>
                  </a:lnTo>
                  <a:close/>
                </a:path>
              </a:pathLst>
            </a:custGeom>
            <a:solidFill>
              <a:srgbClr val="E9E9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3588287" y="8491238"/>
              <a:ext cx="365125" cy="588010"/>
            </a:xfrm>
            <a:custGeom>
              <a:avLst/>
              <a:gdLst/>
              <a:ahLst/>
              <a:cxnLst/>
              <a:rect l="l" t="t" r="r" b="b"/>
              <a:pathLst>
                <a:path w="365125" h="588009">
                  <a:moveTo>
                    <a:pt x="0" y="587971"/>
                  </a:moveTo>
                  <a:lnTo>
                    <a:pt x="364994" y="587971"/>
                  </a:lnTo>
                  <a:lnTo>
                    <a:pt x="364994" y="0"/>
                  </a:lnTo>
                  <a:lnTo>
                    <a:pt x="0" y="0"/>
                  </a:lnTo>
                  <a:lnTo>
                    <a:pt x="0" y="587971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2451004" y="7211637"/>
              <a:ext cx="1553210" cy="1280160"/>
            </a:xfrm>
            <a:custGeom>
              <a:avLst/>
              <a:gdLst/>
              <a:ahLst/>
              <a:cxnLst/>
              <a:rect l="l" t="t" r="r" b="b"/>
              <a:pathLst>
                <a:path w="1553209" h="1280159">
                  <a:moveTo>
                    <a:pt x="548411" y="0"/>
                  </a:moveTo>
                  <a:lnTo>
                    <a:pt x="0" y="0"/>
                  </a:lnTo>
                  <a:lnTo>
                    <a:pt x="0" y="648563"/>
                  </a:lnTo>
                  <a:lnTo>
                    <a:pt x="548411" y="648563"/>
                  </a:lnTo>
                  <a:lnTo>
                    <a:pt x="548411" y="0"/>
                  </a:lnTo>
                  <a:close/>
                </a:path>
                <a:path w="1553209" h="1280159">
                  <a:moveTo>
                    <a:pt x="1553057" y="1179322"/>
                  </a:moveTo>
                  <a:lnTo>
                    <a:pt x="1086485" y="1179322"/>
                  </a:lnTo>
                  <a:lnTo>
                    <a:pt x="1086485" y="1279601"/>
                  </a:lnTo>
                  <a:lnTo>
                    <a:pt x="1553057" y="1279601"/>
                  </a:lnTo>
                  <a:lnTo>
                    <a:pt x="1553057" y="11793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2506503" y="7264787"/>
              <a:ext cx="437515" cy="542290"/>
            </a:xfrm>
            <a:custGeom>
              <a:avLst/>
              <a:gdLst/>
              <a:ahLst/>
              <a:cxnLst/>
              <a:rect l="l" t="t" r="r" b="b"/>
              <a:pathLst>
                <a:path w="437515" h="542290">
                  <a:moveTo>
                    <a:pt x="192595" y="0"/>
                  </a:moveTo>
                  <a:lnTo>
                    <a:pt x="0" y="0"/>
                  </a:lnTo>
                  <a:lnTo>
                    <a:pt x="0" y="542290"/>
                  </a:lnTo>
                  <a:lnTo>
                    <a:pt x="192595" y="542290"/>
                  </a:lnTo>
                  <a:lnTo>
                    <a:pt x="192595" y="0"/>
                  </a:lnTo>
                  <a:close/>
                </a:path>
                <a:path w="437515" h="542290">
                  <a:moveTo>
                    <a:pt x="437426" y="0"/>
                  </a:moveTo>
                  <a:lnTo>
                    <a:pt x="244830" y="0"/>
                  </a:lnTo>
                  <a:lnTo>
                    <a:pt x="244830" y="542290"/>
                  </a:lnTo>
                  <a:lnTo>
                    <a:pt x="437426" y="542290"/>
                  </a:lnTo>
                  <a:lnTo>
                    <a:pt x="437426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2400763" y="7264545"/>
              <a:ext cx="790575" cy="1741805"/>
            </a:xfrm>
            <a:custGeom>
              <a:avLst/>
              <a:gdLst/>
              <a:ahLst/>
              <a:cxnLst/>
              <a:rect l="l" t="t" r="r" b="b"/>
              <a:pathLst>
                <a:path w="790575" h="1741804">
                  <a:moveTo>
                    <a:pt x="543166" y="246380"/>
                  </a:moveTo>
                  <a:lnTo>
                    <a:pt x="350570" y="246380"/>
                  </a:lnTo>
                  <a:lnTo>
                    <a:pt x="350570" y="0"/>
                  </a:lnTo>
                  <a:lnTo>
                    <a:pt x="298335" y="0"/>
                  </a:lnTo>
                  <a:lnTo>
                    <a:pt x="298335" y="246380"/>
                  </a:lnTo>
                  <a:lnTo>
                    <a:pt x="105740" y="246380"/>
                  </a:lnTo>
                  <a:lnTo>
                    <a:pt x="105740" y="296418"/>
                  </a:lnTo>
                  <a:lnTo>
                    <a:pt x="298335" y="296418"/>
                  </a:lnTo>
                  <a:lnTo>
                    <a:pt x="298335" y="542798"/>
                  </a:lnTo>
                  <a:lnTo>
                    <a:pt x="350570" y="542798"/>
                  </a:lnTo>
                  <a:lnTo>
                    <a:pt x="350570" y="296418"/>
                  </a:lnTo>
                  <a:lnTo>
                    <a:pt x="543166" y="296418"/>
                  </a:lnTo>
                  <a:lnTo>
                    <a:pt x="543166" y="246380"/>
                  </a:lnTo>
                  <a:close/>
                </a:path>
                <a:path w="790575" h="1741804">
                  <a:moveTo>
                    <a:pt x="789990" y="1092796"/>
                  </a:moveTo>
                  <a:lnTo>
                    <a:pt x="0" y="1092796"/>
                  </a:lnTo>
                  <a:lnTo>
                    <a:pt x="0" y="1741347"/>
                  </a:lnTo>
                  <a:lnTo>
                    <a:pt x="789990" y="1741347"/>
                  </a:lnTo>
                  <a:lnTo>
                    <a:pt x="789990" y="1092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2454636" y="8410467"/>
              <a:ext cx="682625" cy="542925"/>
            </a:xfrm>
            <a:custGeom>
              <a:avLst/>
              <a:gdLst/>
              <a:ahLst/>
              <a:cxnLst/>
              <a:rect l="l" t="t" r="r" b="b"/>
              <a:pathLst>
                <a:path w="682625" h="542925">
                  <a:moveTo>
                    <a:pt x="192620" y="296176"/>
                  </a:moveTo>
                  <a:lnTo>
                    <a:pt x="0" y="296176"/>
                  </a:lnTo>
                  <a:lnTo>
                    <a:pt x="0" y="542315"/>
                  </a:lnTo>
                  <a:lnTo>
                    <a:pt x="192620" y="542315"/>
                  </a:lnTo>
                  <a:lnTo>
                    <a:pt x="192620" y="296176"/>
                  </a:lnTo>
                  <a:close/>
                </a:path>
                <a:path w="682625" h="542925">
                  <a:moveTo>
                    <a:pt x="192620" y="0"/>
                  </a:moveTo>
                  <a:lnTo>
                    <a:pt x="0" y="0"/>
                  </a:lnTo>
                  <a:lnTo>
                    <a:pt x="0" y="246164"/>
                  </a:lnTo>
                  <a:lnTo>
                    <a:pt x="192620" y="246164"/>
                  </a:lnTo>
                  <a:lnTo>
                    <a:pt x="192620" y="0"/>
                  </a:lnTo>
                  <a:close/>
                </a:path>
                <a:path w="682625" h="542925">
                  <a:moveTo>
                    <a:pt x="437451" y="296176"/>
                  </a:moveTo>
                  <a:lnTo>
                    <a:pt x="244856" y="296176"/>
                  </a:lnTo>
                  <a:lnTo>
                    <a:pt x="244856" y="542315"/>
                  </a:lnTo>
                  <a:lnTo>
                    <a:pt x="437451" y="542315"/>
                  </a:lnTo>
                  <a:lnTo>
                    <a:pt x="437451" y="296176"/>
                  </a:lnTo>
                  <a:close/>
                </a:path>
                <a:path w="682625" h="542925">
                  <a:moveTo>
                    <a:pt x="437451" y="0"/>
                  </a:moveTo>
                  <a:lnTo>
                    <a:pt x="244856" y="0"/>
                  </a:lnTo>
                  <a:lnTo>
                    <a:pt x="244856" y="246164"/>
                  </a:lnTo>
                  <a:lnTo>
                    <a:pt x="437451" y="246164"/>
                  </a:lnTo>
                  <a:lnTo>
                    <a:pt x="437451" y="0"/>
                  </a:lnTo>
                  <a:close/>
                </a:path>
                <a:path w="682625" h="542925">
                  <a:moveTo>
                    <a:pt x="682282" y="296176"/>
                  </a:moveTo>
                  <a:lnTo>
                    <a:pt x="489661" y="296176"/>
                  </a:lnTo>
                  <a:lnTo>
                    <a:pt x="489661" y="542315"/>
                  </a:lnTo>
                  <a:lnTo>
                    <a:pt x="682282" y="542315"/>
                  </a:lnTo>
                  <a:lnTo>
                    <a:pt x="682282" y="296176"/>
                  </a:lnTo>
                  <a:close/>
                </a:path>
                <a:path w="682625" h="542925">
                  <a:moveTo>
                    <a:pt x="682282" y="0"/>
                  </a:moveTo>
                  <a:lnTo>
                    <a:pt x="489661" y="0"/>
                  </a:lnTo>
                  <a:lnTo>
                    <a:pt x="489661" y="246164"/>
                  </a:lnTo>
                  <a:lnTo>
                    <a:pt x="682282" y="246164"/>
                  </a:lnTo>
                  <a:lnTo>
                    <a:pt x="682282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3368043" y="7211633"/>
              <a:ext cx="548640" cy="648970"/>
            </a:xfrm>
            <a:custGeom>
              <a:avLst/>
              <a:gdLst/>
              <a:ahLst/>
              <a:cxnLst/>
              <a:rect l="l" t="t" r="r" b="b"/>
              <a:pathLst>
                <a:path w="548640" h="648970">
                  <a:moveTo>
                    <a:pt x="548402" y="0"/>
                  </a:moveTo>
                  <a:lnTo>
                    <a:pt x="0" y="0"/>
                  </a:lnTo>
                  <a:lnTo>
                    <a:pt x="0" y="648566"/>
                  </a:lnTo>
                  <a:lnTo>
                    <a:pt x="548402" y="648566"/>
                  </a:lnTo>
                  <a:lnTo>
                    <a:pt x="548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3423506" y="7264787"/>
              <a:ext cx="437515" cy="542290"/>
            </a:xfrm>
            <a:custGeom>
              <a:avLst/>
              <a:gdLst/>
              <a:ahLst/>
              <a:cxnLst/>
              <a:rect l="l" t="t" r="r" b="b"/>
              <a:pathLst>
                <a:path w="437515" h="542290">
                  <a:moveTo>
                    <a:pt x="192659" y="0"/>
                  </a:moveTo>
                  <a:lnTo>
                    <a:pt x="0" y="0"/>
                  </a:lnTo>
                  <a:lnTo>
                    <a:pt x="0" y="542290"/>
                  </a:lnTo>
                  <a:lnTo>
                    <a:pt x="192659" y="542290"/>
                  </a:lnTo>
                  <a:lnTo>
                    <a:pt x="192659" y="0"/>
                  </a:lnTo>
                  <a:close/>
                </a:path>
                <a:path w="437515" h="542290">
                  <a:moveTo>
                    <a:pt x="437464" y="0"/>
                  </a:moveTo>
                  <a:lnTo>
                    <a:pt x="244894" y="0"/>
                  </a:lnTo>
                  <a:lnTo>
                    <a:pt x="244894" y="542290"/>
                  </a:lnTo>
                  <a:lnTo>
                    <a:pt x="437464" y="542290"/>
                  </a:lnTo>
                  <a:lnTo>
                    <a:pt x="437464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3423506" y="7264545"/>
              <a:ext cx="437515" cy="542925"/>
            </a:xfrm>
            <a:custGeom>
              <a:avLst/>
              <a:gdLst/>
              <a:ahLst/>
              <a:cxnLst/>
              <a:rect l="l" t="t" r="r" b="b"/>
              <a:pathLst>
                <a:path w="437515" h="542925">
                  <a:moveTo>
                    <a:pt x="437464" y="246380"/>
                  </a:moveTo>
                  <a:lnTo>
                    <a:pt x="244894" y="246380"/>
                  </a:lnTo>
                  <a:lnTo>
                    <a:pt x="244894" y="0"/>
                  </a:lnTo>
                  <a:lnTo>
                    <a:pt x="192659" y="0"/>
                  </a:lnTo>
                  <a:lnTo>
                    <a:pt x="192659" y="246380"/>
                  </a:lnTo>
                  <a:lnTo>
                    <a:pt x="0" y="246380"/>
                  </a:lnTo>
                  <a:lnTo>
                    <a:pt x="0" y="296418"/>
                  </a:lnTo>
                  <a:lnTo>
                    <a:pt x="192659" y="296418"/>
                  </a:lnTo>
                  <a:lnTo>
                    <a:pt x="192659" y="542798"/>
                  </a:lnTo>
                  <a:lnTo>
                    <a:pt x="244894" y="542798"/>
                  </a:lnTo>
                  <a:lnTo>
                    <a:pt x="244894" y="296418"/>
                  </a:lnTo>
                  <a:lnTo>
                    <a:pt x="437464" y="296418"/>
                  </a:lnTo>
                  <a:lnTo>
                    <a:pt x="437464" y="246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2047563" y="5951513"/>
              <a:ext cx="2272665" cy="1167765"/>
            </a:xfrm>
            <a:custGeom>
              <a:avLst/>
              <a:gdLst/>
              <a:ahLst/>
              <a:cxnLst/>
              <a:rect l="l" t="t" r="r" b="b"/>
              <a:pathLst>
                <a:path w="2272665" h="1167765">
                  <a:moveTo>
                    <a:pt x="1136174" y="0"/>
                  </a:moveTo>
                  <a:lnTo>
                    <a:pt x="0" y="0"/>
                  </a:lnTo>
                  <a:lnTo>
                    <a:pt x="0" y="1167273"/>
                  </a:lnTo>
                  <a:lnTo>
                    <a:pt x="1136174" y="0"/>
                  </a:lnTo>
                  <a:close/>
                </a:path>
                <a:path w="2272665" h="1167765">
                  <a:moveTo>
                    <a:pt x="2272349" y="0"/>
                  </a:moveTo>
                  <a:lnTo>
                    <a:pt x="1136174" y="0"/>
                  </a:lnTo>
                  <a:lnTo>
                    <a:pt x="2272349" y="1167273"/>
                  </a:lnTo>
                  <a:lnTo>
                    <a:pt x="2272349" y="0"/>
                  </a:lnTo>
                  <a:close/>
                </a:path>
              </a:pathLst>
            </a:custGeom>
            <a:solidFill>
              <a:srgbClr val="CDCB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3013847" y="6594561"/>
              <a:ext cx="340360" cy="325755"/>
            </a:xfrm>
            <a:custGeom>
              <a:avLst/>
              <a:gdLst/>
              <a:ahLst/>
              <a:cxnLst/>
              <a:rect l="l" t="t" r="r" b="b"/>
              <a:pathLst>
                <a:path w="340359" h="325754">
                  <a:moveTo>
                    <a:pt x="169900" y="0"/>
                  </a:moveTo>
                  <a:lnTo>
                    <a:pt x="124728" y="5812"/>
                  </a:lnTo>
                  <a:lnTo>
                    <a:pt x="84140" y="22216"/>
                  </a:lnTo>
                  <a:lnTo>
                    <a:pt x="49756" y="47658"/>
                  </a:lnTo>
                  <a:lnTo>
                    <a:pt x="23192" y="80587"/>
                  </a:lnTo>
                  <a:lnTo>
                    <a:pt x="6067" y="119450"/>
                  </a:lnTo>
                  <a:lnTo>
                    <a:pt x="0" y="162696"/>
                  </a:lnTo>
                  <a:lnTo>
                    <a:pt x="6067" y="205951"/>
                  </a:lnTo>
                  <a:lnTo>
                    <a:pt x="23192" y="244820"/>
                  </a:lnTo>
                  <a:lnTo>
                    <a:pt x="49756" y="277753"/>
                  </a:lnTo>
                  <a:lnTo>
                    <a:pt x="84140" y="303197"/>
                  </a:lnTo>
                  <a:lnTo>
                    <a:pt x="124728" y="319601"/>
                  </a:lnTo>
                  <a:lnTo>
                    <a:pt x="169900" y="325414"/>
                  </a:lnTo>
                  <a:lnTo>
                    <a:pt x="215068" y="319601"/>
                  </a:lnTo>
                  <a:lnTo>
                    <a:pt x="255652" y="303197"/>
                  </a:lnTo>
                  <a:lnTo>
                    <a:pt x="290035" y="277753"/>
                  </a:lnTo>
                  <a:lnTo>
                    <a:pt x="316598" y="244820"/>
                  </a:lnTo>
                  <a:lnTo>
                    <a:pt x="333722" y="205951"/>
                  </a:lnTo>
                  <a:lnTo>
                    <a:pt x="339790" y="162696"/>
                  </a:lnTo>
                  <a:lnTo>
                    <a:pt x="333722" y="119450"/>
                  </a:lnTo>
                  <a:lnTo>
                    <a:pt x="316598" y="80587"/>
                  </a:lnTo>
                  <a:lnTo>
                    <a:pt x="290035" y="47658"/>
                  </a:lnTo>
                  <a:lnTo>
                    <a:pt x="255652" y="22216"/>
                  </a:lnTo>
                  <a:lnTo>
                    <a:pt x="215068" y="5812"/>
                  </a:lnTo>
                  <a:lnTo>
                    <a:pt x="169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65490" y="6643994"/>
              <a:ext cx="236526" cy="226569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3472668" y="9079210"/>
              <a:ext cx="587375" cy="145415"/>
            </a:xfrm>
            <a:custGeom>
              <a:avLst/>
              <a:gdLst/>
              <a:ahLst/>
              <a:cxnLst/>
              <a:rect l="l" t="t" r="r" b="b"/>
              <a:pathLst>
                <a:path w="587375" h="145415">
                  <a:moveTo>
                    <a:pt x="543623" y="0"/>
                  </a:moveTo>
                  <a:lnTo>
                    <a:pt x="43116" y="0"/>
                  </a:lnTo>
                  <a:lnTo>
                    <a:pt x="43116" y="72644"/>
                  </a:lnTo>
                  <a:lnTo>
                    <a:pt x="543623" y="72644"/>
                  </a:lnTo>
                  <a:lnTo>
                    <a:pt x="543623" y="0"/>
                  </a:lnTo>
                  <a:close/>
                </a:path>
                <a:path w="587375" h="145415">
                  <a:moveTo>
                    <a:pt x="586765" y="72669"/>
                  </a:moveTo>
                  <a:lnTo>
                    <a:pt x="0" y="72669"/>
                  </a:lnTo>
                  <a:lnTo>
                    <a:pt x="0" y="145313"/>
                  </a:lnTo>
                  <a:lnTo>
                    <a:pt x="586765" y="145313"/>
                  </a:lnTo>
                  <a:lnTo>
                    <a:pt x="586765" y="72669"/>
                  </a:lnTo>
                  <a:close/>
                </a:path>
              </a:pathLst>
            </a:custGeom>
            <a:solidFill>
              <a:srgbClr val="CDCBD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8" name="object 78"/>
          <p:cNvGrpSpPr/>
          <p:nvPr/>
        </p:nvGrpSpPr>
        <p:grpSpPr>
          <a:xfrm>
            <a:off x="9626658" y="5391663"/>
            <a:ext cx="2272665" cy="3834129"/>
            <a:chOff x="9626658" y="5391663"/>
            <a:chExt cx="2272665" cy="3834129"/>
          </a:xfrm>
        </p:grpSpPr>
        <p:sp>
          <p:nvSpPr>
            <p:cNvPr id="79" name="object 79"/>
            <p:cNvSpPr/>
            <p:nvPr/>
          </p:nvSpPr>
          <p:spPr>
            <a:xfrm>
              <a:off x="9745117" y="5391664"/>
              <a:ext cx="496570" cy="560070"/>
            </a:xfrm>
            <a:custGeom>
              <a:avLst/>
              <a:gdLst/>
              <a:ahLst/>
              <a:cxnLst/>
              <a:rect l="l" t="t" r="r" b="b"/>
              <a:pathLst>
                <a:path w="496570" h="560070">
                  <a:moveTo>
                    <a:pt x="496392" y="195402"/>
                  </a:moveTo>
                  <a:lnTo>
                    <a:pt x="427748" y="195402"/>
                  </a:lnTo>
                  <a:lnTo>
                    <a:pt x="427748" y="5880"/>
                  </a:lnTo>
                  <a:lnTo>
                    <a:pt x="421614" y="0"/>
                  </a:lnTo>
                  <a:lnTo>
                    <a:pt x="281520" y="0"/>
                  </a:lnTo>
                  <a:lnTo>
                    <a:pt x="275386" y="5880"/>
                  </a:lnTo>
                  <a:lnTo>
                    <a:pt x="275386" y="195402"/>
                  </a:lnTo>
                  <a:lnTo>
                    <a:pt x="221043" y="195402"/>
                  </a:lnTo>
                  <a:lnTo>
                    <a:pt x="221043" y="5880"/>
                  </a:lnTo>
                  <a:lnTo>
                    <a:pt x="214896" y="0"/>
                  </a:lnTo>
                  <a:lnTo>
                    <a:pt x="74815" y="0"/>
                  </a:lnTo>
                  <a:lnTo>
                    <a:pt x="68681" y="5880"/>
                  </a:lnTo>
                  <a:lnTo>
                    <a:pt x="68681" y="195402"/>
                  </a:lnTo>
                  <a:lnTo>
                    <a:pt x="0" y="195402"/>
                  </a:lnTo>
                  <a:lnTo>
                    <a:pt x="0" y="559828"/>
                  </a:lnTo>
                  <a:lnTo>
                    <a:pt x="496392" y="559828"/>
                  </a:lnTo>
                  <a:lnTo>
                    <a:pt x="496392" y="195402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9626680" y="5951483"/>
              <a:ext cx="2272665" cy="3274060"/>
            </a:xfrm>
            <a:custGeom>
              <a:avLst/>
              <a:gdLst/>
              <a:ahLst/>
              <a:cxnLst/>
              <a:rect l="l" t="t" r="r" b="b"/>
              <a:pathLst>
                <a:path w="2272665" h="3274059">
                  <a:moveTo>
                    <a:pt x="2272328" y="0"/>
                  </a:moveTo>
                  <a:lnTo>
                    <a:pt x="0" y="0"/>
                  </a:lnTo>
                  <a:lnTo>
                    <a:pt x="0" y="3273942"/>
                  </a:lnTo>
                  <a:lnTo>
                    <a:pt x="2272328" y="3273942"/>
                  </a:lnTo>
                  <a:lnTo>
                    <a:pt x="2272328" y="0"/>
                  </a:lnTo>
                  <a:close/>
                </a:path>
              </a:pathLst>
            </a:custGeom>
            <a:solidFill>
              <a:srgbClr val="E9E9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1167366" y="8491238"/>
              <a:ext cx="365125" cy="588010"/>
            </a:xfrm>
            <a:custGeom>
              <a:avLst/>
              <a:gdLst/>
              <a:ahLst/>
              <a:cxnLst/>
              <a:rect l="l" t="t" r="r" b="b"/>
              <a:pathLst>
                <a:path w="365125" h="588009">
                  <a:moveTo>
                    <a:pt x="0" y="587971"/>
                  </a:moveTo>
                  <a:lnTo>
                    <a:pt x="364994" y="587971"/>
                  </a:lnTo>
                  <a:lnTo>
                    <a:pt x="364994" y="0"/>
                  </a:lnTo>
                  <a:lnTo>
                    <a:pt x="0" y="0"/>
                  </a:lnTo>
                  <a:lnTo>
                    <a:pt x="0" y="587971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0030105" y="7211637"/>
              <a:ext cx="1553210" cy="1280160"/>
            </a:xfrm>
            <a:custGeom>
              <a:avLst/>
              <a:gdLst/>
              <a:ahLst/>
              <a:cxnLst/>
              <a:rect l="l" t="t" r="r" b="b"/>
              <a:pathLst>
                <a:path w="1553209" h="1280159">
                  <a:moveTo>
                    <a:pt x="548411" y="0"/>
                  </a:moveTo>
                  <a:lnTo>
                    <a:pt x="0" y="0"/>
                  </a:lnTo>
                  <a:lnTo>
                    <a:pt x="0" y="648563"/>
                  </a:lnTo>
                  <a:lnTo>
                    <a:pt x="548411" y="648563"/>
                  </a:lnTo>
                  <a:lnTo>
                    <a:pt x="548411" y="0"/>
                  </a:lnTo>
                  <a:close/>
                </a:path>
                <a:path w="1553209" h="1280159">
                  <a:moveTo>
                    <a:pt x="1553057" y="1179322"/>
                  </a:moveTo>
                  <a:lnTo>
                    <a:pt x="1086485" y="1179322"/>
                  </a:lnTo>
                  <a:lnTo>
                    <a:pt x="1086485" y="1279601"/>
                  </a:lnTo>
                  <a:lnTo>
                    <a:pt x="1553057" y="1279601"/>
                  </a:lnTo>
                  <a:lnTo>
                    <a:pt x="1553057" y="11793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0085604" y="7264787"/>
              <a:ext cx="437515" cy="542290"/>
            </a:xfrm>
            <a:custGeom>
              <a:avLst/>
              <a:gdLst/>
              <a:ahLst/>
              <a:cxnLst/>
              <a:rect l="l" t="t" r="r" b="b"/>
              <a:pathLst>
                <a:path w="437515" h="542290">
                  <a:moveTo>
                    <a:pt x="192595" y="0"/>
                  </a:moveTo>
                  <a:lnTo>
                    <a:pt x="0" y="0"/>
                  </a:lnTo>
                  <a:lnTo>
                    <a:pt x="0" y="542290"/>
                  </a:lnTo>
                  <a:lnTo>
                    <a:pt x="192595" y="542290"/>
                  </a:lnTo>
                  <a:lnTo>
                    <a:pt x="192595" y="0"/>
                  </a:lnTo>
                  <a:close/>
                </a:path>
                <a:path w="437515" h="542290">
                  <a:moveTo>
                    <a:pt x="437426" y="0"/>
                  </a:moveTo>
                  <a:lnTo>
                    <a:pt x="244830" y="0"/>
                  </a:lnTo>
                  <a:lnTo>
                    <a:pt x="244830" y="542290"/>
                  </a:lnTo>
                  <a:lnTo>
                    <a:pt x="437426" y="542290"/>
                  </a:lnTo>
                  <a:lnTo>
                    <a:pt x="437426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9979851" y="7264545"/>
              <a:ext cx="790575" cy="1741805"/>
            </a:xfrm>
            <a:custGeom>
              <a:avLst/>
              <a:gdLst/>
              <a:ahLst/>
              <a:cxnLst/>
              <a:rect l="l" t="t" r="r" b="b"/>
              <a:pathLst>
                <a:path w="790575" h="1741804">
                  <a:moveTo>
                    <a:pt x="543179" y="246380"/>
                  </a:moveTo>
                  <a:lnTo>
                    <a:pt x="350583" y="246380"/>
                  </a:lnTo>
                  <a:lnTo>
                    <a:pt x="350583" y="0"/>
                  </a:lnTo>
                  <a:lnTo>
                    <a:pt x="298348" y="0"/>
                  </a:lnTo>
                  <a:lnTo>
                    <a:pt x="298348" y="246380"/>
                  </a:lnTo>
                  <a:lnTo>
                    <a:pt x="105752" y="246380"/>
                  </a:lnTo>
                  <a:lnTo>
                    <a:pt x="105752" y="296418"/>
                  </a:lnTo>
                  <a:lnTo>
                    <a:pt x="298348" y="296418"/>
                  </a:lnTo>
                  <a:lnTo>
                    <a:pt x="298348" y="542798"/>
                  </a:lnTo>
                  <a:lnTo>
                    <a:pt x="350583" y="542798"/>
                  </a:lnTo>
                  <a:lnTo>
                    <a:pt x="350583" y="296418"/>
                  </a:lnTo>
                  <a:lnTo>
                    <a:pt x="543179" y="296418"/>
                  </a:lnTo>
                  <a:lnTo>
                    <a:pt x="543179" y="246380"/>
                  </a:lnTo>
                  <a:close/>
                </a:path>
                <a:path w="790575" h="1741804">
                  <a:moveTo>
                    <a:pt x="789978" y="1092796"/>
                  </a:moveTo>
                  <a:lnTo>
                    <a:pt x="0" y="1092796"/>
                  </a:lnTo>
                  <a:lnTo>
                    <a:pt x="0" y="1741347"/>
                  </a:lnTo>
                  <a:lnTo>
                    <a:pt x="789978" y="1741347"/>
                  </a:lnTo>
                  <a:lnTo>
                    <a:pt x="789978" y="1092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0033724" y="8410467"/>
              <a:ext cx="682625" cy="542925"/>
            </a:xfrm>
            <a:custGeom>
              <a:avLst/>
              <a:gdLst/>
              <a:ahLst/>
              <a:cxnLst/>
              <a:rect l="l" t="t" r="r" b="b"/>
              <a:pathLst>
                <a:path w="682625" h="542925">
                  <a:moveTo>
                    <a:pt x="192633" y="296176"/>
                  </a:moveTo>
                  <a:lnTo>
                    <a:pt x="0" y="296176"/>
                  </a:lnTo>
                  <a:lnTo>
                    <a:pt x="0" y="542315"/>
                  </a:lnTo>
                  <a:lnTo>
                    <a:pt x="192633" y="542315"/>
                  </a:lnTo>
                  <a:lnTo>
                    <a:pt x="192633" y="296176"/>
                  </a:lnTo>
                  <a:close/>
                </a:path>
                <a:path w="682625" h="542925">
                  <a:moveTo>
                    <a:pt x="192633" y="0"/>
                  </a:moveTo>
                  <a:lnTo>
                    <a:pt x="0" y="0"/>
                  </a:lnTo>
                  <a:lnTo>
                    <a:pt x="0" y="246164"/>
                  </a:lnTo>
                  <a:lnTo>
                    <a:pt x="192633" y="246164"/>
                  </a:lnTo>
                  <a:lnTo>
                    <a:pt x="192633" y="0"/>
                  </a:lnTo>
                  <a:close/>
                </a:path>
                <a:path w="682625" h="542925">
                  <a:moveTo>
                    <a:pt x="437438" y="296176"/>
                  </a:moveTo>
                  <a:lnTo>
                    <a:pt x="244868" y="296176"/>
                  </a:lnTo>
                  <a:lnTo>
                    <a:pt x="244868" y="542315"/>
                  </a:lnTo>
                  <a:lnTo>
                    <a:pt x="437438" y="542315"/>
                  </a:lnTo>
                  <a:lnTo>
                    <a:pt x="437438" y="296176"/>
                  </a:lnTo>
                  <a:close/>
                </a:path>
                <a:path w="682625" h="542925">
                  <a:moveTo>
                    <a:pt x="437438" y="0"/>
                  </a:moveTo>
                  <a:lnTo>
                    <a:pt x="244868" y="0"/>
                  </a:lnTo>
                  <a:lnTo>
                    <a:pt x="244868" y="246164"/>
                  </a:lnTo>
                  <a:lnTo>
                    <a:pt x="437438" y="246164"/>
                  </a:lnTo>
                  <a:lnTo>
                    <a:pt x="437438" y="0"/>
                  </a:lnTo>
                  <a:close/>
                </a:path>
                <a:path w="682625" h="542925">
                  <a:moveTo>
                    <a:pt x="682294" y="296176"/>
                  </a:moveTo>
                  <a:lnTo>
                    <a:pt x="489661" y="296176"/>
                  </a:lnTo>
                  <a:lnTo>
                    <a:pt x="489661" y="542315"/>
                  </a:lnTo>
                  <a:lnTo>
                    <a:pt x="682294" y="542315"/>
                  </a:lnTo>
                  <a:lnTo>
                    <a:pt x="682294" y="296176"/>
                  </a:lnTo>
                  <a:close/>
                </a:path>
                <a:path w="682625" h="542925">
                  <a:moveTo>
                    <a:pt x="682294" y="0"/>
                  </a:moveTo>
                  <a:lnTo>
                    <a:pt x="489661" y="0"/>
                  </a:lnTo>
                  <a:lnTo>
                    <a:pt x="489661" y="246164"/>
                  </a:lnTo>
                  <a:lnTo>
                    <a:pt x="682294" y="246164"/>
                  </a:lnTo>
                  <a:lnTo>
                    <a:pt x="682294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0947143" y="7211633"/>
              <a:ext cx="548640" cy="648970"/>
            </a:xfrm>
            <a:custGeom>
              <a:avLst/>
              <a:gdLst/>
              <a:ahLst/>
              <a:cxnLst/>
              <a:rect l="l" t="t" r="r" b="b"/>
              <a:pathLst>
                <a:path w="548640" h="648970">
                  <a:moveTo>
                    <a:pt x="548402" y="0"/>
                  </a:moveTo>
                  <a:lnTo>
                    <a:pt x="0" y="0"/>
                  </a:lnTo>
                  <a:lnTo>
                    <a:pt x="0" y="648566"/>
                  </a:lnTo>
                  <a:lnTo>
                    <a:pt x="548402" y="648566"/>
                  </a:lnTo>
                  <a:lnTo>
                    <a:pt x="548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1002620" y="7264787"/>
              <a:ext cx="437515" cy="542290"/>
            </a:xfrm>
            <a:custGeom>
              <a:avLst/>
              <a:gdLst/>
              <a:ahLst/>
              <a:cxnLst/>
              <a:rect l="l" t="t" r="r" b="b"/>
              <a:pathLst>
                <a:path w="437515" h="542290">
                  <a:moveTo>
                    <a:pt x="192620" y="0"/>
                  </a:moveTo>
                  <a:lnTo>
                    <a:pt x="0" y="0"/>
                  </a:lnTo>
                  <a:lnTo>
                    <a:pt x="0" y="542290"/>
                  </a:lnTo>
                  <a:lnTo>
                    <a:pt x="192620" y="542290"/>
                  </a:lnTo>
                  <a:lnTo>
                    <a:pt x="192620" y="0"/>
                  </a:lnTo>
                  <a:close/>
                </a:path>
                <a:path w="437515" h="542290">
                  <a:moveTo>
                    <a:pt x="437451" y="0"/>
                  </a:moveTo>
                  <a:lnTo>
                    <a:pt x="244868" y="0"/>
                  </a:lnTo>
                  <a:lnTo>
                    <a:pt x="244868" y="542290"/>
                  </a:lnTo>
                  <a:lnTo>
                    <a:pt x="437451" y="542290"/>
                  </a:lnTo>
                  <a:lnTo>
                    <a:pt x="437451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1002620" y="7264545"/>
              <a:ext cx="437515" cy="542925"/>
            </a:xfrm>
            <a:custGeom>
              <a:avLst/>
              <a:gdLst/>
              <a:ahLst/>
              <a:cxnLst/>
              <a:rect l="l" t="t" r="r" b="b"/>
              <a:pathLst>
                <a:path w="437515" h="542925">
                  <a:moveTo>
                    <a:pt x="437451" y="246380"/>
                  </a:moveTo>
                  <a:lnTo>
                    <a:pt x="244868" y="246380"/>
                  </a:lnTo>
                  <a:lnTo>
                    <a:pt x="244868" y="0"/>
                  </a:lnTo>
                  <a:lnTo>
                    <a:pt x="192620" y="0"/>
                  </a:lnTo>
                  <a:lnTo>
                    <a:pt x="192620" y="246380"/>
                  </a:lnTo>
                  <a:lnTo>
                    <a:pt x="0" y="246380"/>
                  </a:lnTo>
                  <a:lnTo>
                    <a:pt x="0" y="296418"/>
                  </a:lnTo>
                  <a:lnTo>
                    <a:pt x="192620" y="296418"/>
                  </a:lnTo>
                  <a:lnTo>
                    <a:pt x="192620" y="542798"/>
                  </a:lnTo>
                  <a:lnTo>
                    <a:pt x="244868" y="542798"/>
                  </a:lnTo>
                  <a:lnTo>
                    <a:pt x="244868" y="296418"/>
                  </a:lnTo>
                  <a:lnTo>
                    <a:pt x="437451" y="296418"/>
                  </a:lnTo>
                  <a:lnTo>
                    <a:pt x="437451" y="246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9626658" y="5951513"/>
              <a:ext cx="2272665" cy="1167765"/>
            </a:xfrm>
            <a:custGeom>
              <a:avLst/>
              <a:gdLst/>
              <a:ahLst/>
              <a:cxnLst/>
              <a:rect l="l" t="t" r="r" b="b"/>
              <a:pathLst>
                <a:path w="2272665" h="1167765">
                  <a:moveTo>
                    <a:pt x="1136174" y="0"/>
                  </a:moveTo>
                  <a:lnTo>
                    <a:pt x="0" y="0"/>
                  </a:lnTo>
                  <a:lnTo>
                    <a:pt x="0" y="1167273"/>
                  </a:lnTo>
                  <a:lnTo>
                    <a:pt x="1136174" y="0"/>
                  </a:lnTo>
                  <a:close/>
                </a:path>
                <a:path w="2272665" h="1167765">
                  <a:moveTo>
                    <a:pt x="2272349" y="0"/>
                  </a:moveTo>
                  <a:lnTo>
                    <a:pt x="1136174" y="0"/>
                  </a:lnTo>
                  <a:lnTo>
                    <a:pt x="2272349" y="1167273"/>
                  </a:lnTo>
                  <a:lnTo>
                    <a:pt x="2272349" y="0"/>
                  </a:lnTo>
                  <a:close/>
                </a:path>
              </a:pathLst>
            </a:custGeom>
            <a:solidFill>
              <a:srgbClr val="CDCB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0592941" y="6594561"/>
              <a:ext cx="340360" cy="325755"/>
            </a:xfrm>
            <a:custGeom>
              <a:avLst/>
              <a:gdLst/>
              <a:ahLst/>
              <a:cxnLst/>
              <a:rect l="l" t="t" r="r" b="b"/>
              <a:pathLst>
                <a:path w="340359" h="325754">
                  <a:moveTo>
                    <a:pt x="169900" y="0"/>
                  </a:moveTo>
                  <a:lnTo>
                    <a:pt x="124728" y="5812"/>
                  </a:lnTo>
                  <a:lnTo>
                    <a:pt x="84140" y="22216"/>
                  </a:lnTo>
                  <a:lnTo>
                    <a:pt x="49756" y="47658"/>
                  </a:lnTo>
                  <a:lnTo>
                    <a:pt x="23192" y="80587"/>
                  </a:lnTo>
                  <a:lnTo>
                    <a:pt x="6067" y="119450"/>
                  </a:lnTo>
                  <a:lnTo>
                    <a:pt x="0" y="162696"/>
                  </a:lnTo>
                  <a:lnTo>
                    <a:pt x="6067" y="205951"/>
                  </a:lnTo>
                  <a:lnTo>
                    <a:pt x="23192" y="244820"/>
                  </a:lnTo>
                  <a:lnTo>
                    <a:pt x="49756" y="277753"/>
                  </a:lnTo>
                  <a:lnTo>
                    <a:pt x="84140" y="303197"/>
                  </a:lnTo>
                  <a:lnTo>
                    <a:pt x="124728" y="319601"/>
                  </a:lnTo>
                  <a:lnTo>
                    <a:pt x="169900" y="325414"/>
                  </a:lnTo>
                  <a:lnTo>
                    <a:pt x="215068" y="319601"/>
                  </a:lnTo>
                  <a:lnTo>
                    <a:pt x="255652" y="303197"/>
                  </a:lnTo>
                  <a:lnTo>
                    <a:pt x="290035" y="277753"/>
                  </a:lnTo>
                  <a:lnTo>
                    <a:pt x="316598" y="244820"/>
                  </a:lnTo>
                  <a:lnTo>
                    <a:pt x="333722" y="205951"/>
                  </a:lnTo>
                  <a:lnTo>
                    <a:pt x="339790" y="162696"/>
                  </a:lnTo>
                  <a:lnTo>
                    <a:pt x="333722" y="119450"/>
                  </a:lnTo>
                  <a:lnTo>
                    <a:pt x="316598" y="80587"/>
                  </a:lnTo>
                  <a:lnTo>
                    <a:pt x="290035" y="47658"/>
                  </a:lnTo>
                  <a:lnTo>
                    <a:pt x="255652" y="22216"/>
                  </a:lnTo>
                  <a:lnTo>
                    <a:pt x="215068" y="5812"/>
                  </a:lnTo>
                  <a:lnTo>
                    <a:pt x="169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44583" y="6643994"/>
              <a:ext cx="236526" cy="22656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1051782" y="9079210"/>
              <a:ext cx="587375" cy="145415"/>
            </a:xfrm>
            <a:custGeom>
              <a:avLst/>
              <a:gdLst/>
              <a:ahLst/>
              <a:cxnLst/>
              <a:rect l="l" t="t" r="r" b="b"/>
              <a:pathLst>
                <a:path w="587375" h="145415">
                  <a:moveTo>
                    <a:pt x="543610" y="0"/>
                  </a:moveTo>
                  <a:lnTo>
                    <a:pt x="43103" y="0"/>
                  </a:lnTo>
                  <a:lnTo>
                    <a:pt x="43103" y="72644"/>
                  </a:lnTo>
                  <a:lnTo>
                    <a:pt x="543610" y="72644"/>
                  </a:lnTo>
                  <a:lnTo>
                    <a:pt x="543610" y="0"/>
                  </a:lnTo>
                  <a:close/>
                </a:path>
                <a:path w="587375" h="145415">
                  <a:moveTo>
                    <a:pt x="586752" y="72669"/>
                  </a:moveTo>
                  <a:lnTo>
                    <a:pt x="0" y="72669"/>
                  </a:lnTo>
                  <a:lnTo>
                    <a:pt x="0" y="145313"/>
                  </a:lnTo>
                  <a:lnTo>
                    <a:pt x="586752" y="145313"/>
                  </a:lnTo>
                  <a:lnTo>
                    <a:pt x="586752" y="72669"/>
                  </a:lnTo>
                  <a:close/>
                </a:path>
              </a:pathLst>
            </a:custGeom>
            <a:solidFill>
              <a:srgbClr val="CDCBD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3" name="object 93"/>
          <p:cNvGrpSpPr/>
          <p:nvPr/>
        </p:nvGrpSpPr>
        <p:grpSpPr>
          <a:xfrm>
            <a:off x="16889375" y="5391663"/>
            <a:ext cx="2272665" cy="3834129"/>
            <a:chOff x="16889375" y="5391663"/>
            <a:chExt cx="2272665" cy="3834129"/>
          </a:xfrm>
        </p:grpSpPr>
        <p:sp>
          <p:nvSpPr>
            <p:cNvPr id="94" name="object 94"/>
            <p:cNvSpPr/>
            <p:nvPr/>
          </p:nvSpPr>
          <p:spPr>
            <a:xfrm>
              <a:off x="17007852" y="5391664"/>
              <a:ext cx="496570" cy="560070"/>
            </a:xfrm>
            <a:custGeom>
              <a:avLst/>
              <a:gdLst/>
              <a:ahLst/>
              <a:cxnLst/>
              <a:rect l="l" t="t" r="r" b="b"/>
              <a:pathLst>
                <a:path w="496569" h="560070">
                  <a:moveTo>
                    <a:pt x="496379" y="195402"/>
                  </a:moveTo>
                  <a:lnTo>
                    <a:pt x="427736" y="195402"/>
                  </a:lnTo>
                  <a:lnTo>
                    <a:pt x="427736" y="5880"/>
                  </a:lnTo>
                  <a:lnTo>
                    <a:pt x="421601" y="0"/>
                  </a:lnTo>
                  <a:lnTo>
                    <a:pt x="281508" y="0"/>
                  </a:lnTo>
                  <a:lnTo>
                    <a:pt x="275374" y="5880"/>
                  </a:lnTo>
                  <a:lnTo>
                    <a:pt x="275374" y="195402"/>
                  </a:lnTo>
                  <a:lnTo>
                    <a:pt x="221018" y="195402"/>
                  </a:lnTo>
                  <a:lnTo>
                    <a:pt x="221018" y="5880"/>
                  </a:lnTo>
                  <a:lnTo>
                    <a:pt x="214884" y="0"/>
                  </a:lnTo>
                  <a:lnTo>
                    <a:pt x="74790" y="0"/>
                  </a:lnTo>
                  <a:lnTo>
                    <a:pt x="68656" y="5880"/>
                  </a:lnTo>
                  <a:lnTo>
                    <a:pt x="68656" y="195402"/>
                  </a:lnTo>
                  <a:lnTo>
                    <a:pt x="0" y="195402"/>
                  </a:lnTo>
                  <a:lnTo>
                    <a:pt x="0" y="559828"/>
                  </a:lnTo>
                  <a:lnTo>
                    <a:pt x="496379" y="559828"/>
                  </a:lnTo>
                  <a:lnTo>
                    <a:pt x="496379" y="195402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6889390" y="5951483"/>
              <a:ext cx="2272665" cy="3274060"/>
            </a:xfrm>
            <a:custGeom>
              <a:avLst/>
              <a:gdLst/>
              <a:ahLst/>
              <a:cxnLst/>
              <a:rect l="l" t="t" r="r" b="b"/>
              <a:pathLst>
                <a:path w="2272665" h="3274059">
                  <a:moveTo>
                    <a:pt x="2272328" y="0"/>
                  </a:moveTo>
                  <a:lnTo>
                    <a:pt x="0" y="0"/>
                  </a:lnTo>
                  <a:lnTo>
                    <a:pt x="0" y="3273942"/>
                  </a:lnTo>
                  <a:lnTo>
                    <a:pt x="2272328" y="3273942"/>
                  </a:lnTo>
                  <a:lnTo>
                    <a:pt x="2272328" y="0"/>
                  </a:lnTo>
                  <a:close/>
                </a:path>
              </a:pathLst>
            </a:custGeom>
            <a:solidFill>
              <a:srgbClr val="E9E9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18430076" y="8491238"/>
              <a:ext cx="365125" cy="588010"/>
            </a:xfrm>
            <a:custGeom>
              <a:avLst/>
              <a:gdLst/>
              <a:ahLst/>
              <a:cxnLst/>
              <a:rect l="l" t="t" r="r" b="b"/>
              <a:pathLst>
                <a:path w="365125" h="588009">
                  <a:moveTo>
                    <a:pt x="0" y="587971"/>
                  </a:moveTo>
                  <a:lnTo>
                    <a:pt x="364994" y="587971"/>
                  </a:lnTo>
                  <a:lnTo>
                    <a:pt x="364994" y="0"/>
                  </a:lnTo>
                  <a:lnTo>
                    <a:pt x="0" y="0"/>
                  </a:lnTo>
                  <a:lnTo>
                    <a:pt x="0" y="587971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17292828" y="7211637"/>
              <a:ext cx="1553210" cy="1280160"/>
            </a:xfrm>
            <a:custGeom>
              <a:avLst/>
              <a:gdLst/>
              <a:ahLst/>
              <a:cxnLst/>
              <a:rect l="l" t="t" r="r" b="b"/>
              <a:pathLst>
                <a:path w="1553209" h="1280159">
                  <a:moveTo>
                    <a:pt x="548398" y="0"/>
                  </a:moveTo>
                  <a:lnTo>
                    <a:pt x="0" y="0"/>
                  </a:lnTo>
                  <a:lnTo>
                    <a:pt x="0" y="648563"/>
                  </a:lnTo>
                  <a:lnTo>
                    <a:pt x="548398" y="648563"/>
                  </a:lnTo>
                  <a:lnTo>
                    <a:pt x="548398" y="0"/>
                  </a:lnTo>
                  <a:close/>
                </a:path>
                <a:path w="1553209" h="1280159">
                  <a:moveTo>
                    <a:pt x="1553057" y="1179322"/>
                  </a:moveTo>
                  <a:lnTo>
                    <a:pt x="1086485" y="1179322"/>
                  </a:lnTo>
                  <a:lnTo>
                    <a:pt x="1086485" y="1279601"/>
                  </a:lnTo>
                  <a:lnTo>
                    <a:pt x="1553057" y="1279601"/>
                  </a:lnTo>
                  <a:lnTo>
                    <a:pt x="1553057" y="11793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17348314" y="7264787"/>
              <a:ext cx="437515" cy="542290"/>
            </a:xfrm>
            <a:custGeom>
              <a:avLst/>
              <a:gdLst/>
              <a:ahLst/>
              <a:cxnLst/>
              <a:rect l="l" t="t" r="r" b="b"/>
              <a:pathLst>
                <a:path w="437515" h="542290">
                  <a:moveTo>
                    <a:pt x="192595" y="0"/>
                  </a:moveTo>
                  <a:lnTo>
                    <a:pt x="0" y="0"/>
                  </a:lnTo>
                  <a:lnTo>
                    <a:pt x="0" y="542290"/>
                  </a:lnTo>
                  <a:lnTo>
                    <a:pt x="192595" y="542290"/>
                  </a:lnTo>
                  <a:lnTo>
                    <a:pt x="192595" y="0"/>
                  </a:lnTo>
                  <a:close/>
                </a:path>
                <a:path w="437515" h="542290">
                  <a:moveTo>
                    <a:pt x="437426" y="0"/>
                  </a:moveTo>
                  <a:lnTo>
                    <a:pt x="244830" y="0"/>
                  </a:lnTo>
                  <a:lnTo>
                    <a:pt x="244830" y="542290"/>
                  </a:lnTo>
                  <a:lnTo>
                    <a:pt x="437426" y="542290"/>
                  </a:lnTo>
                  <a:lnTo>
                    <a:pt x="437426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7242574" y="7264545"/>
              <a:ext cx="790575" cy="1741805"/>
            </a:xfrm>
            <a:custGeom>
              <a:avLst/>
              <a:gdLst/>
              <a:ahLst/>
              <a:cxnLst/>
              <a:rect l="l" t="t" r="r" b="b"/>
              <a:pathLst>
                <a:path w="790575" h="1741804">
                  <a:moveTo>
                    <a:pt x="543166" y="246380"/>
                  </a:moveTo>
                  <a:lnTo>
                    <a:pt x="350570" y="246380"/>
                  </a:lnTo>
                  <a:lnTo>
                    <a:pt x="350570" y="0"/>
                  </a:lnTo>
                  <a:lnTo>
                    <a:pt x="298335" y="0"/>
                  </a:lnTo>
                  <a:lnTo>
                    <a:pt x="298335" y="246380"/>
                  </a:lnTo>
                  <a:lnTo>
                    <a:pt x="105740" y="246380"/>
                  </a:lnTo>
                  <a:lnTo>
                    <a:pt x="105740" y="296418"/>
                  </a:lnTo>
                  <a:lnTo>
                    <a:pt x="298335" y="296418"/>
                  </a:lnTo>
                  <a:lnTo>
                    <a:pt x="298335" y="542798"/>
                  </a:lnTo>
                  <a:lnTo>
                    <a:pt x="350570" y="542798"/>
                  </a:lnTo>
                  <a:lnTo>
                    <a:pt x="350570" y="296418"/>
                  </a:lnTo>
                  <a:lnTo>
                    <a:pt x="543166" y="296418"/>
                  </a:lnTo>
                  <a:lnTo>
                    <a:pt x="543166" y="246380"/>
                  </a:lnTo>
                  <a:close/>
                </a:path>
                <a:path w="790575" h="1741804">
                  <a:moveTo>
                    <a:pt x="789990" y="1092796"/>
                  </a:moveTo>
                  <a:lnTo>
                    <a:pt x="0" y="1092796"/>
                  </a:lnTo>
                  <a:lnTo>
                    <a:pt x="0" y="1741347"/>
                  </a:lnTo>
                  <a:lnTo>
                    <a:pt x="789990" y="1741347"/>
                  </a:lnTo>
                  <a:lnTo>
                    <a:pt x="789990" y="1092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7296435" y="8410467"/>
              <a:ext cx="682625" cy="542925"/>
            </a:xfrm>
            <a:custGeom>
              <a:avLst/>
              <a:gdLst/>
              <a:ahLst/>
              <a:cxnLst/>
              <a:rect l="l" t="t" r="r" b="b"/>
              <a:pathLst>
                <a:path w="682625" h="542925">
                  <a:moveTo>
                    <a:pt x="192633" y="296176"/>
                  </a:moveTo>
                  <a:lnTo>
                    <a:pt x="0" y="296176"/>
                  </a:lnTo>
                  <a:lnTo>
                    <a:pt x="0" y="542315"/>
                  </a:lnTo>
                  <a:lnTo>
                    <a:pt x="192633" y="542315"/>
                  </a:lnTo>
                  <a:lnTo>
                    <a:pt x="192633" y="296176"/>
                  </a:lnTo>
                  <a:close/>
                </a:path>
                <a:path w="682625" h="542925">
                  <a:moveTo>
                    <a:pt x="192633" y="0"/>
                  </a:moveTo>
                  <a:lnTo>
                    <a:pt x="0" y="0"/>
                  </a:lnTo>
                  <a:lnTo>
                    <a:pt x="0" y="246164"/>
                  </a:lnTo>
                  <a:lnTo>
                    <a:pt x="192633" y="246164"/>
                  </a:lnTo>
                  <a:lnTo>
                    <a:pt x="192633" y="0"/>
                  </a:lnTo>
                  <a:close/>
                </a:path>
                <a:path w="682625" h="542925">
                  <a:moveTo>
                    <a:pt x="437464" y="296176"/>
                  </a:moveTo>
                  <a:lnTo>
                    <a:pt x="244881" y="296176"/>
                  </a:lnTo>
                  <a:lnTo>
                    <a:pt x="244881" y="542315"/>
                  </a:lnTo>
                  <a:lnTo>
                    <a:pt x="437464" y="542315"/>
                  </a:lnTo>
                  <a:lnTo>
                    <a:pt x="437464" y="296176"/>
                  </a:lnTo>
                  <a:close/>
                </a:path>
                <a:path w="682625" h="542925">
                  <a:moveTo>
                    <a:pt x="437464" y="0"/>
                  </a:moveTo>
                  <a:lnTo>
                    <a:pt x="244881" y="0"/>
                  </a:lnTo>
                  <a:lnTo>
                    <a:pt x="244881" y="246164"/>
                  </a:lnTo>
                  <a:lnTo>
                    <a:pt x="437464" y="246164"/>
                  </a:lnTo>
                  <a:lnTo>
                    <a:pt x="437464" y="0"/>
                  </a:lnTo>
                  <a:close/>
                </a:path>
                <a:path w="682625" h="542925">
                  <a:moveTo>
                    <a:pt x="682294" y="296176"/>
                  </a:moveTo>
                  <a:lnTo>
                    <a:pt x="489673" y="296176"/>
                  </a:lnTo>
                  <a:lnTo>
                    <a:pt x="489673" y="542315"/>
                  </a:lnTo>
                  <a:lnTo>
                    <a:pt x="682294" y="542315"/>
                  </a:lnTo>
                  <a:lnTo>
                    <a:pt x="682294" y="296176"/>
                  </a:lnTo>
                  <a:close/>
                </a:path>
                <a:path w="682625" h="542925">
                  <a:moveTo>
                    <a:pt x="682294" y="0"/>
                  </a:moveTo>
                  <a:lnTo>
                    <a:pt x="489673" y="0"/>
                  </a:lnTo>
                  <a:lnTo>
                    <a:pt x="489673" y="246164"/>
                  </a:lnTo>
                  <a:lnTo>
                    <a:pt x="682294" y="246164"/>
                  </a:lnTo>
                  <a:lnTo>
                    <a:pt x="682294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8209863" y="7211633"/>
              <a:ext cx="548640" cy="648970"/>
            </a:xfrm>
            <a:custGeom>
              <a:avLst/>
              <a:gdLst/>
              <a:ahLst/>
              <a:cxnLst/>
              <a:rect l="l" t="t" r="r" b="b"/>
              <a:pathLst>
                <a:path w="548640" h="648970">
                  <a:moveTo>
                    <a:pt x="548402" y="0"/>
                  </a:moveTo>
                  <a:lnTo>
                    <a:pt x="0" y="0"/>
                  </a:lnTo>
                  <a:lnTo>
                    <a:pt x="0" y="648566"/>
                  </a:lnTo>
                  <a:lnTo>
                    <a:pt x="548402" y="648566"/>
                  </a:lnTo>
                  <a:lnTo>
                    <a:pt x="548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8265330" y="7264787"/>
              <a:ext cx="437515" cy="542290"/>
            </a:xfrm>
            <a:custGeom>
              <a:avLst/>
              <a:gdLst/>
              <a:ahLst/>
              <a:cxnLst/>
              <a:rect l="l" t="t" r="r" b="b"/>
              <a:pathLst>
                <a:path w="437515" h="542290">
                  <a:moveTo>
                    <a:pt x="192620" y="0"/>
                  </a:moveTo>
                  <a:lnTo>
                    <a:pt x="0" y="0"/>
                  </a:lnTo>
                  <a:lnTo>
                    <a:pt x="0" y="542290"/>
                  </a:lnTo>
                  <a:lnTo>
                    <a:pt x="192620" y="542290"/>
                  </a:lnTo>
                  <a:lnTo>
                    <a:pt x="192620" y="0"/>
                  </a:lnTo>
                  <a:close/>
                </a:path>
                <a:path w="437515" h="542290">
                  <a:moveTo>
                    <a:pt x="437451" y="0"/>
                  </a:moveTo>
                  <a:lnTo>
                    <a:pt x="244868" y="0"/>
                  </a:lnTo>
                  <a:lnTo>
                    <a:pt x="244868" y="542290"/>
                  </a:lnTo>
                  <a:lnTo>
                    <a:pt x="437451" y="542290"/>
                  </a:lnTo>
                  <a:lnTo>
                    <a:pt x="437451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8265330" y="7264545"/>
              <a:ext cx="437515" cy="542925"/>
            </a:xfrm>
            <a:custGeom>
              <a:avLst/>
              <a:gdLst/>
              <a:ahLst/>
              <a:cxnLst/>
              <a:rect l="l" t="t" r="r" b="b"/>
              <a:pathLst>
                <a:path w="437515" h="542925">
                  <a:moveTo>
                    <a:pt x="437451" y="246380"/>
                  </a:moveTo>
                  <a:lnTo>
                    <a:pt x="244868" y="246380"/>
                  </a:lnTo>
                  <a:lnTo>
                    <a:pt x="244868" y="0"/>
                  </a:lnTo>
                  <a:lnTo>
                    <a:pt x="192620" y="0"/>
                  </a:lnTo>
                  <a:lnTo>
                    <a:pt x="192620" y="246380"/>
                  </a:lnTo>
                  <a:lnTo>
                    <a:pt x="0" y="246380"/>
                  </a:lnTo>
                  <a:lnTo>
                    <a:pt x="0" y="296418"/>
                  </a:lnTo>
                  <a:lnTo>
                    <a:pt x="192620" y="296418"/>
                  </a:lnTo>
                  <a:lnTo>
                    <a:pt x="192620" y="542798"/>
                  </a:lnTo>
                  <a:lnTo>
                    <a:pt x="244868" y="542798"/>
                  </a:lnTo>
                  <a:lnTo>
                    <a:pt x="244868" y="296418"/>
                  </a:lnTo>
                  <a:lnTo>
                    <a:pt x="437451" y="296418"/>
                  </a:lnTo>
                  <a:lnTo>
                    <a:pt x="437451" y="246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6889375" y="5951513"/>
              <a:ext cx="2272665" cy="1167765"/>
            </a:xfrm>
            <a:custGeom>
              <a:avLst/>
              <a:gdLst/>
              <a:ahLst/>
              <a:cxnLst/>
              <a:rect l="l" t="t" r="r" b="b"/>
              <a:pathLst>
                <a:path w="2272665" h="1167765">
                  <a:moveTo>
                    <a:pt x="1136195" y="0"/>
                  </a:moveTo>
                  <a:lnTo>
                    <a:pt x="0" y="0"/>
                  </a:lnTo>
                  <a:lnTo>
                    <a:pt x="0" y="1167273"/>
                  </a:lnTo>
                  <a:lnTo>
                    <a:pt x="1136195" y="0"/>
                  </a:lnTo>
                  <a:close/>
                </a:path>
                <a:path w="2272665" h="1167765">
                  <a:moveTo>
                    <a:pt x="2272349" y="0"/>
                  </a:moveTo>
                  <a:lnTo>
                    <a:pt x="1136195" y="0"/>
                  </a:lnTo>
                  <a:lnTo>
                    <a:pt x="2272349" y="1167273"/>
                  </a:lnTo>
                  <a:lnTo>
                    <a:pt x="2272349" y="0"/>
                  </a:lnTo>
                  <a:close/>
                </a:path>
              </a:pathLst>
            </a:custGeom>
            <a:solidFill>
              <a:srgbClr val="CDCB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17855660" y="6594561"/>
              <a:ext cx="340360" cy="325755"/>
            </a:xfrm>
            <a:custGeom>
              <a:avLst/>
              <a:gdLst/>
              <a:ahLst/>
              <a:cxnLst/>
              <a:rect l="l" t="t" r="r" b="b"/>
              <a:pathLst>
                <a:path w="340359" h="325754">
                  <a:moveTo>
                    <a:pt x="169900" y="0"/>
                  </a:moveTo>
                  <a:lnTo>
                    <a:pt x="124728" y="5812"/>
                  </a:lnTo>
                  <a:lnTo>
                    <a:pt x="84140" y="22216"/>
                  </a:lnTo>
                  <a:lnTo>
                    <a:pt x="49756" y="47658"/>
                  </a:lnTo>
                  <a:lnTo>
                    <a:pt x="23192" y="80587"/>
                  </a:lnTo>
                  <a:lnTo>
                    <a:pt x="6067" y="119450"/>
                  </a:lnTo>
                  <a:lnTo>
                    <a:pt x="0" y="162696"/>
                  </a:lnTo>
                  <a:lnTo>
                    <a:pt x="6067" y="205951"/>
                  </a:lnTo>
                  <a:lnTo>
                    <a:pt x="23192" y="244820"/>
                  </a:lnTo>
                  <a:lnTo>
                    <a:pt x="49756" y="277753"/>
                  </a:lnTo>
                  <a:lnTo>
                    <a:pt x="84140" y="303197"/>
                  </a:lnTo>
                  <a:lnTo>
                    <a:pt x="124728" y="319601"/>
                  </a:lnTo>
                  <a:lnTo>
                    <a:pt x="169900" y="325414"/>
                  </a:lnTo>
                  <a:lnTo>
                    <a:pt x="215068" y="319601"/>
                  </a:lnTo>
                  <a:lnTo>
                    <a:pt x="255652" y="303197"/>
                  </a:lnTo>
                  <a:lnTo>
                    <a:pt x="290035" y="277753"/>
                  </a:lnTo>
                  <a:lnTo>
                    <a:pt x="316598" y="244820"/>
                  </a:lnTo>
                  <a:lnTo>
                    <a:pt x="333722" y="205951"/>
                  </a:lnTo>
                  <a:lnTo>
                    <a:pt x="339790" y="162696"/>
                  </a:lnTo>
                  <a:lnTo>
                    <a:pt x="333722" y="119450"/>
                  </a:lnTo>
                  <a:lnTo>
                    <a:pt x="316598" y="80587"/>
                  </a:lnTo>
                  <a:lnTo>
                    <a:pt x="290035" y="47658"/>
                  </a:lnTo>
                  <a:lnTo>
                    <a:pt x="255652" y="22216"/>
                  </a:lnTo>
                  <a:lnTo>
                    <a:pt x="215068" y="5812"/>
                  </a:lnTo>
                  <a:lnTo>
                    <a:pt x="169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07300" y="6643994"/>
              <a:ext cx="236526" cy="226569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8314492" y="9079210"/>
              <a:ext cx="587375" cy="145415"/>
            </a:xfrm>
            <a:custGeom>
              <a:avLst/>
              <a:gdLst/>
              <a:ahLst/>
              <a:cxnLst/>
              <a:rect l="l" t="t" r="r" b="b"/>
              <a:pathLst>
                <a:path w="587375" h="145415">
                  <a:moveTo>
                    <a:pt x="543610" y="0"/>
                  </a:moveTo>
                  <a:lnTo>
                    <a:pt x="43103" y="0"/>
                  </a:lnTo>
                  <a:lnTo>
                    <a:pt x="43103" y="72644"/>
                  </a:lnTo>
                  <a:lnTo>
                    <a:pt x="543610" y="72644"/>
                  </a:lnTo>
                  <a:lnTo>
                    <a:pt x="543610" y="0"/>
                  </a:lnTo>
                  <a:close/>
                </a:path>
                <a:path w="587375" h="145415">
                  <a:moveTo>
                    <a:pt x="586752" y="72669"/>
                  </a:moveTo>
                  <a:lnTo>
                    <a:pt x="0" y="72669"/>
                  </a:lnTo>
                  <a:lnTo>
                    <a:pt x="0" y="145313"/>
                  </a:lnTo>
                  <a:lnTo>
                    <a:pt x="586752" y="145313"/>
                  </a:lnTo>
                  <a:lnTo>
                    <a:pt x="586752" y="72669"/>
                  </a:lnTo>
                  <a:close/>
                </a:path>
              </a:pathLst>
            </a:custGeom>
            <a:solidFill>
              <a:srgbClr val="CDCBD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8" name="object 108"/>
          <p:cNvGrpSpPr/>
          <p:nvPr/>
        </p:nvGrpSpPr>
        <p:grpSpPr>
          <a:xfrm>
            <a:off x="14468468" y="5391663"/>
            <a:ext cx="2272665" cy="3834129"/>
            <a:chOff x="14468468" y="5391663"/>
            <a:chExt cx="2272665" cy="3834129"/>
          </a:xfrm>
        </p:grpSpPr>
        <p:sp>
          <p:nvSpPr>
            <p:cNvPr id="109" name="object 109"/>
            <p:cNvSpPr/>
            <p:nvPr/>
          </p:nvSpPr>
          <p:spPr>
            <a:xfrm>
              <a:off x="14586927" y="5391664"/>
              <a:ext cx="496570" cy="560070"/>
            </a:xfrm>
            <a:custGeom>
              <a:avLst/>
              <a:gdLst/>
              <a:ahLst/>
              <a:cxnLst/>
              <a:rect l="l" t="t" r="r" b="b"/>
              <a:pathLst>
                <a:path w="496569" h="560070">
                  <a:moveTo>
                    <a:pt x="496392" y="195402"/>
                  </a:moveTo>
                  <a:lnTo>
                    <a:pt x="427748" y="195402"/>
                  </a:lnTo>
                  <a:lnTo>
                    <a:pt x="427748" y="5880"/>
                  </a:lnTo>
                  <a:lnTo>
                    <a:pt x="421614" y="0"/>
                  </a:lnTo>
                  <a:lnTo>
                    <a:pt x="281520" y="0"/>
                  </a:lnTo>
                  <a:lnTo>
                    <a:pt x="275386" y="5880"/>
                  </a:lnTo>
                  <a:lnTo>
                    <a:pt x="275386" y="195402"/>
                  </a:lnTo>
                  <a:lnTo>
                    <a:pt x="221043" y="195402"/>
                  </a:lnTo>
                  <a:lnTo>
                    <a:pt x="221043" y="5880"/>
                  </a:lnTo>
                  <a:lnTo>
                    <a:pt x="214909" y="0"/>
                  </a:lnTo>
                  <a:lnTo>
                    <a:pt x="74815" y="0"/>
                  </a:lnTo>
                  <a:lnTo>
                    <a:pt x="68694" y="5880"/>
                  </a:lnTo>
                  <a:lnTo>
                    <a:pt x="68694" y="195402"/>
                  </a:lnTo>
                  <a:lnTo>
                    <a:pt x="0" y="195402"/>
                  </a:lnTo>
                  <a:lnTo>
                    <a:pt x="0" y="559828"/>
                  </a:lnTo>
                  <a:lnTo>
                    <a:pt x="496392" y="559828"/>
                  </a:lnTo>
                  <a:lnTo>
                    <a:pt x="496392" y="195402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14468490" y="5951483"/>
              <a:ext cx="2272665" cy="3274060"/>
            </a:xfrm>
            <a:custGeom>
              <a:avLst/>
              <a:gdLst/>
              <a:ahLst/>
              <a:cxnLst/>
              <a:rect l="l" t="t" r="r" b="b"/>
              <a:pathLst>
                <a:path w="2272665" h="3274059">
                  <a:moveTo>
                    <a:pt x="2272328" y="0"/>
                  </a:moveTo>
                  <a:lnTo>
                    <a:pt x="0" y="0"/>
                  </a:lnTo>
                  <a:lnTo>
                    <a:pt x="0" y="3273942"/>
                  </a:lnTo>
                  <a:lnTo>
                    <a:pt x="2272328" y="3273942"/>
                  </a:lnTo>
                  <a:lnTo>
                    <a:pt x="2272328" y="0"/>
                  </a:lnTo>
                  <a:close/>
                </a:path>
              </a:pathLst>
            </a:custGeom>
            <a:solidFill>
              <a:srgbClr val="E9E9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16009187" y="8491238"/>
              <a:ext cx="365125" cy="588010"/>
            </a:xfrm>
            <a:custGeom>
              <a:avLst/>
              <a:gdLst/>
              <a:ahLst/>
              <a:cxnLst/>
              <a:rect l="l" t="t" r="r" b="b"/>
              <a:pathLst>
                <a:path w="365125" h="588009">
                  <a:moveTo>
                    <a:pt x="0" y="587971"/>
                  </a:moveTo>
                  <a:lnTo>
                    <a:pt x="364994" y="587971"/>
                  </a:lnTo>
                  <a:lnTo>
                    <a:pt x="364994" y="0"/>
                  </a:lnTo>
                  <a:lnTo>
                    <a:pt x="0" y="0"/>
                  </a:lnTo>
                  <a:lnTo>
                    <a:pt x="0" y="587971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14871928" y="7211637"/>
              <a:ext cx="1553210" cy="1280160"/>
            </a:xfrm>
            <a:custGeom>
              <a:avLst/>
              <a:gdLst/>
              <a:ahLst/>
              <a:cxnLst/>
              <a:rect l="l" t="t" r="r" b="b"/>
              <a:pathLst>
                <a:path w="1553209" h="1280159">
                  <a:moveTo>
                    <a:pt x="548398" y="0"/>
                  </a:moveTo>
                  <a:lnTo>
                    <a:pt x="0" y="0"/>
                  </a:lnTo>
                  <a:lnTo>
                    <a:pt x="0" y="648563"/>
                  </a:lnTo>
                  <a:lnTo>
                    <a:pt x="548398" y="648563"/>
                  </a:lnTo>
                  <a:lnTo>
                    <a:pt x="548398" y="0"/>
                  </a:lnTo>
                  <a:close/>
                </a:path>
                <a:path w="1553209" h="1280159">
                  <a:moveTo>
                    <a:pt x="1553057" y="1179322"/>
                  </a:moveTo>
                  <a:lnTo>
                    <a:pt x="1086485" y="1179322"/>
                  </a:lnTo>
                  <a:lnTo>
                    <a:pt x="1086485" y="1279601"/>
                  </a:lnTo>
                  <a:lnTo>
                    <a:pt x="1553057" y="1279601"/>
                  </a:lnTo>
                  <a:lnTo>
                    <a:pt x="1553057" y="11793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14927389" y="7264787"/>
              <a:ext cx="437515" cy="542290"/>
            </a:xfrm>
            <a:custGeom>
              <a:avLst/>
              <a:gdLst/>
              <a:ahLst/>
              <a:cxnLst/>
              <a:rect l="l" t="t" r="r" b="b"/>
              <a:pathLst>
                <a:path w="437515" h="542290">
                  <a:moveTo>
                    <a:pt x="192620" y="0"/>
                  </a:moveTo>
                  <a:lnTo>
                    <a:pt x="0" y="0"/>
                  </a:lnTo>
                  <a:lnTo>
                    <a:pt x="0" y="542290"/>
                  </a:lnTo>
                  <a:lnTo>
                    <a:pt x="192620" y="542290"/>
                  </a:lnTo>
                  <a:lnTo>
                    <a:pt x="192620" y="0"/>
                  </a:lnTo>
                  <a:close/>
                </a:path>
                <a:path w="437515" h="542290">
                  <a:moveTo>
                    <a:pt x="437426" y="0"/>
                  </a:moveTo>
                  <a:lnTo>
                    <a:pt x="244868" y="0"/>
                  </a:lnTo>
                  <a:lnTo>
                    <a:pt x="244868" y="542290"/>
                  </a:lnTo>
                  <a:lnTo>
                    <a:pt x="437426" y="542290"/>
                  </a:lnTo>
                  <a:lnTo>
                    <a:pt x="437426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14821662" y="7264545"/>
              <a:ext cx="790575" cy="1741805"/>
            </a:xfrm>
            <a:custGeom>
              <a:avLst/>
              <a:gdLst/>
              <a:ahLst/>
              <a:cxnLst/>
              <a:rect l="l" t="t" r="r" b="b"/>
              <a:pathLst>
                <a:path w="790575" h="1741804">
                  <a:moveTo>
                    <a:pt x="543153" y="246380"/>
                  </a:moveTo>
                  <a:lnTo>
                    <a:pt x="350596" y="246380"/>
                  </a:lnTo>
                  <a:lnTo>
                    <a:pt x="350596" y="0"/>
                  </a:lnTo>
                  <a:lnTo>
                    <a:pt x="298348" y="0"/>
                  </a:lnTo>
                  <a:lnTo>
                    <a:pt x="298348" y="246380"/>
                  </a:lnTo>
                  <a:lnTo>
                    <a:pt x="105727" y="246380"/>
                  </a:lnTo>
                  <a:lnTo>
                    <a:pt x="105727" y="296418"/>
                  </a:lnTo>
                  <a:lnTo>
                    <a:pt x="298348" y="296418"/>
                  </a:lnTo>
                  <a:lnTo>
                    <a:pt x="298348" y="542798"/>
                  </a:lnTo>
                  <a:lnTo>
                    <a:pt x="350596" y="542798"/>
                  </a:lnTo>
                  <a:lnTo>
                    <a:pt x="350596" y="296418"/>
                  </a:lnTo>
                  <a:lnTo>
                    <a:pt x="543153" y="296418"/>
                  </a:lnTo>
                  <a:lnTo>
                    <a:pt x="543153" y="246380"/>
                  </a:lnTo>
                  <a:close/>
                </a:path>
                <a:path w="790575" h="1741804">
                  <a:moveTo>
                    <a:pt x="789978" y="1092796"/>
                  </a:moveTo>
                  <a:lnTo>
                    <a:pt x="0" y="1092796"/>
                  </a:lnTo>
                  <a:lnTo>
                    <a:pt x="0" y="1741347"/>
                  </a:lnTo>
                  <a:lnTo>
                    <a:pt x="789978" y="1741347"/>
                  </a:lnTo>
                  <a:lnTo>
                    <a:pt x="789978" y="1092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14875535" y="8410467"/>
              <a:ext cx="682625" cy="542925"/>
            </a:xfrm>
            <a:custGeom>
              <a:avLst/>
              <a:gdLst/>
              <a:ahLst/>
              <a:cxnLst/>
              <a:rect l="l" t="t" r="r" b="b"/>
              <a:pathLst>
                <a:path w="682625" h="542925">
                  <a:moveTo>
                    <a:pt x="192633" y="296176"/>
                  </a:moveTo>
                  <a:lnTo>
                    <a:pt x="0" y="296176"/>
                  </a:lnTo>
                  <a:lnTo>
                    <a:pt x="0" y="542315"/>
                  </a:lnTo>
                  <a:lnTo>
                    <a:pt x="192633" y="542315"/>
                  </a:lnTo>
                  <a:lnTo>
                    <a:pt x="192633" y="296176"/>
                  </a:lnTo>
                  <a:close/>
                </a:path>
                <a:path w="682625" h="542925">
                  <a:moveTo>
                    <a:pt x="192633" y="0"/>
                  </a:moveTo>
                  <a:lnTo>
                    <a:pt x="0" y="0"/>
                  </a:lnTo>
                  <a:lnTo>
                    <a:pt x="0" y="246164"/>
                  </a:lnTo>
                  <a:lnTo>
                    <a:pt x="192633" y="246164"/>
                  </a:lnTo>
                  <a:lnTo>
                    <a:pt x="192633" y="0"/>
                  </a:lnTo>
                  <a:close/>
                </a:path>
                <a:path w="682625" h="542925">
                  <a:moveTo>
                    <a:pt x="437451" y="296176"/>
                  </a:moveTo>
                  <a:lnTo>
                    <a:pt x="244881" y="296176"/>
                  </a:lnTo>
                  <a:lnTo>
                    <a:pt x="244881" y="542315"/>
                  </a:lnTo>
                  <a:lnTo>
                    <a:pt x="437451" y="542315"/>
                  </a:lnTo>
                  <a:lnTo>
                    <a:pt x="437451" y="296176"/>
                  </a:lnTo>
                  <a:close/>
                </a:path>
                <a:path w="682625" h="542925">
                  <a:moveTo>
                    <a:pt x="437451" y="0"/>
                  </a:moveTo>
                  <a:lnTo>
                    <a:pt x="244881" y="0"/>
                  </a:lnTo>
                  <a:lnTo>
                    <a:pt x="244881" y="246164"/>
                  </a:lnTo>
                  <a:lnTo>
                    <a:pt x="437451" y="246164"/>
                  </a:lnTo>
                  <a:lnTo>
                    <a:pt x="437451" y="0"/>
                  </a:lnTo>
                  <a:close/>
                </a:path>
                <a:path w="682625" h="542925">
                  <a:moveTo>
                    <a:pt x="682282" y="296176"/>
                  </a:moveTo>
                  <a:lnTo>
                    <a:pt x="489661" y="296176"/>
                  </a:lnTo>
                  <a:lnTo>
                    <a:pt x="489661" y="542315"/>
                  </a:lnTo>
                  <a:lnTo>
                    <a:pt x="682282" y="542315"/>
                  </a:lnTo>
                  <a:lnTo>
                    <a:pt x="682282" y="296176"/>
                  </a:lnTo>
                  <a:close/>
                </a:path>
                <a:path w="682625" h="542925">
                  <a:moveTo>
                    <a:pt x="682282" y="0"/>
                  </a:moveTo>
                  <a:lnTo>
                    <a:pt x="489661" y="0"/>
                  </a:lnTo>
                  <a:lnTo>
                    <a:pt x="489661" y="246164"/>
                  </a:lnTo>
                  <a:lnTo>
                    <a:pt x="682282" y="246164"/>
                  </a:lnTo>
                  <a:lnTo>
                    <a:pt x="682282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15788963" y="7211633"/>
              <a:ext cx="548640" cy="648970"/>
            </a:xfrm>
            <a:custGeom>
              <a:avLst/>
              <a:gdLst/>
              <a:ahLst/>
              <a:cxnLst/>
              <a:rect l="l" t="t" r="r" b="b"/>
              <a:pathLst>
                <a:path w="548640" h="648970">
                  <a:moveTo>
                    <a:pt x="548402" y="0"/>
                  </a:moveTo>
                  <a:lnTo>
                    <a:pt x="0" y="0"/>
                  </a:lnTo>
                  <a:lnTo>
                    <a:pt x="0" y="648566"/>
                  </a:lnTo>
                  <a:lnTo>
                    <a:pt x="548402" y="648566"/>
                  </a:lnTo>
                  <a:lnTo>
                    <a:pt x="548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15844431" y="7264787"/>
              <a:ext cx="437515" cy="542290"/>
            </a:xfrm>
            <a:custGeom>
              <a:avLst/>
              <a:gdLst/>
              <a:ahLst/>
              <a:cxnLst/>
              <a:rect l="l" t="t" r="r" b="b"/>
              <a:pathLst>
                <a:path w="437515" h="542290">
                  <a:moveTo>
                    <a:pt x="192620" y="0"/>
                  </a:moveTo>
                  <a:lnTo>
                    <a:pt x="0" y="0"/>
                  </a:lnTo>
                  <a:lnTo>
                    <a:pt x="0" y="542290"/>
                  </a:lnTo>
                  <a:lnTo>
                    <a:pt x="192620" y="542290"/>
                  </a:lnTo>
                  <a:lnTo>
                    <a:pt x="192620" y="0"/>
                  </a:lnTo>
                  <a:close/>
                </a:path>
                <a:path w="437515" h="542290">
                  <a:moveTo>
                    <a:pt x="437451" y="0"/>
                  </a:moveTo>
                  <a:lnTo>
                    <a:pt x="244868" y="0"/>
                  </a:lnTo>
                  <a:lnTo>
                    <a:pt x="244868" y="542290"/>
                  </a:lnTo>
                  <a:lnTo>
                    <a:pt x="437451" y="542290"/>
                  </a:lnTo>
                  <a:lnTo>
                    <a:pt x="437451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15844431" y="7264545"/>
              <a:ext cx="437515" cy="542925"/>
            </a:xfrm>
            <a:custGeom>
              <a:avLst/>
              <a:gdLst/>
              <a:ahLst/>
              <a:cxnLst/>
              <a:rect l="l" t="t" r="r" b="b"/>
              <a:pathLst>
                <a:path w="437515" h="542925">
                  <a:moveTo>
                    <a:pt x="437451" y="246380"/>
                  </a:moveTo>
                  <a:lnTo>
                    <a:pt x="244868" y="246380"/>
                  </a:lnTo>
                  <a:lnTo>
                    <a:pt x="244868" y="0"/>
                  </a:lnTo>
                  <a:lnTo>
                    <a:pt x="192620" y="0"/>
                  </a:lnTo>
                  <a:lnTo>
                    <a:pt x="192620" y="246380"/>
                  </a:lnTo>
                  <a:lnTo>
                    <a:pt x="0" y="246380"/>
                  </a:lnTo>
                  <a:lnTo>
                    <a:pt x="0" y="296418"/>
                  </a:lnTo>
                  <a:lnTo>
                    <a:pt x="192620" y="296418"/>
                  </a:lnTo>
                  <a:lnTo>
                    <a:pt x="192620" y="542798"/>
                  </a:lnTo>
                  <a:lnTo>
                    <a:pt x="244868" y="542798"/>
                  </a:lnTo>
                  <a:lnTo>
                    <a:pt x="244868" y="296418"/>
                  </a:lnTo>
                  <a:lnTo>
                    <a:pt x="437451" y="296418"/>
                  </a:lnTo>
                  <a:lnTo>
                    <a:pt x="437451" y="246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14468468" y="5951513"/>
              <a:ext cx="2272665" cy="1167765"/>
            </a:xfrm>
            <a:custGeom>
              <a:avLst/>
              <a:gdLst/>
              <a:ahLst/>
              <a:cxnLst/>
              <a:rect l="l" t="t" r="r" b="b"/>
              <a:pathLst>
                <a:path w="2272665" h="1167765">
                  <a:moveTo>
                    <a:pt x="1136174" y="0"/>
                  </a:moveTo>
                  <a:lnTo>
                    <a:pt x="0" y="0"/>
                  </a:lnTo>
                  <a:lnTo>
                    <a:pt x="0" y="1167273"/>
                  </a:lnTo>
                  <a:lnTo>
                    <a:pt x="1136174" y="0"/>
                  </a:lnTo>
                  <a:close/>
                </a:path>
                <a:path w="2272665" h="1167765">
                  <a:moveTo>
                    <a:pt x="2272349" y="0"/>
                  </a:moveTo>
                  <a:lnTo>
                    <a:pt x="1136174" y="0"/>
                  </a:lnTo>
                  <a:lnTo>
                    <a:pt x="2272349" y="1167273"/>
                  </a:lnTo>
                  <a:lnTo>
                    <a:pt x="2272349" y="0"/>
                  </a:lnTo>
                  <a:close/>
                </a:path>
              </a:pathLst>
            </a:custGeom>
            <a:solidFill>
              <a:srgbClr val="CDCB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15434753" y="6594561"/>
              <a:ext cx="340360" cy="325755"/>
            </a:xfrm>
            <a:custGeom>
              <a:avLst/>
              <a:gdLst/>
              <a:ahLst/>
              <a:cxnLst/>
              <a:rect l="l" t="t" r="r" b="b"/>
              <a:pathLst>
                <a:path w="340359" h="325754">
                  <a:moveTo>
                    <a:pt x="169900" y="0"/>
                  </a:moveTo>
                  <a:lnTo>
                    <a:pt x="124728" y="5812"/>
                  </a:lnTo>
                  <a:lnTo>
                    <a:pt x="84140" y="22216"/>
                  </a:lnTo>
                  <a:lnTo>
                    <a:pt x="49756" y="47658"/>
                  </a:lnTo>
                  <a:lnTo>
                    <a:pt x="23192" y="80587"/>
                  </a:lnTo>
                  <a:lnTo>
                    <a:pt x="6067" y="119450"/>
                  </a:lnTo>
                  <a:lnTo>
                    <a:pt x="0" y="162696"/>
                  </a:lnTo>
                  <a:lnTo>
                    <a:pt x="6067" y="205951"/>
                  </a:lnTo>
                  <a:lnTo>
                    <a:pt x="23192" y="244820"/>
                  </a:lnTo>
                  <a:lnTo>
                    <a:pt x="49756" y="277753"/>
                  </a:lnTo>
                  <a:lnTo>
                    <a:pt x="84140" y="303197"/>
                  </a:lnTo>
                  <a:lnTo>
                    <a:pt x="124728" y="319601"/>
                  </a:lnTo>
                  <a:lnTo>
                    <a:pt x="169900" y="325414"/>
                  </a:lnTo>
                  <a:lnTo>
                    <a:pt x="215068" y="319601"/>
                  </a:lnTo>
                  <a:lnTo>
                    <a:pt x="255652" y="303197"/>
                  </a:lnTo>
                  <a:lnTo>
                    <a:pt x="290035" y="277753"/>
                  </a:lnTo>
                  <a:lnTo>
                    <a:pt x="316598" y="244820"/>
                  </a:lnTo>
                  <a:lnTo>
                    <a:pt x="333722" y="205951"/>
                  </a:lnTo>
                  <a:lnTo>
                    <a:pt x="339790" y="162696"/>
                  </a:lnTo>
                  <a:lnTo>
                    <a:pt x="333722" y="119450"/>
                  </a:lnTo>
                  <a:lnTo>
                    <a:pt x="316598" y="80587"/>
                  </a:lnTo>
                  <a:lnTo>
                    <a:pt x="290035" y="47658"/>
                  </a:lnTo>
                  <a:lnTo>
                    <a:pt x="255652" y="22216"/>
                  </a:lnTo>
                  <a:lnTo>
                    <a:pt x="215068" y="5812"/>
                  </a:lnTo>
                  <a:lnTo>
                    <a:pt x="169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86396" y="6643994"/>
              <a:ext cx="236526" cy="226569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5893580" y="9079210"/>
              <a:ext cx="587375" cy="145415"/>
            </a:xfrm>
            <a:custGeom>
              <a:avLst/>
              <a:gdLst/>
              <a:ahLst/>
              <a:cxnLst/>
              <a:rect l="l" t="t" r="r" b="b"/>
              <a:pathLst>
                <a:path w="587375" h="145415">
                  <a:moveTo>
                    <a:pt x="543610" y="0"/>
                  </a:moveTo>
                  <a:lnTo>
                    <a:pt x="43103" y="0"/>
                  </a:lnTo>
                  <a:lnTo>
                    <a:pt x="43103" y="72644"/>
                  </a:lnTo>
                  <a:lnTo>
                    <a:pt x="543610" y="72644"/>
                  </a:lnTo>
                  <a:lnTo>
                    <a:pt x="543610" y="0"/>
                  </a:lnTo>
                  <a:close/>
                </a:path>
                <a:path w="587375" h="145415">
                  <a:moveTo>
                    <a:pt x="586765" y="72669"/>
                  </a:moveTo>
                  <a:lnTo>
                    <a:pt x="0" y="72669"/>
                  </a:lnTo>
                  <a:lnTo>
                    <a:pt x="0" y="145313"/>
                  </a:lnTo>
                  <a:lnTo>
                    <a:pt x="586765" y="145313"/>
                  </a:lnTo>
                  <a:lnTo>
                    <a:pt x="586765" y="72669"/>
                  </a:lnTo>
                  <a:close/>
                </a:path>
              </a:pathLst>
            </a:custGeom>
            <a:solidFill>
              <a:srgbClr val="CDCBD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3" name="object 123"/>
          <p:cNvSpPr txBox="1"/>
          <p:nvPr/>
        </p:nvSpPr>
        <p:spPr>
          <a:xfrm>
            <a:off x="929679" y="1702846"/>
            <a:ext cx="7611109" cy="7763509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2084070">
              <a:lnSpc>
                <a:spcPts val="5610"/>
              </a:lnSpc>
              <a:spcBef>
                <a:spcPts val="555"/>
              </a:spcBef>
            </a:pPr>
            <a:r>
              <a:rPr dirty="0" sz="4950" spc="-114">
                <a:solidFill>
                  <a:srgbClr val="412468"/>
                </a:solidFill>
                <a:latin typeface="Arial Black"/>
                <a:cs typeface="Arial Black"/>
              </a:rPr>
              <a:t>Only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29">
                <a:solidFill>
                  <a:srgbClr val="412468"/>
                </a:solidFill>
                <a:latin typeface="Arial Black"/>
                <a:cs typeface="Arial Black"/>
              </a:rPr>
              <a:t>one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">
                <a:solidFill>
                  <a:srgbClr val="412468"/>
                </a:solidFill>
                <a:latin typeface="Arial Black"/>
                <a:cs typeface="Arial Black"/>
              </a:rPr>
              <a:t>eight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homes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20">
                <a:solidFill>
                  <a:srgbClr val="412468"/>
                </a:solidFill>
                <a:latin typeface="Arial Black"/>
                <a:cs typeface="Arial Black"/>
              </a:rPr>
              <a:t>England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ts val="5305"/>
              </a:lnSpc>
            </a:pPr>
            <a:r>
              <a:rPr dirty="0" sz="4950" spc="-350">
                <a:solidFill>
                  <a:srgbClr val="412468"/>
                </a:solidFill>
                <a:latin typeface="Arial Black"/>
                <a:cs typeface="Arial Black"/>
              </a:rPr>
              <a:t>can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30">
                <a:solidFill>
                  <a:srgbClr val="412468"/>
                </a:solidFill>
                <a:latin typeface="Arial Black"/>
                <a:cs typeface="Arial Black"/>
              </a:rPr>
              <a:t>be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visited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30">
                <a:solidFill>
                  <a:srgbClr val="412468"/>
                </a:solidFill>
                <a:latin typeface="Arial Black"/>
                <a:cs typeface="Arial Black"/>
              </a:rPr>
              <a:t>by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10">
                <a:solidFill>
                  <a:srgbClr val="412468"/>
                </a:solidFill>
                <a:latin typeface="Arial Black"/>
                <a:cs typeface="Arial Black"/>
              </a:rPr>
              <a:t>people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ts val="5775"/>
              </a:lnSpc>
            </a:pPr>
            <a:r>
              <a:rPr dirty="0" sz="4950" spc="-250">
                <a:solidFill>
                  <a:srgbClr val="412468"/>
                </a:solidFill>
                <a:latin typeface="Arial Black"/>
                <a:cs typeface="Arial Black"/>
              </a:rPr>
              <a:t>with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459">
                <a:solidFill>
                  <a:srgbClr val="412468"/>
                </a:solidFill>
                <a:latin typeface="Arial Black"/>
                <a:cs typeface="Arial Black"/>
              </a:rPr>
              <a:t>access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95">
                <a:solidFill>
                  <a:srgbClr val="412468"/>
                </a:solidFill>
                <a:latin typeface="Arial Black"/>
                <a:cs typeface="Arial Black"/>
              </a:rPr>
              <a:t>needs.</a:t>
            </a:r>
            <a:endParaRPr sz="4950">
              <a:latin typeface="Arial Black"/>
              <a:cs typeface="Arial Black"/>
            </a:endParaRPr>
          </a:p>
          <a:p>
            <a:pPr marL="12700" marR="1225550">
              <a:lnSpc>
                <a:spcPct val="103699"/>
              </a:lnSpc>
              <a:spcBef>
                <a:spcPts val="2055"/>
              </a:spcBef>
            </a:pP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The</a:t>
            </a:r>
            <a:r>
              <a:rPr dirty="0" sz="2850" spc="-10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four</a:t>
            </a:r>
            <a:r>
              <a:rPr dirty="0" sz="2850" spc="-10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features</a:t>
            </a:r>
            <a:r>
              <a:rPr dirty="0" sz="2850" spc="-10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that</a:t>
            </a:r>
            <a:r>
              <a:rPr dirty="0" sz="2850" spc="-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make</a:t>
            </a:r>
            <a:r>
              <a:rPr dirty="0" sz="2850" spc="-10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a</a:t>
            </a:r>
            <a:r>
              <a:rPr dirty="0" sz="2850" spc="-10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5">
                <a:solidFill>
                  <a:srgbClr val="412468"/>
                </a:solidFill>
                <a:latin typeface="Lucida Sans Unicode"/>
                <a:cs typeface="Lucida Sans Unicode"/>
              </a:rPr>
              <a:t>home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visitable</a:t>
            </a:r>
            <a:r>
              <a:rPr dirty="0" sz="2850" spc="-13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2850" spc="-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5">
                <a:solidFill>
                  <a:srgbClr val="412468"/>
                </a:solidFill>
                <a:latin typeface="Lucida Sans Unicode"/>
                <a:cs typeface="Lucida Sans Unicode"/>
              </a:rPr>
              <a:t>most</a:t>
            </a:r>
            <a:r>
              <a:rPr dirty="0" sz="2850" spc="-13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85">
                <a:solidFill>
                  <a:srgbClr val="412468"/>
                </a:solidFill>
                <a:latin typeface="Lucida Sans Unicode"/>
                <a:cs typeface="Lucida Sans Unicode"/>
              </a:rPr>
              <a:t>people</a:t>
            </a:r>
            <a:r>
              <a:rPr dirty="0" sz="2850" spc="-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20">
                <a:solidFill>
                  <a:srgbClr val="412468"/>
                </a:solidFill>
                <a:latin typeface="Lucida Sans Unicode"/>
                <a:cs typeface="Lucida Sans Unicode"/>
              </a:rPr>
              <a:t>are:</a:t>
            </a:r>
            <a:endParaRPr sz="2850">
              <a:latin typeface="Lucida Sans Unicode"/>
              <a:cs typeface="Lucida Sans Unicode"/>
            </a:endParaRPr>
          </a:p>
          <a:p>
            <a:pPr marL="325755" indent="-313055">
              <a:lnSpc>
                <a:spcPct val="100000"/>
              </a:lnSpc>
              <a:spcBef>
                <a:spcPts val="1610"/>
              </a:spcBef>
              <a:buChar char="•"/>
              <a:tabLst>
                <a:tab pos="325755" algn="l"/>
              </a:tabLst>
            </a:pPr>
            <a:r>
              <a:rPr dirty="0" sz="2850" spc="290">
                <a:solidFill>
                  <a:srgbClr val="412468"/>
                </a:solidFill>
                <a:latin typeface="Lucida Sans Unicode"/>
                <a:cs typeface="Lucida Sans Unicode"/>
              </a:rPr>
              <a:t>A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95">
                <a:solidFill>
                  <a:srgbClr val="412468"/>
                </a:solidFill>
                <a:latin typeface="Lucida Sans Unicode"/>
                <a:cs typeface="Lucida Sans Unicode"/>
              </a:rPr>
              <a:t>WC</a:t>
            </a:r>
            <a:r>
              <a:rPr dirty="0" sz="2850" spc="-1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0">
                <a:solidFill>
                  <a:srgbClr val="412468"/>
                </a:solidFill>
                <a:latin typeface="Lucida Sans Unicode"/>
                <a:cs typeface="Lucida Sans Unicode"/>
              </a:rPr>
              <a:t>at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5">
                <a:solidFill>
                  <a:srgbClr val="412468"/>
                </a:solidFill>
                <a:latin typeface="Lucida Sans Unicode"/>
                <a:cs typeface="Lucida Sans Unicode"/>
              </a:rPr>
              <a:t>entrance</a:t>
            </a:r>
            <a:r>
              <a:rPr dirty="0" sz="2850" spc="-1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level</a:t>
            </a:r>
            <a:endParaRPr sz="2850">
              <a:latin typeface="Lucida Sans Unicode"/>
              <a:cs typeface="Lucida Sans Unicode"/>
            </a:endParaRPr>
          </a:p>
          <a:p>
            <a:pPr marL="325120" marR="1423035" indent="-313055">
              <a:lnSpc>
                <a:spcPct val="110900"/>
              </a:lnSpc>
              <a:spcBef>
                <a:spcPts val="409"/>
              </a:spcBef>
              <a:buChar char="•"/>
              <a:tabLst>
                <a:tab pos="326390" algn="l"/>
              </a:tabLst>
            </a:pPr>
            <a:r>
              <a:rPr dirty="0" sz="2850" spc="204">
                <a:solidFill>
                  <a:srgbClr val="412468"/>
                </a:solidFill>
                <a:latin typeface="Lucida Sans Unicode"/>
                <a:cs typeface="Lucida Sans Unicode"/>
              </a:rPr>
              <a:t>No</a:t>
            </a:r>
            <a:r>
              <a:rPr dirty="0" sz="2850" spc="-15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steps</a:t>
            </a:r>
            <a:r>
              <a:rPr dirty="0" sz="2850" spc="-15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20">
                <a:solidFill>
                  <a:srgbClr val="412468"/>
                </a:solidFill>
                <a:latin typeface="Lucida Sans Unicode"/>
                <a:cs typeface="Lucida Sans Unicode"/>
              </a:rPr>
              <a:t>between</a:t>
            </a:r>
            <a:r>
              <a:rPr dirty="0" sz="2850" spc="-15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the</a:t>
            </a:r>
            <a:r>
              <a:rPr dirty="0" sz="2850" spc="-15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pavement </a:t>
            </a: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	</a:t>
            </a:r>
            <a:r>
              <a:rPr dirty="0" sz="2850" spc="60">
                <a:solidFill>
                  <a:srgbClr val="412468"/>
                </a:solidFill>
                <a:latin typeface="Lucida Sans Unicode"/>
                <a:cs typeface="Lucida Sans Unicode"/>
              </a:rPr>
              <a:t>and</a:t>
            </a:r>
            <a:r>
              <a:rPr dirty="0" sz="2850" spc="-1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the</a:t>
            </a:r>
            <a:r>
              <a:rPr dirty="0" sz="2850" spc="-1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45">
                <a:solidFill>
                  <a:srgbClr val="412468"/>
                </a:solidFill>
                <a:latin typeface="Lucida Sans Unicode"/>
                <a:cs typeface="Lucida Sans Unicode"/>
              </a:rPr>
              <a:t>entrance</a:t>
            </a:r>
            <a:endParaRPr sz="2850">
              <a:latin typeface="Lucida Sans Unicode"/>
              <a:cs typeface="Lucida Sans Unicode"/>
            </a:endParaRPr>
          </a:p>
          <a:p>
            <a:pPr marL="325120" marR="1661795" indent="-313055">
              <a:lnSpc>
                <a:spcPct val="110900"/>
              </a:lnSpc>
              <a:spcBef>
                <a:spcPts val="414"/>
              </a:spcBef>
              <a:buChar char="•"/>
              <a:tabLst>
                <a:tab pos="326390" algn="l"/>
              </a:tabLst>
            </a:pPr>
            <a:r>
              <a:rPr dirty="0" sz="2850" spc="55">
                <a:solidFill>
                  <a:srgbClr val="412468"/>
                </a:solidFill>
                <a:latin typeface="Lucida Sans Unicode"/>
                <a:cs typeface="Lucida Sans Unicode"/>
              </a:rPr>
              <a:t>Sufficiently</a:t>
            </a:r>
            <a:r>
              <a:rPr dirty="0" sz="2850" spc="-17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10">
                <a:solidFill>
                  <a:srgbClr val="412468"/>
                </a:solidFill>
                <a:latin typeface="Lucida Sans Unicode"/>
                <a:cs typeface="Lucida Sans Unicode"/>
              </a:rPr>
              <a:t>wide</a:t>
            </a:r>
            <a:r>
              <a:rPr dirty="0" sz="2850" spc="-1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doorways</a:t>
            </a:r>
            <a:r>
              <a:rPr dirty="0" sz="2850" spc="-1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35">
                <a:solidFill>
                  <a:srgbClr val="412468"/>
                </a:solidFill>
                <a:latin typeface="Lucida Sans Unicode"/>
                <a:cs typeface="Lucida Sans Unicode"/>
              </a:rPr>
              <a:t>and </a:t>
            </a:r>
            <a:r>
              <a:rPr dirty="0" sz="2850" spc="35">
                <a:solidFill>
                  <a:srgbClr val="412468"/>
                </a:solidFill>
                <a:latin typeface="Lucida Sans Unicode"/>
                <a:cs typeface="Lucida Sans Unicode"/>
              </a:rPr>
              <a:t>	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circulation</a:t>
            </a:r>
            <a:r>
              <a:rPr dirty="0" sz="2850" spc="-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space</a:t>
            </a:r>
            <a:endParaRPr sz="2850">
              <a:latin typeface="Lucida Sans Unicode"/>
              <a:cs typeface="Lucida Sans Unicode"/>
            </a:endParaRPr>
          </a:p>
          <a:p>
            <a:pPr marL="325120" marR="1138555" indent="-313055">
              <a:lnSpc>
                <a:spcPct val="110900"/>
              </a:lnSpc>
              <a:spcBef>
                <a:spcPts val="409"/>
              </a:spcBef>
              <a:buChar char="•"/>
              <a:tabLst>
                <a:tab pos="326390" algn="l"/>
              </a:tabLst>
            </a:pPr>
            <a:r>
              <a:rPr dirty="0" sz="2850" spc="290">
                <a:solidFill>
                  <a:srgbClr val="412468"/>
                </a:solidFill>
                <a:latin typeface="Lucida Sans Unicode"/>
                <a:cs typeface="Lucida Sans Unicode"/>
              </a:rPr>
              <a:t>A</a:t>
            </a:r>
            <a:r>
              <a:rPr dirty="0" sz="2850" spc="-15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main</a:t>
            </a:r>
            <a:r>
              <a:rPr dirty="0" sz="2850" spc="-15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5">
                <a:solidFill>
                  <a:srgbClr val="412468"/>
                </a:solidFill>
                <a:latin typeface="Lucida Sans Unicode"/>
                <a:cs typeface="Lucida Sans Unicode"/>
              </a:rPr>
              <a:t>entrance</a:t>
            </a:r>
            <a:r>
              <a:rPr dirty="0" sz="2850" spc="-15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0">
                <a:solidFill>
                  <a:srgbClr val="412468"/>
                </a:solidFill>
                <a:latin typeface="Lucida Sans Unicode"/>
                <a:cs typeface="Lucida Sans Unicode"/>
              </a:rPr>
              <a:t>door</a:t>
            </a:r>
            <a:r>
              <a:rPr dirty="0" sz="2850" spc="-15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that</a:t>
            </a:r>
            <a:r>
              <a:rPr dirty="0" sz="2850" spc="-15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55">
                <a:solidFill>
                  <a:srgbClr val="412468"/>
                </a:solidFill>
                <a:latin typeface="Lucida Sans Unicode"/>
                <a:cs typeface="Lucida Sans Unicode"/>
              </a:rPr>
              <a:t>is</a:t>
            </a:r>
            <a:r>
              <a:rPr dirty="0" sz="2850" spc="-15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40">
                <a:solidFill>
                  <a:srgbClr val="412468"/>
                </a:solidFill>
                <a:latin typeface="Lucida Sans Unicode"/>
                <a:cs typeface="Lucida Sans Unicode"/>
              </a:rPr>
              <a:t>free </a:t>
            </a:r>
            <a:r>
              <a:rPr dirty="0" sz="2850" spc="40">
                <a:solidFill>
                  <a:srgbClr val="412468"/>
                </a:solidFill>
                <a:latin typeface="Lucida Sans Unicode"/>
                <a:cs typeface="Lucida Sans Unicode"/>
              </a:rPr>
              <a:t>	</a:t>
            </a:r>
            <a:r>
              <a:rPr dirty="0" sz="2850" spc="70">
                <a:solidFill>
                  <a:srgbClr val="412468"/>
                </a:solidFill>
                <a:latin typeface="Lucida Sans Unicode"/>
                <a:cs typeface="Lucida Sans Unicode"/>
              </a:rPr>
              <a:t>of</a:t>
            </a:r>
            <a:r>
              <a:rPr dirty="0" sz="2850" spc="-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obstructions</a:t>
            </a:r>
            <a:r>
              <a:rPr dirty="0" sz="2850" spc="-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higher</a:t>
            </a:r>
            <a:r>
              <a:rPr dirty="0" sz="2850" spc="-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than</a:t>
            </a:r>
            <a:r>
              <a:rPr dirty="0" sz="2850" spc="-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35">
                <a:solidFill>
                  <a:srgbClr val="412468"/>
                </a:solidFill>
                <a:latin typeface="Lucida Sans Unicode"/>
                <a:cs typeface="Lucida Sans Unicode"/>
              </a:rPr>
              <a:t>15mm.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5" name="object 1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126" name="object 126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F066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 descr="$PPTXTitle"/>
          <p:cNvSpPr txBox="1">
            <a:spLocks noGrp="1"/>
          </p:cNvSpPr>
          <p:nvPr>
            <p:ph type="title"/>
          </p:nvPr>
        </p:nvSpPr>
        <p:spPr>
          <a:xfrm>
            <a:off x="290955" y="236002"/>
            <a:ext cx="1632585" cy="5657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5"/>
              <a:t>Homes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6236970" cy="505142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 marR="6985">
              <a:lnSpc>
                <a:spcPts val="5610"/>
              </a:lnSpc>
              <a:spcBef>
                <a:spcPts val="505"/>
              </a:spcBef>
            </a:pPr>
            <a:r>
              <a:rPr dirty="0" sz="4950" spc="-250">
                <a:solidFill>
                  <a:srgbClr val="412468"/>
                </a:solidFill>
                <a:latin typeface="Arial Black"/>
                <a:cs typeface="Arial Black"/>
              </a:rPr>
              <a:t>People</a:t>
            </a:r>
            <a:r>
              <a:rPr dirty="0" sz="4950" spc="-4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40">
                <a:solidFill>
                  <a:srgbClr val="412468"/>
                </a:solidFill>
                <a:latin typeface="Arial Black"/>
                <a:cs typeface="Arial Black"/>
              </a:rPr>
              <a:t>from</a:t>
            </a:r>
            <a:r>
              <a:rPr dirty="0" sz="4950" spc="-4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25">
                <a:solidFill>
                  <a:srgbClr val="412468"/>
                </a:solidFill>
                <a:latin typeface="Arial Black"/>
                <a:cs typeface="Arial Black"/>
              </a:rPr>
              <a:t>Black,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Asian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">
                <a:solidFill>
                  <a:srgbClr val="412468"/>
                </a:solidFill>
                <a:latin typeface="Arial Black"/>
                <a:cs typeface="Arial Black"/>
              </a:rPr>
              <a:t>Minority </a:t>
            </a:r>
            <a:r>
              <a:rPr dirty="0" sz="4950" spc="-285">
                <a:solidFill>
                  <a:srgbClr val="412468"/>
                </a:solidFill>
                <a:latin typeface="Arial Black"/>
                <a:cs typeface="Arial Black"/>
              </a:rPr>
              <a:t>Ethnic</a:t>
            </a:r>
            <a:r>
              <a:rPr dirty="0" sz="4950" spc="-5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95">
                <a:solidFill>
                  <a:srgbClr val="412468"/>
                </a:solidFill>
                <a:latin typeface="Arial Black"/>
                <a:cs typeface="Arial Black"/>
              </a:rPr>
              <a:t>backgrounds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are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445">
                <a:solidFill>
                  <a:srgbClr val="412468"/>
                </a:solidFill>
                <a:latin typeface="Arial Black"/>
                <a:cs typeface="Arial Black"/>
              </a:rPr>
              <a:t>less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95">
                <a:solidFill>
                  <a:srgbClr val="412468"/>
                </a:solidFill>
                <a:latin typeface="Arial Black"/>
                <a:cs typeface="Arial Black"/>
              </a:rPr>
              <a:t>likely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5">
                <a:solidFill>
                  <a:srgbClr val="412468"/>
                </a:solidFill>
                <a:latin typeface="Arial Black"/>
                <a:cs typeface="Arial Black"/>
              </a:rPr>
              <a:t>than </a:t>
            </a:r>
            <a:r>
              <a:rPr dirty="0" sz="4950" spc="-50">
                <a:solidFill>
                  <a:srgbClr val="412468"/>
                </a:solidFill>
                <a:latin typeface="Arial Black"/>
                <a:cs typeface="Arial Black"/>
              </a:rPr>
              <a:t>White</a:t>
            </a:r>
            <a:r>
              <a:rPr dirty="0" sz="4950" spc="-4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85">
                <a:solidFill>
                  <a:srgbClr val="412468"/>
                </a:solidFill>
                <a:latin typeface="Arial Black"/>
                <a:cs typeface="Arial Black"/>
              </a:rPr>
              <a:t>people</a:t>
            </a:r>
            <a:r>
              <a:rPr dirty="0" sz="4950" spc="-4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95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4950" spc="-4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">
                <a:solidFill>
                  <a:srgbClr val="412468"/>
                </a:solidFill>
                <a:latin typeface="Arial Black"/>
                <a:cs typeface="Arial Black"/>
              </a:rPr>
              <a:t>be </a:t>
            </a:r>
            <a:r>
              <a:rPr dirty="0" sz="4950" spc="-295">
                <a:solidFill>
                  <a:srgbClr val="412468"/>
                </a:solidFill>
                <a:latin typeface="Arial Black"/>
                <a:cs typeface="Arial Black"/>
              </a:rPr>
              <a:t>satisfied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0">
                <a:solidFill>
                  <a:srgbClr val="412468"/>
                </a:solidFill>
                <a:latin typeface="Arial Black"/>
                <a:cs typeface="Arial Black"/>
              </a:rPr>
              <a:t>with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">
                <a:solidFill>
                  <a:srgbClr val="412468"/>
                </a:solidFill>
                <a:latin typeface="Arial Black"/>
                <a:cs typeface="Arial Black"/>
              </a:rPr>
              <a:t>their </a:t>
            </a:r>
            <a:r>
              <a:rPr dirty="0" sz="4950" spc="-295">
                <a:solidFill>
                  <a:srgbClr val="412468"/>
                </a:solidFill>
                <a:latin typeface="Arial Black"/>
                <a:cs typeface="Arial Black"/>
              </a:rPr>
              <a:t>homes.</a:t>
            </a:r>
            <a:endParaRPr sz="49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7388859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4.07</a:t>
            </a:r>
            <a:r>
              <a:rPr dirty="0" sz="1300" spc="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better.org.uk/homes-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808813" y="7736005"/>
            <a:ext cx="361950" cy="188595"/>
            <a:chOff x="9808813" y="7736005"/>
            <a:chExt cx="361950" cy="1885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8813" y="7736005"/>
              <a:ext cx="154288" cy="1882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82499" y="7736715"/>
              <a:ext cx="187816" cy="18663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36430" y="5679780"/>
            <a:ext cx="333885" cy="18758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689963" y="3622135"/>
            <a:ext cx="480695" cy="188595"/>
            <a:chOff x="9689963" y="3622135"/>
            <a:chExt cx="480695" cy="18859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89963" y="3624720"/>
              <a:ext cx="83463" cy="1835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08813" y="3622135"/>
              <a:ext cx="154288" cy="1882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82499" y="3622845"/>
              <a:ext cx="187816" cy="186633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9720268" y="1565912"/>
            <a:ext cx="450215" cy="187960"/>
            <a:chOff x="9720268" y="1565912"/>
            <a:chExt cx="450215" cy="18796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20268" y="1567784"/>
              <a:ext cx="83484" cy="1835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36430" y="1565912"/>
              <a:ext cx="333885" cy="187583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4217725" y="8143730"/>
            <a:ext cx="583565" cy="175260"/>
            <a:chOff x="14217725" y="8143730"/>
            <a:chExt cx="583565" cy="175260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17725" y="8144374"/>
              <a:ext cx="271352" cy="1743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509757" y="8143730"/>
              <a:ext cx="34925" cy="173355"/>
            </a:xfrm>
            <a:custGeom>
              <a:avLst/>
              <a:gdLst/>
              <a:ahLst/>
              <a:cxnLst/>
              <a:rect l="l" t="t" r="r" b="b"/>
              <a:pathLst>
                <a:path w="34925" h="173354">
                  <a:moveTo>
                    <a:pt x="30396" y="55474"/>
                  </a:moveTo>
                  <a:lnTo>
                    <a:pt x="4198" y="55474"/>
                  </a:lnTo>
                  <a:lnTo>
                    <a:pt x="4198" y="173041"/>
                  </a:lnTo>
                  <a:lnTo>
                    <a:pt x="30396" y="173041"/>
                  </a:lnTo>
                  <a:lnTo>
                    <a:pt x="30396" y="55474"/>
                  </a:lnTo>
                  <a:close/>
                </a:path>
                <a:path w="34925" h="173354">
                  <a:moveTo>
                    <a:pt x="26648" y="0"/>
                  </a:moveTo>
                  <a:lnTo>
                    <a:pt x="7717" y="0"/>
                  </a:lnTo>
                  <a:lnTo>
                    <a:pt x="0" y="7936"/>
                  </a:lnTo>
                  <a:lnTo>
                    <a:pt x="0" y="26857"/>
                  </a:lnTo>
                  <a:lnTo>
                    <a:pt x="7717" y="34553"/>
                  </a:lnTo>
                  <a:lnTo>
                    <a:pt x="26648" y="34553"/>
                  </a:lnTo>
                  <a:lnTo>
                    <a:pt x="34354" y="26857"/>
                  </a:lnTo>
                  <a:lnTo>
                    <a:pt x="34354" y="7936"/>
                  </a:lnTo>
                  <a:lnTo>
                    <a:pt x="26648" y="0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64555" y="8196786"/>
              <a:ext cx="99955" cy="1219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695403" y="8196768"/>
              <a:ext cx="105462" cy="119996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6720494" y="8137563"/>
            <a:ext cx="577215" cy="181610"/>
            <a:chOff x="16720494" y="8137563"/>
            <a:chExt cx="577215" cy="181610"/>
          </a:xfrm>
        </p:grpSpPr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720494" y="8144380"/>
              <a:ext cx="129242" cy="17238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875632" y="8137574"/>
              <a:ext cx="26670" cy="179705"/>
            </a:xfrm>
            <a:custGeom>
              <a:avLst/>
              <a:gdLst/>
              <a:ahLst/>
              <a:cxnLst/>
              <a:rect l="l" t="t" r="r" b="b"/>
              <a:pathLst>
                <a:path w="26669" h="179704">
                  <a:moveTo>
                    <a:pt x="26198" y="0"/>
                  </a:moveTo>
                  <a:lnTo>
                    <a:pt x="0" y="0"/>
                  </a:lnTo>
                  <a:lnTo>
                    <a:pt x="0" y="179198"/>
                  </a:lnTo>
                  <a:lnTo>
                    <a:pt x="26198" y="179198"/>
                  </a:lnTo>
                  <a:lnTo>
                    <a:pt x="26198" y="0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926656" y="8196787"/>
              <a:ext cx="99934" cy="1219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049684" y="8196792"/>
              <a:ext cx="114938" cy="1219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186667" y="8137563"/>
              <a:ext cx="110530" cy="179198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1823120" y="8137556"/>
            <a:ext cx="649605" cy="181610"/>
            <a:chOff x="11823120" y="8137556"/>
            <a:chExt cx="649605" cy="181610"/>
          </a:xfrm>
        </p:grpSpPr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823120" y="8137556"/>
              <a:ext cx="370099" cy="17920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219418" y="8143731"/>
              <a:ext cx="253158" cy="175254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0312209" y="942379"/>
            <a:ext cx="8535670" cy="7039609"/>
            <a:chOff x="10312209" y="942379"/>
            <a:chExt cx="8535670" cy="7039609"/>
          </a:xfrm>
        </p:grpSpPr>
        <p:sp>
          <p:nvSpPr>
            <p:cNvPr id="30" name="object 30"/>
            <p:cNvSpPr/>
            <p:nvPr/>
          </p:nvSpPr>
          <p:spPr>
            <a:xfrm>
              <a:off x="10312209" y="942384"/>
              <a:ext cx="8535670" cy="7039609"/>
            </a:xfrm>
            <a:custGeom>
              <a:avLst/>
              <a:gdLst/>
              <a:ahLst/>
              <a:cxnLst/>
              <a:rect l="l" t="t" r="r" b="b"/>
              <a:pathLst>
                <a:path w="8535669" h="7039609">
                  <a:moveTo>
                    <a:pt x="5582615" y="4834674"/>
                  </a:moveTo>
                  <a:lnTo>
                    <a:pt x="5315115" y="4834674"/>
                  </a:lnTo>
                  <a:lnTo>
                    <a:pt x="5315115" y="4849774"/>
                  </a:lnTo>
                  <a:lnTo>
                    <a:pt x="5582615" y="4849774"/>
                  </a:lnTo>
                  <a:lnTo>
                    <a:pt x="5582615" y="4834674"/>
                  </a:lnTo>
                  <a:close/>
                </a:path>
                <a:path w="8535669" h="7039609">
                  <a:moveTo>
                    <a:pt x="8535340" y="4834674"/>
                  </a:moveTo>
                  <a:lnTo>
                    <a:pt x="7722527" y="4834674"/>
                  </a:lnTo>
                  <a:lnTo>
                    <a:pt x="7722527" y="4849774"/>
                  </a:lnTo>
                  <a:lnTo>
                    <a:pt x="8535340" y="4849774"/>
                  </a:lnTo>
                  <a:lnTo>
                    <a:pt x="8535340" y="4834674"/>
                  </a:lnTo>
                  <a:close/>
                </a:path>
                <a:path w="8535669" h="7039609">
                  <a:moveTo>
                    <a:pt x="8535340" y="2769844"/>
                  </a:moveTo>
                  <a:lnTo>
                    <a:pt x="7722527" y="2769844"/>
                  </a:lnTo>
                  <a:lnTo>
                    <a:pt x="7722527" y="2784970"/>
                  </a:lnTo>
                  <a:lnTo>
                    <a:pt x="8535340" y="2784970"/>
                  </a:lnTo>
                  <a:lnTo>
                    <a:pt x="8535340" y="2769844"/>
                  </a:lnTo>
                  <a:close/>
                </a:path>
                <a:path w="8535669" h="7039609">
                  <a:moveTo>
                    <a:pt x="8535340" y="738606"/>
                  </a:moveTo>
                  <a:lnTo>
                    <a:pt x="15113" y="738606"/>
                  </a:lnTo>
                  <a:lnTo>
                    <a:pt x="15113" y="0"/>
                  </a:lnTo>
                  <a:lnTo>
                    <a:pt x="0" y="0"/>
                  </a:lnTo>
                  <a:lnTo>
                    <a:pt x="0" y="6905472"/>
                  </a:lnTo>
                  <a:lnTo>
                    <a:pt x="7556" y="6905472"/>
                  </a:lnTo>
                  <a:lnTo>
                    <a:pt x="7556" y="6913042"/>
                  </a:lnTo>
                  <a:lnTo>
                    <a:pt x="1830184" y="6913042"/>
                  </a:lnTo>
                  <a:lnTo>
                    <a:pt x="1830184" y="7039203"/>
                  </a:lnTo>
                  <a:lnTo>
                    <a:pt x="1845284" y="7039203"/>
                  </a:lnTo>
                  <a:lnTo>
                    <a:pt x="1845284" y="6913042"/>
                  </a:lnTo>
                  <a:lnTo>
                    <a:pt x="4237609" y="6913042"/>
                  </a:lnTo>
                  <a:lnTo>
                    <a:pt x="4237609" y="7039203"/>
                  </a:lnTo>
                  <a:lnTo>
                    <a:pt x="4252696" y="7039203"/>
                  </a:lnTo>
                  <a:lnTo>
                    <a:pt x="4252696" y="6913042"/>
                  </a:lnTo>
                  <a:lnTo>
                    <a:pt x="6696634" y="6913042"/>
                  </a:lnTo>
                  <a:lnTo>
                    <a:pt x="6696634" y="7039203"/>
                  </a:lnTo>
                  <a:lnTo>
                    <a:pt x="6711734" y="7039203"/>
                  </a:lnTo>
                  <a:lnTo>
                    <a:pt x="6711734" y="6913042"/>
                  </a:lnTo>
                  <a:lnTo>
                    <a:pt x="8535340" y="6913042"/>
                  </a:lnTo>
                  <a:lnTo>
                    <a:pt x="8535340" y="6897916"/>
                  </a:lnTo>
                  <a:lnTo>
                    <a:pt x="15113" y="6897916"/>
                  </a:lnTo>
                  <a:lnTo>
                    <a:pt x="15113" y="4849774"/>
                  </a:lnTo>
                  <a:lnTo>
                    <a:pt x="3175190" y="4849774"/>
                  </a:lnTo>
                  <a:lnTo>
                    <a:pt x="3175190" y="4834674"/>
                  </a:lnTo>
                  <a:lnTo>
                    <a:pt x="15113" y="4834674"/>
                  </a:lnTo>
                  <a:lnTo>
                    <a:pt x="15113" y="2784970"/>
                  </a:lnTo>
                  <a:lnTo>
                    <a:pt x="5582615" y="2784970"/>
                  </a:lnTo>
                  <a:lnTo>
                    <a:pt x="5582615" y="2769844"/>
                  </a:lnTo>
                  <a:lnTo>
                    <a:pt x="15113" y="2769844"/>
                  </a:lnTo>
                  <a:lnTo>
                    <a:pt x="15113" y="753694"/>
                  </a:lnTo>
                  <a:lnTo>
                    <a:pt x="8535340" y="753694"/>
                  </a:lnTo>
                  <a:lnTo>
                    <a:pt x="8535340" y="738606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1080018" y="6920271"/>
              <a:ext cx="2139950" cy="920750"/>
            </a:xfrm>
            <a:custGeom>
              <a:avLst/>
              <a:gdLst/>
              <a:ahLst/>
              <a:cxnLst/>
              <a:rect l="l" t="t" r="r" b="b"/>
              <a:pathLst>
                <a:path w="2139950" h="920750">
                  <a:moveTo>
                    <a:pt x="2139913" y="0"/>
                  </a:moveTo>
                  <a:lnTo>
                    <a:pt x="0" y="0"/>
                  </a:lnTo>
                  <a:lnTo>
                    <a:pt x="0" y="920537"/>
                  </a:lnTo>
                  <a:lnTo>
                    <a:pt x="2139913" y="920537"/>
                  </a:lnTo>
                  <a:lnTo>
                    <a:pt x="2139913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3487400" y="4339218"/>
              <a:ext cx="2139950" cy="3502025"/>
            </a:xfrm>
            <a:custGeom>
              <a:avLst/>
              <a:gdLst/>
              <a:ahLst/>
              <a:cxnLst/>
              <a:rect l="l" t="t" r="r" b="b"/>
              <a:pathLst>
                <a:path w="2139950" h="3502025">
                  <a:moveTo>
                    <a:pt x="2139934" y="0"/>
                  </a:moveTo>
                  <a:lnTo>
                    <a:pt x="0" y="0"/>
                  </a:lnTo>
                  <a:lnTo>
                    <a:pt x="0" y="3501589"/>
                  </a:lnTo>
                  <a:lnTo>
                    <a:pt x="2139934" y="3501589"/>
                  </a:lnTo>
                  <a:lnTo>
                    <a:pt x="2139934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5894835" y="1688535"/>
              <a:ext cx="2139950" cy="6152515"/>
            </a:xfrm>
            <a:custGeom>
              <a:avLst/>
              <a:gdLst/>
              <a:ahLst/>
              <a:cxnLst/>
              <a:rect l="l" t="t" r="r" b="b"/>
              <a:pathLst>
                <a:path w="2139950" h="6152515">
                  <a:moveTo>
                    <a:pt x="2139913" y="0"/>
                  </a:moveTo>
                  <a:lnTo>
                    <a:pt x="0" y="0"/>
                  </a:lnTo>
                  <a:lnTo>
                    <a:pt x="0" y="6152273"/>
                  </a:lnTo>
                  <a:lnTo>
                    <a:pt x="2139913" y="6152273"/>
                  </a:lnTo>
                  <a:lnTo>
                    <a:pt x="2139913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1697449" y="1913299"/>
              <a:ext cx="5831840" cy="5622290"/>
            </a:xfrm>
            <a:custGeom>
              <a:avLst/>
              <a:gdLst/>
              <a:ahLst/>
              <a:cxnLst/>
              <a:rect l="l" t="t" r="r" b="b"/>
              <a:pathLst>
                <a:path w="5831840" h="5622290">
                  <a:moveTo>
                    <a:pt x="309727" y="5532666"/>
                  </a:moveTo>
                  <a:lnTo>
                    <a:pt x="133527" y="5532666"/>
                  </a:lnTo>
                  <a:lnTo>
                    <a:pt x="215658" y="5469801"/>
                  </a:lnTo>
                  <a:lnTo>
                    <a:pt x="256552" y="5436070"/>
                  </a:lnTo>
                  <a:lnTo>
                    <a:pt x="285216" y="5404688"/>
                  </a:lnTo>
                  <a:lnTo>
                    <a:pt x="302094" y="5372735"/>
                  </a:lnTo>
                  <a:lnTo>
                    <a:pt x="307632" y="5337264"/>
                  </a:lnTo>
                  <a:lnTo>
                    <a:pt x="301142" y="5295595"/>
                  </a:lnTo>
                  <a:lnTo>
                    <a:pt x="282117" y="5259362"/>
                  </a:lnTo>
                  <a:lnTo>
                    <a:pt x="251282" y="5230761"/>
                  </a:lnTo>
                  <a:lnTo>
                    <a:pt x="209321" y="5211991"/>
                  </a:lnTo>
                  <a:lnTo>
                    <a:pt x="156933" y="5205247"/>
                  </a:lnTo>
                  <a:lnTo>
                    <a:pt x="107848" y="5211127"/>
                  </a:lnTo>
                  <a:lnTo>
                    <a:pt x="63182" y="5229225"/>
                  </a:lnTo>
                  <a:lnTo>
                    <a:pt x="27203" y="5260289"/>
                  </a:lnTo>
                  <a:lnTo>
                    <a:pt x="4127" y="5305044"/>
                  </a:lnTo>
                  <a:lnTo>
                    <a:pt x="93522" y="5342979"/>
                  </a:lnTo>
                  <a:lnTo>
                    <a:pt x="104013" y="5323179"/>
                  </a:lnTo>
                  <a:lnTo>
                    <a:pt x="118275" y="5308485"/>
                  </a:lnTo>
                  <a:lnTo>
                    <a:pt x="136131" y="5299367"/>
                  </a:lnTo>
                  <a:lnTo>
                    <a:pt x="157441" y="5296217"/>
                  </a:lnTo>
                  <a:lnTo>
                    <a:pt x="179539" y="5300192"/>
                  </a:lnTo>
                  <a:lnTo>
                    <a:pt x="194729" y="5310441"/>
                  </a:lnTo>
                  <a:lnTo>
                    <a:pt x="203479" y="5324500"/>
                  </a:lnTo>
                  <a:lnTo>
                    <a:pt x="206298" y="5339867"/>
                  </a:lnTo>
                  <a:lnTo>
                    <a:pt x="202755" y="5357825"/>
                  </a:lnTo>
                  <a:lnTo>
                    <a:pt x="191617" y="5375199"/>
                  </a:lnTo>
                  <a:lnTo>
                    <a:pt x="172097" y="5394528"/>
                  </a:lnTo>
                  <a:lnTo>
                    <a:pt x="143421" y="5418340"/>
                  </a:lnTo>
                  <a:lnTo>
                    <a:pt x="0" y="5532666"/>
                  </a:lnTo>
                  <a:lnTo>
                    <a:pt x="0" y="5618950"/>
                  </a:lnTo>
                  <a:lnTo>
                    <a:pt x="309727" y="5618950"/>
                  </a:lnTo>
                  <a:lnTo>
                    <a:pt x="309727" y="5532666"/>
                  </a:lnTo>
                  <a:close/>
                </a:path>
                <a:path w="5831840" h="5622290">
                  <a:moveTo>
                    <a:pt x="542645" y="5306606"/>
                  </a:moveTo>
                  <a:lnTo>
                    <a:pt x="536562" y="5276443"/>
                  </a:lnTo>
                  <a:lnTo>
                    <a:pt x="534898" y="5268163"/>
                  </a:lnTo>
                  <a:lnTo>
                    <a:pt x="513740" y="5236781"/>
                  </a:lnTo>
                  <a:lnTo>
                    <a:pt x="482358" y="5215623"/>
                  </a:lnTo>
                  <a:lnTo>
                    <a:pt x="473024" y="5213743"/>
                  </a:lnTo>
                  <a:lnTo>
                    <a:pt x="473024" y="5306606"/>
                  </a:lnTo>
                  <a:lnTo>
                    <a:pt x="470890" y="5318112"/>
                  </a:lnTo>
                  <a:lnTo>
                    <a:pt x="464896" y="5327726"/>
                  </a:lnTo>
                  <a:lnTo>
                    <a:pt x="455688" y="5334317"/>
                  </a:lnTo>
                  <a:lnTo>
                    <a:pt x="443903" y="5336768"/>
                  </a:lnTo>
                  <a:lnTo>
                    <a:pt x="431914" y="5334317"/>
                  </a:lnTo>
                  <a:lnTo>
                    <a:pt x="422732" y="5327726"/>
                  </a:lnTo>
                  <a:lnTo>
                    <a:pt x="416864" y="5318112"/>
                  </a:lnTo>
                  <a:lnTo>
                    <a:pt x="414794" y="5306606"/>
                  </a:lnTo>
                  <a:lnTo>
                    <a:pt x="416864" y="5295100"/>
                  </a:lnTo>
                  <a:lnTo>
                    <a:pt x="422732" y="5285486"/>
                  </a:lnTo>
                  <a:lnTo>
                    <a:pt x="431914" y="5278894"/>
                  </a:lnTo>
                  <a:lnTo>
                    <a:pt x="443903" y="5276443"/>
                  </a:lnTo>
                  <a:lnTo>
                    <a:pt x="455930" y="5278894"/>
                  </a:lnTo>
                  <a:lnTo>
                    <a:pt x="465099" y="5285486"/>
                  </a:lnTo>
                  <a:lnTo>
                    <a:pt x="470966" y="5295100"/>
                  </a:lnTo>
                  <a:lnTo>
                    <a:pt x="473024" y="5306606"/>
                  </a:lnTo>
                  <a:lnTo>
                    <a:pt x="473024" y="5213743"/>
                  </a:lnTo>
                  <a:lnTo>
                    <a:pt x="405384" y="5215623"/>
                  </a:lnTo>
                  <a:lnTo>
                    <a:pt x="352488" y="5268163"/>
                  </a:lnTo>
                  <a:lnTo>
                    <a:pt x="344652" y="5306606"/>
                  </a:lnTo>
                  <a:lnTo>
                    <a:pt x="352488" y="5345049"/>
                  </a:lnTo>
                  <a:lnTo>
                    <a:pt x="373824" y="5376443"/>
                  </a:lnTo>
                  <a:lnTo>
                    <a:pt x="405384" y="5397601"/>
                  </a:lnTo>
                  <a:lnTo>
                    <a:pt x="443903" y="5405348"/>
                  </a:lnTo>
                  <a:lnTo>
                    <a:pt x="482358" y="5397601"/>
                  </a:lnTo>
                  <a:lnTo>
                    <a:pt x="513740" y="5376443"/>
                  </a:lnTo>
                  <a:lnTo>
                    <a:pt x="534898" y="5345049"/>
                  </a:lnTo>
                  <a:lnTo>
                    <a:pt x="536562" y="5336768"/>
                  </a:lnTo>
                  <a:lnTo>
                    <a:pt x="542645" y="5306606"/>
                  </a:lnTo>
                  <a:close/>
                </a:path>
                <a:path w="5831840" h="5622290">
                  <a:moveTo>
                    <a:pt x="753148" y="5212016"/>
                  </a:moveTo>
                  <a:lnTo>
                    <a:pt x="670509" y="5212016"/>
                  </a:lnTo>
                  <a:lnTo>
                    <a:pt x="403910" y="5618950"/>
                  </a:lnTo>
                  <a:lnTo>
                    <a:pt x="486537" y="5618950"/>
                  </a:lnTo>
                  <a:lnTo>
                    <a:pt x="753148" y="5212016"/>
                  </a:lnTo>
                  <a:close/>
                </a:path>
                <a:path w="5831840" h="5622290">
                  <a:moveTo>
                    <a:pt x="812393" y="5523319"/>
                  </a:moveTo>
                  <a:lnTo>
                    <a:pt x="806246" y="5492648"/>
                  </a:lnTo>
                  <a:lnTo>
                    <a:pt x="804633" y="5484571"/>
                  </a:lnTo>
                  <a:lnTo>
                    <a:pt x="783475" y="5453037"/>
                  </a:lnTo>
                  <a:lnTo>
                    <a:pt x="752094" y="5431828"/>
                  </a:lnTo>
                  <a:lnTo>
                    <a:pt x="742734" y="5429948"/>
                  </a:lnTo>
                  <a:lnTo>
                    <a:pt x="742734" y="5523319"/>
                  </a:lnTo>
                  <a:lnTo>
                    <a:pt x="740600" y="5534825"/>
                  </a:lnTo>
                  <a:lnTo>
                    <a:pt x="734618" y="5544439"/>
                  </a:lnTo>
                  <a:lnTo>
                    <a:pt x="725411" y="5551030"/>
                  </a:lnTo>
                  <a:lnTo>
                    <a:pt x="713625" y="5553481"/>
                  </a:lnTo>
                  <a:lnTo>
                    <a:pt x="701636" y="5551030"/>
                  </a:lnTo>
                  <a:lnTo>
                    <a:pt x="692454" y="5544439"/>
                  </a:lnTo>
                  <a:lnTo>
                    <a:pt x="686600" y="5534825"/>
                  </a:lnTo>
                  <a:lnTo>
                    <a:pt x="684542" y="5523319"/>
                  </a:lnTo>
                  <a:lnTo>
                    <a:pt x="686600" y="5511724"/>
                  </a:lnTo>
                  <a:lnTo>
                    <a:pt x="692454" y="5501945"/>
                  </a:lnTo>
                  <a:lnTo>
                    <a:pt x="701636" y="5495175"/>
                  </a:lnTo>
                  <a:lnTo>
                    <a:pt x="713625" y="5492648"/>
                  </a:lnTo>
                  <a:lnTo>
                    <a:pt x="725411" y="5495175"/>
                  </a:lnTo>
                  <a:lnTo>
                    <a:pt x="734618" y="5501945"/>
                  </a:lnTo>
                  <a:lnTo>
                    <a:pt x="740600" y="5511724"/>
                  </a:lnTo>
                  <a:lnTo>
                    <a:pt x="742734" y="5523319"/>
                  </a:lnTo>
                  <a:lnTo>
                    <a:pt x="742734" y="5429948"/>
                  </a:lnTo>
                  <a:lnTo>
                    <a:pt x="674878" y="5431828"/>
                  </a:lnTo>
                  <a:lnTo>
                    <a:pt x="622134" y="5484571"/>
                  </a:lnTo>
                  <a:lnTo>
                    <a:pt x="614375" y="5523319"/>
                  </a:lnTo>
                  <a:lnTo>
                    <a:pt x="622134" y="5561762"/>
                  </a:lnTo>
                  <a:lnTo>
                    <a:pt x="643343" y="5593156"/>
                  </a:lnTo>
                  <a:lnTo>
                    <a:pt x="674878" y="5614301"/>
                  </a:lnTo>
                  <a:lnTo>
                    <a:pt x="713625" y="5622061"/>
                  </a:lnTo>
                  <a:lnTo>
                    <a:pt x="752094" y="5614301"/>
                  </a:lnTo>
                  <a:lnTo>
                    <a:pt x="783475" y="5593156"/>
                  </a:lnTo>
                  <a:lnTo>
                    <a:pt x="804633" y="5561762"/>
                  </a:lnTo>
                  <a:lnTo>
                    <a:pt x="806310" y="5553481"/>
                  </a:lnTo>
                  <a:lnTo>
                    <a:pt x="812393" y="5523319"/>
                  </a:lnTo>
                  <a:close/>
                </a:path>
                <a:path w="5831840" h="5622290">
                  <a:moveTo>
                    <a:pt x="2771914" y="2932506"/>
                  </a:moveTo>
                  <a:lnTo>
                    <a:pt x="2767927" y="2903867"/>
                  </a:lnTo>
                  <a:lnTo>
                    <a:pt x="2767838" y="2903232"/>
                  </a:lnTo>
                  <a:lnTo>
                    <a:pt x="2755252" y="2877553"/>
                  </a:lnTo>
                  <a:lnTo>
                    <a:pt x="2755163" y="2877362"/>
                  </a:lnTo>
                  <a:lnTo>
                    <a:pt x="2754731" y="2876905"/>
                  </a:lnTo>
                  <a:lnTo>
                    <a:pt x="2733332" y="2854960"/>
                  </a:lnTo>
                  <a:lnTo>
                    <a:pt x="2701760" y="2835833"/>
                  </a:lnTo>
                  <a:lnTo>
                    <a:pt x="2701760" y="2835325"/>
                  </a:lnTo>
                  <a:lnTo>
                    <a:pt x="2728722" y="2819412"/>
                  </a:lnTo>
                  <a:lnTo>
                    <a:pt x="2744419" y="2801543"/>
                  </a:lnTo>
                  <a:lnTo>
                    <a:pt x="2747505" y="2798038"/>
                  </a:lnTo>
                  <a:lnTo>
                    <a:pt x="2758478" y="2773349"/>
                  </a:lnTo>
                  <a:lnTo>
                    <a:pt x="2762059" y="2747492"/>
                  </a:lnTo>
                  <a:lnTo>
                    <a:pt x="2756103" y="2718409"/>
                  </a:lnTo>
                  <a:lnTo>
                    <a:pt x="2753791" y="2707068"/>
                  </a:lnTo>
                  <a:lnTo>
                    <a:pt x="2731351" y="2675153"/>
                  </a:lnTo>
                  <a:lnTo>
                    <a:pt x="2698280" y="2652014"/>
                  </a:lnTo>
                  <a:lnTo>
                    <a:pt x="2671089" y="2642476"/>
                  </a:lnTo>
                  <a:lnTo>
                    <a:pt x="2671089" y="2921597"/>
                  </a:lnTo>
                  <a:lnTo>
                    <a:pt x="2666911" y="2939618"/>
                  </a:lnTo>
                  <a:lnTo>
                    <a:pt x="2655239" y="2953943"/>
                  </a:lnTo>
                  <a:lnTo>
                    <a:pt x="2637320" y="2963392"/>
                  </a:lnTo>
                  <a:lnTo>
                    <a:pt x="2614434" y="2966809"/>
                  </a:lnTo>
                  <a:lnTo>
                    <a:pt x="2591346" y="2963392"/>
                  </a:lnTo>
                  <a:lnTo>
                    <a:pt x="2573464" y="2953943"/>
                  </a:lnTo>
                  <a:lnTo>
                    <a:pt x="2561907" y="2939618"/>
                  </a:lnTo>
                  <a:lnTo>
                    <a:pt x="2557818" y="2921597"/>
                  </a:lnTo>
                  <a:lnTo>
                    <a:pt x="2561856" y="2903867"/>
                  </a:lnTo>
                  <a:lnTo>
                    <a:pt x="2561907" y="2903651"/>
                  </a:lnTo>
                  <a:lnTo>
                    <a:pt x="2573464" y="2889504"/>
                  </a:lnTo>
                  <a:lnTo>
                    <a:pt x="2591206" y="2880309"/>
                  </a:lnTo>
                  <a:lnTo>
                    <a:pt x="2590838" y="2880309"/>
                  </a:lnTo>
                  <a:lnTo>
                    <a:pt x="2614434" y="2876905"/>
                  </a:lnTo>
                  <a:lnTo>
                    <a:pt x="2637320" y="2880309"/>
                  </a:lnTo>
                  <a:lnTo>
                    <a:pt x="2655239" y="2889707"/>
                  </a:lnTo>
                  <a:lnTo>
                    <a:pt x="2666911" y="2903867"/>
                  </a:lnTo>
                  <a:lnTo>
                    <a:pt x="2671089" y="2921597"/>
                  </a:lnTo>
                  <a:lnTo>
                    <a:pt x="2671089" y="2642476"/>
                  </a:lnTo>
                  <a:lnTo>
                    <a:pt x="2661729" y="2639199"/>
                  </a:lnTo>
                  <a:lnTo>
                    <a:pt x="2661729" y="2759964"/>
                  </a:lnTo>
                  <a:lnTo>
                    <a:pt x="2657995" y="2776105"/>
                  </a:lnTo>
                  <a:lnTo>
                    <a:pt x="2647835" y="2789326"/>
                  </a:lnTo>
                  <a:lnTo>
                    <a:pt x="2632799" y="2798267"/>
                  </a:lnTo>
                  <a:lnTo>
                    <a:pt x="2614434" y="2801543"/>
                  </a:lnTo>
                  <a:lnTo>
                    <a:pt x="2595867" y="2798267"/>
                  </a:lnTo>
                  <a:lnTo>
                    <a:pt x="2580856" y="2789326"/>
                  </a:lnTo>
                  <a:lnTo>
                    <a:pt x="2570810" y="2776105"/>
                  </a:lnTo>
                  <a:lnTo>
                    <a:pt x="2567140" y="2759964"/>
                  </a:lnTo>
                  <a:lnTo>
                    <a:pt x="2570810" y="2743835"/>
                  </a:lnTo>
                  <a:lnTo>
                    <a:pt x="2580856" y="2730614"/>
                  </a:lnTo>
                  <a:lnTo>
                    <a:pt x="2595867" y="2721686"/>
                  </a:lnTo>
                  <a:lnTo>
                    <a:pt x="2614434" y="2718409"/>
                  </a:lnTo>
                  <a:lnTo>
                    <a:pt x="2632799" y="2721686"/>
                  </a:lnTo>
                  <a:lnTo>
                    <a:pt x="2647835" y="2730614"/>
                  </a:lnTo>
                  <a:lnTo>
                    <a:pt x="2657995" y="2743835"/>
                  </a:lnTo>
                  <a:lnTo>
                    <a:pt x="2661729" y="2759964"/>
                  </a:lnTo>
                  <a:lnTo>
                    <a:pt x="2661729" y="2639199"/>
                  </a:lnTo>
                  <a:lnTo>
                    <a:pt x="2658135" y="2637929"/>
                  </a:lnTo>
                  <a:lnTo>
                    <a:pt x="2614434" y="2633167"/>
                  </a:lnTo>
                  <a:lnTo>
                    <a:pt x="2571051" y="2637929"/>
                  </a:lnTo>
                  <a:lnTo>
                    <a:pt x="2571356" y="2637929"/>
                  </a:lnTo>
                  <a:lnTo>
                    <a:pt x="2531326" y="2651861"/>
                  </a:lnTo>
                  <a:lnTo>
                    <a:pt x="2497810" y="2674924"/>
                  </a:lnTo>
                  <a:lnTo>
                    <a:pt x="2474849" y="2706865"/>
                  </a:lnTo>
                  <a:lnTo>
                    <a:pt x="2466327" y="2747492"/>
                  </a:lnTo>
                  <a:lnTo>
                    <a:pt x="2469908" y="2773134"/>
                  </a:lnTo>
                  <a:lnTo>
                    <a:pt x="2480945" y="2797848"/>
                  </a:lnTo>
                  <a:lnTo>
                    <a:pt x="2500007" y="2819412"/>
                  </a:lnTo>
                  <a:lnTo>
                    <a:pt x="2527147" y="2835325"/>
                  </a:lnTo>
                  <a:lnTo>
                    <a:pt x="2527147" y="2835833"/>
                  </a:lnTo>
                  <a:lnTo>
                    <a:pt x="2495473" y="2855188"/>
                  </a:lnTo>
                  <a:lnTo>
                    <a:pt x="2473477" y="2877553"/>
                  </a:lnTo>
                  <a:lnTo>
                    <a:pt x="2460637" y="2903232"/>
                  </a:lnTo>
                  <a:lnTo>
                    <a:pt x="2456459" y="2932506"/>
                  </a:lnTo>
                  <a:lnTo>
                    <a:pt x="2464460" y="2973794"/>
                  </a:lnTo>
                  <a:lnTo>
                    <a:pt x="2486787" y="3007283"/>
                  </a:lnTo>
                  <a:lnTo>
                    <a:pt x="2520899" y="3032201"/>
                  </a:lnTo>
                  <a:lnTo>
                    <a:pt x="2564295" y="3047733"/>
                  </a:lnTo>
                  <a:lnTo>
                    <a:pt x="2614434" y="3053080"/>
                  </a:lnTo>
                  <a:lnTo>
                    <a:pt x="2665539" y="3047530"/>
                  </a:lnTo>
                  <a:lnTo>
                    <a:pt x="2708935" y="3031604"/>
                  </a:lnTo>
                  <a:lnTo>
                    <a:pt x="2742527" y="3006382"/>
                  </a:lnTo>
                  <a:lnTo>
                    <a:pt x="2764218" y="2972993"/>
                  </a:lnTo>
                  <a:lnTo>
                    <a:pt x="2765399" y="2966809"/>
                  </a:lnTo>
                  <a:lnTo>
                    <a:pt x="2771914" y="2932506"/>
                  </a:lnTo>
                  <a:close/>
                </a:path>
                <a:path w="5831840" h="5622290">
                  <a:moveTo>
                    <a:pt x="2998838" y="2734487"/>
                  </a:moveTo>
                  <a:lnTo>
                    <a:pt x="2992755" y="2704350"/>
                  </a:lnTo>
                  <a:lnTo>
                    <a:pt x="2991078" y="2696045"/>
                  </a:lnTo>
                  <a:lnTo>
                    <a:pt x="2969920" y="2664663"/>
                  </a:lnTo>
                  <a:lnTo>
                    <a:pt x="2938538" y="2643517"/>
                  </a:lnTo>
                  <a:lnTo>
                    <a:pt x="2929178" y="2641638"/>
                  </a:lnTo>
                  <a:lnTo>
                    <a:pt x="2929178" y="2734487"/>
                  </a:lnTo>
                  <a:lnTo>
                    <a:pt x="2927045" y="2745994"/>
                  </a:lnTo>
                  <a:lnTo>
                    <a:pt x="2921063" y="2755608"/>
                  </a:lnTo>
                  <a:lnTo>
                    <a:pt x="2911868" y="2762199"/>
                  </a:lnTo>
                  <a:lnTo>
                    <a:pt x="2900095" y="2764650"/>
                  </a:lnTo>
                  <a:lnTo>
                    <a:pt x="2888094" y="2762199"/>
                  </a:lnTo>
                  <a:lnTo>
                    <a:pt x="2878912" y="2755608"/>
                  </a:lnTo>
                  <a:lnTo>
                    <a:pt x="2873044" y="2745994"/>
                  </a:lnTo>
                  <a:lnTo>
                    <a:pt x="2870987" y="2734487"/>
                  </a:lnTo>
                  <a:lnTo>
                    <a:pt x="2873044" y="2722994"/>
                  </a:lnTo>
                  <a:lnTo>
                    <a:pt x="2878912" y="2713393"/>
                  </a:lnTo>
                  <a:lnTo>
                    <a:pt x="2888094" y="2706801"/>
                  </a:lnTo>
                  <a:lnTo>
                    <a:pt x="2900095" y="2704350"/>
                  </a:lnTo>
                  <a:lnTo>
                    <a:pt x="2912084" y="2706801"/>
                  </a:lnTo>
                  <a:lnTo>
                    <a:pt x="2921254" y="2713393"/>
                  </a:lnTo>
                  <a:lnTo>
                    <a:pt x="2927121" y="2722994"/>
                  </a:lnTo>
                  <a:lnTo>
                    <a:pt x="2929178" y="2734487"/>
                  </a:lnTo>
                  <a:lnTo>
                    <a:pt x="2929178" y="2641638"/>
                  </a:lnTo>
                  <a:lnTo>
                    <a:pt x="2861551" y="2643517"/>
                  </a:lnTo>
                  <a:lnTo>
                    <a:pt x="2808668" y="2696045"/>
                  </a:lnTo>
                  <a:lnTo>
                    <a:pt x="2800832" y="2734487"/>
                  </a:lnTo>
                  <a:lnTo>
                    <a:pt x="2808668" y="2772943"/>
                  </a:lnTo>
                  <a:lnTo>
                    <a:pt x="2829991" y="2804337"/>
                  </a:lnTo>
                  <a:lnTo>
                    <a:pt x="2861551" y="2825483"/>
                  </a:lnTo>
                  <a:lnTo>
                    <a:pt x="2900095" y="2833243"/>
                  </a:lnTo>
                  <a:lnTo>
                    <a:pt x="2938538" y="2825483"/>
                  </a:lnTo>
                  <a:lnTo>
                    <a:pt x="2969920" y="2804337"/>
                  </a:lnTo>
                  <a:lnTo>
                    <a:pt x="2991078" y="2772943"/>
                  </a:lnTo>
                  <a:lnTo>
                    <a:pt x="2992755" y="2764650"/>
                  </a:lnTo>
                  <a:lnTo>
                    <a:pt x="2998838" y="2734487"/>
                  </a:lnTo>
                  <a:close/>
                </a:path>
                <a:path w="5831840" h="5622290">
                  <a:moveTo>
                    <a:pt x="3209302" y="2639923"/>
                  </a:moveTo>
                  <a:lnTo>
                    <a:pt x="3126676" y="2639923"/>
                  </a:lnTo>
                  <a:lnTo>
                    <a:pt x="2860078" y="3046831"/>
                  </a:lnTo>
                  <a:lnTo>
                    <a:pt x="2942717" y="3046831"/>
                  </a:lnTo>
                  <a:lnTo>
                    <a:pt x="3209302" y="2639923"/>
                  </a:lnTo>
                  <a:close/>
                </a:path>
                <a:path w="5831840" h="5622290">
                  <a:moveTo>
                    <a:pt x="3268548" y="2951200"/>
                  </a:moveTo>
                  <a:lnTo>
                    <a:pt x="3262414" y="2920555"/>
                  </a:lnTo>
                  <a:lnTo>
                    <a:pt x="3260801" y="2912465"/>
                  </a:lnTo>
                  <a:lnTo>
                    <a:pt x="3239643" y="2880918"/>
                  </a:lnTo>
                  <a:lnTo>
                    <a:pt x="3208261" y="2859709"/>
                  </a:lnTo>
                  <a:lnTo>
                    <a:pt x="3198901" y="2857830"/>
                  </a:lnTo>
                  <a:lnTo>
                    <a:pt x="3198901" y="2951200"/>
                  </a:lnTo>
                  <a:lnTo>
                    <a:pt x="3196767" y="2962719"/>
                  </a:lnTo>
                  <a:lnTo>
                    <a:pt x="3190786" y="2972320"/>
                  </a:lnTo>
                  <a:lnTo>
                    <a:pt x="3181591" y="2978912"/>
                  </a:lnTo>
                  <a:lnTo>
                    <a:pt x="3169805" y="2981363"/>
                  </a:lnTo>
                  <a:lnTo>
                    <a:pt x="3157804" y="2978912"/>
                  </a:lnTo>
                  <a:lnTo>
                    <a:pt x="3148622" y="2972320"/>
                  </a:lnTo>
                  <a:lnTo>
                    <a:pt x="3142754" y="2962719"/>
                  </a:lnTo>
                  <a:lnTo>
                    <a:pt x="3140697" y="2951200"/>
                  </a:lnTo>
                  <a:lnTo>
                    <a:pt x="3142754" y="2939631"/>
                  </a:lnTo>
                  <a:lnTo>
                    <a:pt x="3148622" y="2929839"/>
                  </a:lnTo>
                  <a:lnTo>
                    <a:pt x="3157804" y="2923082"/>
                  </a:lnTo>
                  <a:lnTo>
                    <a:pt x="3169805" y="2920555"/>
                  </a:lnTo>
                  <a:lnTo>
                    <a:pt x="3181591" y="2923082"/>
                  </a:lnTo>
                  <a:lnTo>
                    <a:pt x="3190786" y="2929839"/>
                  </a:lnTo>
                  <a:lnTo>
                    <a:pt x="3196767" y="2939631"/>
                  </a:lnTo>
                  <a:lnTo>
                    <a:pt x="3198901" y="2951200"/>
                  </a:lnTo>
                  <a:lnTo>
                    <a:pt x="3198901" y="2857830"/>
                  </a:lnTo>
                  <a:lnTo>
                    <a:pt x="3131058" y="2859709"/>
                  </a:lnTo>
                  <a:lnTo>
                    <a:pt x="3078315" y="2912465"/>
                  </a:lnTo>
                  <a:lnTo>
                    <a:pt x="3070555" y="2951200"/>
                  </a:lnTo>
                  <a:lnTo>
                    <a:pt x="3078315" y="2989656"/>
                  </a:lnTo>
                  <a:lnTo>
                    <a:pt x="3099524" y="3021038"/>
                  </a:lnTo>
                  <a:lnTo>
                    <a:pt x="3131058" y="3042196"/>
                  </a:lnTo>
                  <a:lnTo>
                    <a:pt x="3169805" y="3049943"/>
                  </a:lnTo>
                  <a:lnTo>
                    <a:pt x="3208261" y="3042196"/>
                  </a:lnTo>
                  <a:lnTo>
                    <a:pt x="3239643" y="3021038"/>
                  </a:lnTo>
                  <a:lnTo>
                    <a:pt x="3260801" y="2989656"/>
                  </a:lnTo>
                  <a:lnTo>
                    <a:pt x="3262465" y="2981363"/>
                  </a:lnTo>
                  <a:lnTo>
                    <a:pt x="3268548" y="2951200"/>
                  </a:lnTo>
                  <a:close/>
                </a:path>
                <a:path w="5831840" h="5622290">
                  <a:moveTo>
                    <a:pt x="4976761" y="4152"/>
                  </a:moveTo>
                  <a:lnTo>
                    <a:pt x="4893094" y="4152"/>
                  </a:lnTo>
                  <a:lnTo>
                    <a:pt x="4751235" y="85229"/>
                  </a:lnTo>
                  <a:lnTo>
                    <a:pt x="4797488" y="169418"/>
                  </a:lnTo>
                  <a:lnTo>
                    <a:pt x="4874387" y="126276"/>
                  </a:lnTo>
                  <a:lnTo>
                    <a:pt x="4874387" y="411060"/>
                  </a:lnTo>
                  <a:lnTo>
                    <a:pt x="4976761" y="411060"/>
                  </a:lnTo>
                  <a:lnTo>
                    <a:pt x="4976761" y="4152"/>
                  </a:lnTo>
                  <a:close/>
                </a:path>
                <a:path w="5831840" h="5622290">
                  <a:moveTo>
                    <a:pt x="5338242" y="272834"/>
                  </a:moveTo>
                  <a:lnTo>
                    <a:pt x="5329644" y="221488"/>
                  </a:lnTo>
                  <a:lnTo>
                    <a:pt x="5304917" y="180454"/>
                  </a:lnTo>
                  <a:lnTo>
                    <a:pt x="5265674" y="153263"/>
                  </a:lnTo>
                  <a:lnTo>
                    <a:pt x="5213515" y="143421"/>
                  </a:lnTo>
                  <a:lnTo>
                    <a:pt x="5190439" y="145135"/>
                  </a:lnTo>
                  <a:lnTo>
                    <a:pt x="5170055" y="150190"/>
                  </a:lnTo>
                  <a:lnTo>
                    <a:pt x="5151907" y="158343"/>
                  </a:lnTo>
                  <a:lnTo>
                    <a:pt x="5135562" y="169418"/>
                  </a:lnTo>
                  <a:lnTo>
                    <a:pt x="5147500" y="89903"/>
                  </a:lnTo>
                  <a:lnTo>
                    <a:pt x="5321592" y="89903"/>
                  </a:lnTo>
                  <a:lnTo>
                    <a:pt x="5321592" y="4152"/>
                  </a:lnTo>
                  <a:lnTo>
                    <a:pt x="5070068" y="4152"/>
                  </a:lnTo>
                  <a:lnTo>
                    <a:pt x="5039919" y="214109"/>
                  </a:lnTo>
                  <a:lnTo>
                    <a:pt x="5126723" y="248945"/>
                  </a:lnTo>
                  <a:lnTo>
                    <a:pt x="5137556" y="238734"/>
                  </a:lnTo>
                  <a:lnTo>
                    <a:pt x="5150231" y="230479"/>
                  </a:lnTo>
                  <a:lnTo>
                    <a:pt x="5164277" y="224955"/>
                  </a:lnTo>
                  <a:lnTo>
                    <a:pt x="5179199" y="222948"/>
                  </a:lnTo>
                  <a:lnTo>
                    <a:pt x="5202250" y="226364"/>
                  </a:lnTo>
                  <a:lnTo>
                    <a:pt x="5220513" y="236321"/>
                  </a:lnTo>
                  <a:lnTo>
                    <a:pt x="5232539" y="252323"/>
                  </a:lnTo>
                  <a:lnTo>
                    <a:pt x="5236870" y="273875"/>
                  </a:lnTo>
                  <a:lnTo>
                    <a:pt x="5232616" y="296125"/>
                  </a:lnTo>
                  <a:lnTo>
                    <a:pt x="5220703" y="313182"/>
                  </a:lnTo>
                  <a:lnTo>
                    <a:pt x="5202466" y="324078"/>
                  </a:lnTo>
                  <a:lnTo>
                    <a:pt x="5179199" y="327926"/>
                  </a:lnTo>
                  <a:lnTo>
                    <a:pt x="5158219" y="324967"/>
                  </a:lnTo>
                  <a:lnTo>
                    <a:pt x="5140350" y="316357"/>
                  </a:lnTo>
                  <a:lnTo>
                    <a:pt x="5125415" y="302488"/>
                  </a:lnTo>
                  <a:lnTo>
                    <a:pt x="5113210" y="283743"/>
                  </a:lnTo>
                  <a:lnTo>
                    <a:pt x="5032133" y="332079"/>
                  </a:lnTo>
                  <a:lnTo>
                    <a:pt x="5056492" y="369735"/>
                  </a:lnTo>
                  <a:lnTo>
                    <a:pt x="5090604" y="396328"/>
                  </a:lnTo>
                  <a:lnTo>
                    <a:pt x="5132121" y="412115"/>
                  </a:lnTo>
                  <a:lnTo>
                    <a:pt x="5178691" y="417309"/>
                  </a:lnTo>
                  <a:lnTo>
                    <a:pt x="5230393" y="410870"/>
                  </a:lnTo>
                  <a:lnTo>
                    <a:pt x="5274361" y="392201"/>
                  </a:lnTo>
                  <a:lnTo>
                    <a:pt x="5308422" y="362305"/>
                  </a:lnTo>
                  <a:lnTo>
                    <a:pt x="5330431" y="322186"/>
                  </a:lnTo>
                  <a:lnTo>
                    <a:pt x="5338242" y="272834"/>
                  </a:lnTo>
                  <a:close/>
                </a:path>
                <a:path w="5831840" h="5622290">
                  <a:moveTo>
                    <a:pt x="5561736" y="98742"/>
                  </a:moveTo>
                  <a:lnTo>
                    <a:pt x="5553976" y="60286"/>
                  </a:lnTo>
                  <a:lnTo>
                    <a:pt x="5501424" y="7759"/>
                  </a:lnTo>
                  <a:lnTo>
                    <a:pt x="5492077" y="5880"/>
                  </a:lnTo>
                  <a:lnTo>
                    <a:pt x="5492077" y="98742"/>
                  </a:lnTo>
                  <a:lnTo>
                    <a:pt x="5489943" y="110248"/>
                  </a:lnTo>
                  <a:lnTo>
                    <a:pt x="5483961" y="119849"/>
                  </a:lnTo>
                  <a:lnTo>
                    <a:pt x="5474767" y="126441"/>
                  </a:lnTo>
                  <a:lnTo>
                    <a:pt x="5462981" y="128892"/>
                  </a:lnTo>
                  <a:lnTo>
                    <a:pt x="5450979" y="126441"/>
                  </a:lnTo>
                  <a:lnTo>
                    <a:pt x="5441810" y="119849"/>
                  </a:lnTo>
                  <a:lnTo>
                    <a:pt x="5435943" y="110248"/>
                  </a:lnTo>
                  <a:lnTo>
                    <a:pt x="5433873" y="98742"/>
                  </a:lnTo>
                  <a:lnTo>
                    <a:pt x="5435943" y="87236"/>
                  </a:lnTo>
                  <a:lnTo>
                    <a:pt x="5441810" y="77622"/>
                  </a:lnTo>
                  <a:lnTo>
                    <a:pt x="5450979" y="71031"/>
                  </a:lnTo>
                  <a:lnTo>
                    <a:pt x="5462981" y="68592"/>
                  </a:lnTo>
                  <a:lnTo>
                    <a:pt x="5474982" y="71031"/>
                  </a:lnTo>
                  <a:lnTo>
                    <a:pt x="5484165" y="77622"/>
                  </a:lnTo>
                  <a:lnTo>
                    <a:pt x="5490019" y="87236"/>
                  </a:lnTo>
                  <a:lnTo>
                    <a:pt x="5492077" y="98742"/>
                  </a:lnTo>
                  <a:lnTo>
                    <a:pt x="5492077" y="5880"/>
                  </a:lnTo>
                  <a:lnTo>
                    <a:pt x="5424449" y="7759"/>
                  </a:lnTo>
                  <a:lnTo>
                    <a:pt x="5371566" y="60286"/>
                  </a:lnTo>
                  <a:lnTo>
                    <a:pt x="5363730" y="98742"/>
                  </a:lnTo>
                  <a:lnTo>
                    <a:pt x="5371566" y="137185"/>
                  </a:lnTo>
                  <a:lnTo>
                    <a:pt x="5392890" y="168567"/>
                  </a:lnTo>
                  <a:lnTo>
                    <a:pt x="5424449" y="189725"/>
                  </a:lnTo>
                  <a:lnTo>
                    <a:pt x="5462981" y="197472"/>
                  </a:lnTo>
                  <a:lnTo>
                    <a:pt x="5501424" y="189725"/>
                  </a:lnTo>
                  <a:lnTo>
                    <a:pt x="5532818" y="168567"/>
                  </a:lnTo>
                  <a:lnTo>
                    <a:pt x="5553976" y="137185"/>
                  </a:lnTo>
                  <a:lnTo>
                    <a:pt x="5555653" y="128892"/>
                  </a:lnTo>
                  <a:lnTo>
                    <a:pt x="5561736" y="98742"/>
                  </a:lnTo>
                  <a:close/>
                </a:path>
                <a:path w="5831840" h="5622290">
                  <a:moveTo>
                    <a:pt x="5772201" y="4165"/>
                  </a:moveTo>
                  <a:lnTo>
                    <a:pt x="5689562" y="4165"/>
                  </a:lnTo>
                  <a:lnTo>
                    <a:pt x="5422951" y="411073"/>
                  </a:lnTo>
                  <a:lnTo>
                    <a:pt x="5505589" y="411073"/>
                  </a:lnTo>
                  <a:lnTo>
                    <a:pt x="5772201" y="4165"/>
                  </a:lnTo>
                  <a:close/>
                </a:path>
                <a:path w="5831840" h="5622290">
                  <a:moveTo>
                    <a:pt x="5831446" y="315442"/>
                  </a:moveTo>
                  <a:lnTo>
                    <a:pt x="5823686" y="276694"/>
                  </a:lnTo>
                  <a:lnTo>
                    <a:pt x="5771146" y="223951"/>
                  </a:lnTo>
                  <a:lnTo>
                    <a:pt x="5761787" y="222072"/>
                  </a:lnTo>
                  <a:lnTo>
                    <a:pt x="5761787" y="315442"/>
                  </a:lnTo>
                  <a:lnTo>
                    <a:pt x="5759666" y="326948"/>
                  </a:lnTo>
                  <a:lnTo>
                    <a:pt x="5753684" y="336562"/>
                  </a:lnTo>
                  <a:lnTo>
                    <a:pt x="5744489" y="343154"/>
                  </a:lnTo>
                  <a:lnTo>
                    <a:pt x="5732704" y="345592"/>
                  </a:lnTo>
                  <a:lnTo>
                    <a:pt x="5720689" y="343154"/>
                  </a:lnTo>
                  <a:lnTo>
                    <a:pt x="5711507" y="336562"/>
                  </a:lnTo>
                  <a:lnTo>
                    <a:pt x="5705653" y="326948"/>
                  </a:lnTo>
                  <a:lnTo>
                    <a:pt x="5703582" y="315442"/>
                  </a:lnTo>
                  <a:lnTo>
                    <a:pt x="5705653" y="303860"/>
                  </a:lnTo>
                  <a:lnTo>
                    <a:pt x="5711507" y="294081"/>
                  </a:lnTo>
                  <a:lnTo>
                    <a:pt x="5720689" y="287312"/>
                  </a:lnTo>
                  <a:lnTo>
                    <a:pt x="5732704" y="284797"/>
                  </a:lnTo>
                  <a:lnTo>
                    <a:pt x="5744489" y="287312"/>
                  </a:lnTo>
                  <a:lnTo>
                    <a:pt x="5753684" y="294081"/>
                  </a:lnTo>
                  <a:lnTo>
                    <a:pt x="5759666" y="303860"/>
                  </a:lnTo>
                  <a:lnTo>
                    <a:pt x="5761787" y="315442"/>
                  </a:lnTo>
                  <a:lnTo>
                    <a:pt x="5761787" y="222072"/>
                  </a:lnTo>
                  <a:lnTo>
                    <a:pt x="5693943" y="223951"/>
                  </a:lnTo>
                  <a:lnTo>
                    <a:pt x="5641187" y="276694"/>
                  </a:lnTo>
                  <a:lnTo>
                    <a:pt x="5633428" y="315442"/>
                  </a:lnTo>
                  <a:lnTo>
                    <a:pt x="5641187" y="353898"/>
                  </a:lnTo>
                  <a:lnTo>
                    <a:pt x="5662409" y="385279"/>
                  </a:lnTo>
                  <a:lnTo>
                    <a:pt x="5693943" y="406425"/>
                  </a:lnTo>
                  <a:lnTo>
                    <a:pt x="5732704" y="414185"/>
                  </a:lnTo>
                  <a:lnTo>
                    <a:pt x="5771146" y="406425"/>
                  </a:lnTo>
                  <a:lnTo>
                    <a:pt x="5802541" y="385279"/>
                  </a:lnTo>
                  <a:lnTo>
                    <a:pt x="5823686" y="353898"/>
                  </a:lnTo>
                  <a:lnTo>
                    <a:pt x="5825363" y="345592"/>
                  </a:lnTo>
                  <a:lnTo>
                    <a:pt x="5831446" y="3154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9677251" y="8679640"/>
            <a:ext cx="3810635" cy="339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-10">
                <a:solidFill>
                  <a:srgbClr val="412468"/>
                </a:solidFill>
                <a:latin typeface="Arial Black"/>
                <a:cs typeface="Arial Black"/>
              </a:rPr>
              <a:t>Owner-</a:t>
            </a:r>
            <a:r>
              <a:rPr dirty="0" sz="2050" spc="-75">
                <a:solidFill>
                  <a:srgbClr val="412468"/>
                </a:solidFill>
                <a:latin typeface="Arial Black"/>
                <a:cs typeface="Arial Black"/>
              </a:rPr>
              <a:t>occupied</a:t>
            </a:r>
            <a:r>
              <a:rPr dirty="0" sz="2050" spc="-13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105">
                <a:solidFill>
                  <a:srgbClr val="412468"/>
                </a:solidFill>
                <a:latin typeface="Arial Black"/>
                <a:cs typeface="Arial Black"/>
              </a:rPr>
              <a:t>sector</a:t>
            </a:r>
            <a:r>
              <a:rPr dirty="0" sz="2050" spc="-13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20">
                <a:solidFill>
                  <a:srgbClr val="412468"/>
                </a:solidFill>
                <a:latin typeface="Arial Black"/>
                <a:cs typeface="Arial Black"/>
              </a:rPr>
              <a:t>only</a:t>
            </a:r>
            <a:endParaRPr sz="2050">
              <a:latin typeface="Arial Black"/>
              <a:cs typeface="Arial Black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7" name="object 3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F066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$PPTXTitle"/>
          <p:cNvSpPr txBox="1">
            <a:spLocks noGrp="1"/>
          </p:cNvSpPr>
          <p:nvPr>
            <p:ph type="title"/>
          </p:nvPr>
        </p:nvSpPr>
        <p:spPr>
          <a:xfrm>
            <a:off x="290955" y="236002"/>
            <a:ext cx="1632585" cy="5657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5"/>
              <a:t>Homes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6598284" cy="595249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5080">
              <a:lnSpc>
                <a:spcPts val="5610"/>
              </a:lnSpc>
              <a:spcBef>
                <a:spcPts val="555"/>
              </a:spcBef>
            </a:pPr>
            <a:r>
              <a:rPr dirty="0" sz="4950" spc="-300">
                <a:solidFill>
                  <a:srgbClr val="412468"/>
                </a:solidFill>
                <a:latin typeface="Arial Black"/>
                <a:cs typeface="Arial Black"/>
              </a:rPr>
              <a:t>There</a:t>
            </a:r>
            <a:r>
              <a:rPr dirty="0" sz="4950" spc="-5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405">
                <a:solidFill>
                  <a:srgbClr val="412468"/>
                </a:solidFill>
                <a:latin typeface="Arial Black"/>
                <a:cs typeface="Arial Black"/>
              </a:rPr>
              <a:t>is</a:t>
            </a:r>
            <a:r>
              <a:rPr dirty="0" sz="4950" spc="-5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65">
                <a:solidFill>
                  <a:srgbClr val="412468"/>
                </a:solidFill>
                <a:latin typeface="Arial Black"/>
                <a:cs typeface="Arial Black"/>
              </a:rPr>
              <a:t>a</a:t>
            </a:r>
            <a:r>
              <a:rPr dirty="0" sz="4950" spc="-5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">
                <a:solidFill>
                  <a:srgbClr val="412468"/>
                </a:solidFill>
                <a:latin typeface="Arial Black"/>
                <a:cs typeface="Arial Black"/>
              </a:rPr>
              <a:t>well-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evidenced</a:t>
            </a:r>
            <a:r>
              <a:rPr dirty="0" sz="4950" spc="-4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90">
                <a:solidFill>
                  <a:srgbClr val="412468"/>
                </a:solidFill>
                <a:latin typeface="Arial Black"/>
                <a:cs typeface="Arial Black"/>
              </a:rPr>
              <a:t>link </a:t>
            </a:r>
            <a:r>
              <a:rPr dirty="0" sz="4950" spc="-260">
                <a:solidFill>
                  <a:srgbClr val="412468"/>
                </a:solidFill>
                <a:latin typeface="Arial Black"/>
                <a:cs typeface="Arial Black"/>
              </a:rPr>
              <a:t>between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">
                <a:solidFill>
                  <a:srgbClr val="412468"/>
                </a:solidFill>
                <a:latin typeface="Arial Black"/>
                <a:cs typeface="Arial Black"/>
              </a:rPr>
              <a:t>the </a:t>
            </a:r>
            <a:r>
              <a:rPr dirty="0" sz="4950" spc="-220">
                <a:solidFill>
                  <a:srgbClr val="412468"/>
                </a:solidFill>
                <a:latin typeface="Arial Black"/>
                <a:cs typeface="Arial Black"/>
              </a:rPr>
              <a:t>condition</a:t>
            </a:r>
            <a:r>
              <a:rPr dirty="0" sz="4950" spc="-459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4950" spc="-45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65">
                <a:solidFill>
                  <a:srgbClr val="412468"/>
                </a:solidFill>
                <a:latin typeface="Arial Black"/>
                <a:cs typeface="Arial Black"/>
              </a:rPr>
              <a:t>people’s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homes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">
                <a:solidFill>
                  <a:srgbClr val="412468"/>
                </a:solidFill>
                <a:latin typeface="Arial Black"/>
                <a:cs typeface="Arial Black"/>
              </a:rPr>
              <a:t>their </a:t>
            </a:r>
            <a:r>
              <a:rPr dirty="0" sz="4950" spc="-280">
                <a:solidFill>
                  <a:srgbClr val="412468"/>
                </a:solidFill>
                <a:latin typeface="Arial Black"/>
                <a:cs typeface="Arial Black"/>
              </a:rPr>
              <a:t>mental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0">
                <a:solidFill>
                  <a:srgbClr val="412468"/>
                </a:solidFill>
                <a:latin typeface="Arial Black"/>
                <a:cs typeface="Arial Black"/>
              </a:rPr>
              <a:t>health.</a:t>
            </a:r>
            <a:endParaRPr sz="4950">
              <a:latin typeface="Arial Black"/>
              <a:cs typeface="Arial Black"/>
            </a:endParaRPr>
          </a:p>
          <a:p>
            <a:pPr marL="12700" marR="1358265">
              <a:lnSpc>
                <a:spcPct val="103699"/>
              </a:lnSpc>
              <a:spcBef>
                <a:spcPts val="1905"/>
              </a:spcBef>
            </a:pPr>
            <a:r>
              <a:rPr dirty="0" sz="2850" spc="120">
                <a:solidFill>
                  <a:srgbClr val="412468"/>
                </a:solidFill>
                <a:latin typeface="Arial Black"/>
                <a:cs typeface="Arial Black"/>
              </a:rPr>
              <a:t>422,000</a:t>
            </a:r>
            <a:r>
              <a:rPr dirty="0" sz="2850" spc="-25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35">
                <a:solidFill>
                  <a:srgbClr val="412468"/>
                </a:solidFill>
                <a:latin typeface="Arial Black"/>
                <a:cs typeface="Arial Black"/>
              </a:rPr>
              <a:t>homeowners</a:t>
            </a:r>
            <a:r>
              <a:rPr dirty="0" sz="2850" spc="-2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20">
                <a:solidFill>
                  <a:srgbClr val="412468"/>
                </a:solidFill>
                <a:latin typeface="Arial Black"/>
                <a:cs typeface="Arial Black"/>
              </a:rPr>
              <a:t>aged </a:t>
            </a:r>
            <a:r>
              <a:rPr dirty="0" sz="2850" spc="-40">
                <a:solidFill>
                  <a:srgbClr val="412468"/>
                </a:solidFill>
                <a:latin typeface="Arial Black"/>
                <a:cs typeface="Arial Black"/>
              </a:rPr>
              <a:t>55</a:t>
            </a:r>
            <a:r>
              <a:rPr dirty="0" sz="2850" spc="-2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95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r>
              <a:rPr dirty="0" sz="2850" spc="-2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05">
                <a:solidFill>
                  <a:srgbClr val="412468"/>
                </a:solidFill>
                <a:latin typeface="Arial Black"/>
                <a:cs typeface="Arial Black"/>
              </a:rPr>
              <a:t>over</a:t>
            </a:r>
            <a:r>
              <a:rPr dirty="0" sz="2850" spc="-2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10">
                <a:solidFill>
                  <a:srgbClr val="412468"/>
                </a:solidFill>
                <a:latin typeface="Arial Black"/>
                <a:cs typeface="Arial Black"/>
              </a:rPr>
              <a:t>who</a:t>
            </a:r>
            <a:r>
              <a:rPr dirty="0" sz="2850" spc="-2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45">
                <a:solidFill>
                  <a:srgbClr val="412468"/>
                </a:solidFill>
                <a:latin typeface="Arial Black"/>
                <a:cs typeface="Arial Black"/>
              </a:rPr>
              <a:t>are</a:t>
            </a:r>
            <a:r>
              <a:rPr dirty="0" sz="2850" spc="-2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90">
                <a:solidFill>
                  <a:srgbClr val="412468"/>
                </a:solidFill>
                <a:latin typeface="Arial Black"/>
                <a:cs typeface="Arial Black"/>
              </a:rPr>
              <a:t>living</a:t>
            </a:r>
            <a:r>
              <a:rPr dirty="0" sz="2850" spc="-2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45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endParaRPr sz="28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50" spc="-190">
                <a:solidFill>
                  <a:srgbClr val="412468"/>
                </a:solidFill>
                <a:latin typeface="Arial Black"/>
                <a:cs typeface="Arial Black"/>
              </a:rPr>
              <a:t>a</a:t>
            </a:r>
            <a:r>
              <a:rPr dirty="0" sz="2850" spc="-229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>
                <a:solidFill>
                  <a:srgbClr val="412468"/>
                </a:solidFill>
                <a:latin typeface="Arial Black"/>
                <a:cs typeface="Arial Black"/>
              </a:rPr>
              <a:t>non-</a:t>
            </a:r>
            <a:r>
              <a:rPr dirty="0" sz="2850" spc="-105">
                <a:solidFill>
                  <a:srgbClr val="412468"/>
                </a:solidFill>
                <a:latin typeface="Arial Black"/>
                <a:cs typeface="Arial Black"/>
              </a:rPr>
              <a:t>decent</a:t>
            </a:r>
            <a:r>
              <a:rPr dirty="0" sz="2850" spc="-229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00">
                <a:solidFill>
                  <a:srgbClr val="412468"/>
                </a:solidFill>
                <a:latin typeface="Arial Black"/>
                <a:cs typeface="Arial Black"/>
              </a:rPr>
              <a:t>home</a:t>
            </a:r>
            <a:r>
              <a:rPr dirty="0" sz="2850" spc="-229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60">
                <a:solidFill>
                  <a:srgbClr val="412468"/>
                </a:solidFill>
                <a:latin typeface="Arial Black"/>
                <a:cs typeface="Arial Black"/>
              </a:rPr>
              <a:t>have</a:t>
            </a:r>
            <a:r>
              <a:rPr dirty="0" sz="2850" spc="-229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Arial Black"/>
                <a:cs typeface="Arial Black"/>
              </a:rPr>
              <a:t>anxiety.</a:t>
            </a:r>
            <a:endParaRPr sz="28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7519034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8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8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4.09b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better.org.uk/homes-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23363" y="2722430"/>
            <a:ext cx="7591425" cy="1511935"/>
            <a:chOff x="9223363" y="2722430"/>
            <a:chExt cx="7591425" cy="1511935"/>
          </a:xfrm>
        </p:grpSpPr>
        <p:sp>
          <p:nvSpPr>
            <p:cNvPr id="5" name="object 5"/>
            <p:cNvSpPr/>
            <p:nvPr/>
          </p:nvSpPr>
          <p:spPr>
            <a:xfrm>
              <a:off x="9223363" y="2722430"/>
              <a:ext cx="7591425" cy="1511935"/>
            </a:xfrm>
            <a:custGeom>
              <a:avLst/>
              <a:gdLst/>
              <a:ahLst/>
              <a:cxnLst/>
              <a:rect l="l" t="t" r="r" b="b"/>
              <a:pathLst>
                <a:path w="7591425" h="1511935">
                  <a:moveTo>
                    <a:pt x="7591014" y="0"/>
                  </a:moveTo>
                  <a:lnTo>
                    <a:pt x="0" y="0"/>
                  </a:lnTo>
                  <a:lnTo>
                    <a:pt x="0" y="1511430"/>
                  </a:lnTo>
                  <a:lnTo>
                    <a:pt x="7591014" y="1511430"/>
                  </a:lnTo>
                  <a:lnTo>
                    <a:pt x="7591014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417609" y="3295148"/>
              <a:ext cx="654050" cy="304800"/>
            </a:xfrm>
            <a:custGeom>
              <a:avLst/>
              <a:gdLst/>
              <a:ahLst/>
              <a:cxnLst/>
              <a:rect l="l" t="t" r="r" b="b"/>
              <a:pathLst>
                <a:path w="654050" h="304800">
                  <a:moveTo>
                    <a:pt x="306501" y="150787"/>
                  </a:moveTo>
                  <a:lnTo>
                    <a:pt x="298805" y="102527"/>
                  </a:lnTo>
                  <a:lnTo>
                    <a:pt x="277329" y="61061"/>
                  </a:lnTo>
                  <a:lnTo>
                    <a:pt x="244462" y="28638"/>
                  </a:lnTo>
                  <a:lnTo>
                    <a:pt x="244284" y="28549"/>
                  </a:lnTo>
                  <a:lnTo>
                    <a:pt x="244284" y="151930"/>
                  </a:lnTo>
                  <a:lnTo>
                    <a:pt x="237248" y="187960"/>
                  </a:lnTo>
                  <a:lnTo>
                    <a:pt x="217957" y="217576"/>
                  </a:lnTo>
                  <a:lnTo>
                    <a:pt x="189115" y="237667"/>
                  </a:lnTo>
                  <a:lnTo>
                    <a:pt x="153454" y="245059"/>
                  </a:lnTo>
                  <a:lnTo>
                    <a:pt x="117779" y="237667"/>
                  </a:lnTo>
                  <a:lnTo>
                    <a:pt x="88938" y="217576"/>
                  </a:lnTo>
                  <a:lnTo>
                    <a:pt x="69646" y="187960"/>
                  </a:lnTo>
                  <a:lnTo>
                    <a:pt x="62687" y="152298"/>
                  </a:lnTo>
                  <a:lnTo>
                    <a:pt x="62611" y="151930"/>
                  </a:lnTo>
                  <a:lnTo>
                    <a:pt x="69646" y="115963"/>
                  </a:lnTo>
                  <a:lnTo>
                    <a:pt x="88938" y="86474"/>
                  </a:lnTo>
                  <a:lnTo>
                    <a:pt x="117779" y="66522"/>
                  </a:lnTo>
                  <a:lnTo>
                    <a:pt x="153454" y="59194"/>
                  </a:lnTo>
                  <a:lnTo>
                    <a:pt x="189115" y="66522"/>
                  </a:lnTo>
                  <a:lnTo>
                    <a:pt x="217957" y="86474"/>
                  </a:lnTo>
                  <a:lnTo>
                    <a:pt x="237248" y="115963"/>
                  </a:lnTo>
                  <a:lnTo>
                    <a:pt x="244284" y="151930"/>
                  </a:lnTo>
                  <a:lnTo>
                    <a:pt x="244284" y="28549"/>
                  </a:lnTo>
                  <a:lnTo>
                    <a:pt x="202615" y="7531"/>
                  </a:lnTo>
                  <a:lnTo>
                    <a:pt x="154190" y="0"/>
                  </a:lnTo>
                  <a:lnTo>
                    <a:pt x="105587" y="7696"/>
                  </a:lnTo>
                  <a:lnTo>
                    <a:pt x="63271" y="29171"/>
                  </a:lnTo>
                  <a:lnTo>
                    <a:pt x="29845" y="62052"/>
                  </a:lnTo>
                  <a:lnTo>
                    <a:pt x="7886" y="103886"/>
                  </a:lnTo>
                  <a:lnTo>
                    <a:pt x="63" y="151930"/>
                  </a:lnTo>
                  <a:lnTo>
                    <a:pt x="0" y="152298"/>
                  </a:lnTo>
                  <a:lnTo>
                    <a:pt x="7734" y="200825"/>
                  </a:lnTo>
                  <a:lnTo>
                    <a:pt x="29311" y="242595"/>
                  </a:lnTo>
                  <a:lnTo>
                    <a:pt x="62293" y="275297"/>
                  </a:lnTo>
                  <a:lnTo>
                    <a:pt x="104241" y="296621"/>
                  </a:lnTo>
                  <a:lnTo>
                    <a:pt x="152704" y="304241"/>
                  </a:lnTo>
                  <a:lnTo>
                    <a:pt x="200723" y="296621"/>
                  </a:lnTo>
                  <a:lnTo>
                    <a:pt x="201104" y="296621"/>
                  </a:lnTo>
                  <a:lnTo>
                    <a:pt x="243484" y="274980"/>
                  </a:lnTo>
                  <a:lnTo>
                    <a:pt x="273646" y="245059"/>
                  </a:lnTo>
                  <a:lnTo>
                    <a:pt x="276796" y="241935"/>
                  </a:lnTo>
                  <a:lnTo>
                    <a:pt x="298653" y="199758"/>
                  </a:lnTo>
                  <a:lnTo>
                    <a:pt x="306501" y="150787"/>
                  </a:lnTo>
                  <a:close/>
                </a:path>
                <a:path w="654050" h="304800">
                  <a:moveTo>
                    <a:pt x="653453" y="98399"/>
                  </a:moveTo>
                  <a:lnTo>
                    <a:pt x="594639" y="98399"/>
                  </a:lnTo>
                  <a:lnTo>
                    <a:pt x="556577" y="224294"/>
                  </a:lnTo>
                  <a:lnTo>
                    <a:pt x="518871" y="98399"/>
                  </a:lnTo>
                  <a:lnTo>
                    <a:pt x="464591" y="98399"/>
                  </a:lnTo>
                  <a:lnTo>
                    <a:pt x="426897" y="223177"/>
                  </a:lnTo>
                  <a:lnTo>
                    <a:pt x="426516" y="223177"/>
                  </a:lnTo>
                  <a:lnTo>
                    <a:pt x="390309" y="98399"/>
                  </a:lnTo>
                  <a:lnTo>
                    <a:pt x="330022" y="98399"/>
                  </a:lnTo>
                  <a:lnTo>
                    <a:pt x="392582" y="299720"/>
                  </a:lnTo>
                  <a:lnTo>
                    <a:pt x="449529" y="299720"/>
                  </a:lnTo>
                  <a:lnTo>
                    <a:pt x="490943" y="171157"/>
                  </a:lnTo>
                  <a:lnTo>
                    <a:pt x="491350" y="171157"/>
                  </a:lnTo>
                  <a:lnTo>
                    <a:pt x="532447" y="299720"/>
                  </a:lnTo>
                  <a:lnTo>
                    <a:pt x="590118" y="299720"/>
                  </a:lnTo>
                  <a:lnTo>
                    <a:pt x="653453" y="98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2651" y="3389764"/>
              <a:ext cx="188486" cy="2050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30762" y="3388632"/>
              <a:ext cx="206967" cy="2107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80412" y="3391283"/>
              <a:ext cx="127420" cy="20356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741599" y="3443287"/>
              <a:ext cx="124460" cy="58419"/>
            </a:xfrm>
            <a:custGeom>
              <a:avLst/>
              <a:gdLst/>
              <a:ahLst/>
              <a:cxnLst/>
              <a:rect l="l" t="t" r="r" b="b"/>
              <a:pathLst>
                <a:path w="124459" h="58420">
                  <a:moveTo>
                    <a:pt x="124404" y="0"/>
                  </a:moveTo>
                  <a:lnTo>
                    <a:pt x="0" y="0"/>
                  </a:lnTo>
                  <a:lnTo>
                    <a:pt x="0" y="58061"/>
                  </a:lnTo>
                  <a:lnTo>
                    <a:pt x="124404" y="58061"/>
                  </a:lnTo>
                  <a:lnTo>
                    <a:pt x="124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11713" y="3389015"/>
              <a:ext cx="219794" cy="2103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60834" y="3389015"/>
              <a:ext cx="205072" cy="2103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90715" y="3389015"/>
              <a:ext cx="205072" cy="2103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31469" y="3393528"/>
              <a:ext cx="188486" cy="20548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874246" y="3286854"/>
              <a:ext cx="323850" cy="407670"/>
            </a:xfrm>
            <a:custGeom>
              <a:avLst/>
              <a:gdLst/>
              <a:ahLst/>
              <a:cxnLst/>
              <a:rect l="l" t="t" r="r" b="b"/>
              <a:pathLst>
                <a:path w="323850" h="407670">
                  <a:moveTo>
                    <a:pt x="216369" y="206984"/>
                  </a:moveTo>
                  <a:lnTo>
                    <a:pt x="209727" y="169227"/>
                  </a:lnTo>
                  <a:lnTo>
                    <a:pt x="190677" y="135851"/>
                  </a:lnTo>
                  <a:lnTo>
                    <a:pt x="160540" y="112014"/>
                  </a:lnTo>
                  <a:lnTo>
                    <a:pt x="156806" y="111163"/>
                  </a:lnTo>
                  <a:lnTo>
                    <a:pt x="156806" y="206984"/>
                  </a:lnTo>
                  <a:lnTo>
                    <a:pt x="152895" y="227914"/>
                  </a:lnTo>
                  <a:lnTo>
                    <a:pt x="142240" y="244233"/>
                  </a:lnTo>
                  <a:lnTo>
                    <a:pt x="126428" y="254825"/>
                  </a:lnTo>
                  <a:lnTo>
                    <a:pt x="107048" y="258597"/>
                  </a:lnTo>
                  <a:lnTo>
                    <a:pt x="87680" y="254825"/>
                  </a:lnTo>
                  <a:lnTo>
                    <a:pt x="71856" y="244233"/>
                  </a:lnTo>
                  <a:lnTo>
                    <a:pt x="61201" y="227914"/>
                  </a:lnTo>
                  <a:lnTo>
                    <a:pt x="57289" y="206984"/>
                  </a:lnTo>
                  <a:lnTo>
                    <a:pt x="61201" y="186296"/>
                  </a:lnTo>
                  <a:lnTo>
                    <a:pt x="71818" y="170205"/>
                  </a:lnTo>
                  <a:lnTo>
                    <a:pt x="87515" y="159766"/>
                  </a:lnTo>
                  <a:lnTo>
                    <a:pt x="106680" y="156044"/>
                  </a:lnTo>
                  <a:lnTo>
                    <a:pt x="126263" y="159766"/>
                  </a:lnTo>
                  <a:lnTo>
                    <a:pt x="142189" y="170205"/>
                  </a:lnTo>
                  <a:lnTo>
                    <a:pt x="152895" y="186296"/>
                  </a:lnTo>
                  <a:lnTo>
                    <a:pt x="156806" y="206984"/>
                  </a:lnTo>
                  <a:lnTo>
                    <a:pt x="156806" y="111163"/>
                  </a:lnTo>
                  <a:lnTo>
                    <a:pt x="120637" y="102908"/>
                  </a:lnTo>
                  <a:lnTo>
                    <a:pt x="107848" y="103733"/>
                  </a:lnTo>
                  <a:lnTo>
                    <a:pt x="91871" y="107492"/>
                  </a:lnTo>
                  <a:lnTo>
                    <a:pt x="74917" y="116128"/>
                  </a:lnTo>
                  <a:lnTo>
                    <a:pt x="59156" y="131584"/>
                  </a:lnTo>
                  <a:lnTo>
                    <a:pt x="58432" y="131584"/>
                  </a:lnTo>
                  <a:lnTo>
                    <a:pt x="58432" y="106692"/>
                  </a:lnTo>
                  <a:lnTo>
                    <a:pt x="0" y="106692"/>
                  </a:lnTo>
                  <a:lnTo>
                    <a:pt x="0" y="407530"/>
                  </a:lnTo>
                  <a:lnTo>
                    <a:pt x="58813" y="407530"/>
                  </a:lnTo>
                  <a:lnTo>
                    <a:pt x="58813" y="285750"/>
                  </a:lnTo>
                  <a:lnTo>
                    <a:pt x="59550" y="285750"/>
                  </a:lnTo>
                  <a:lnTo>
                    <a:pt x="74803" y="299516"/>
                  </a:lnTo>
                  <a:lnTo>
                    <a:pt x="91033" y="307378"/>
                  </a:lnTo>
                  <a:lnTo>
                    <a:pt x="106413" y="310934"/>
                  </a:lnTo>
                  <a:lnTo>
                    <a:pt x="119113" y="311759"/>
                  </a:lnTo>
                  <a:lnTo>
                    <a:pt x="158965" y="302755"/>
                  </a:lnTo>
                  <a:lnTo>
                    <a:pt x="180949" y="285750"/>
                  </a:lnTo>
                  <a:lnTo>
                    <a:pt x="189649" y="279019"/>
                  </a:lnTo>
                  <a:lnTo>
                    <a:pt x="201663" y="258597"/>
                  </a:lnTo>
                  <a:lnTo>
                    <a:pt x="209384" y="245452"/>
                  </a:lnTo>
                  <a:lnTo>
                    <a:pt x="216369" y="206984"/>
                  </a:lnTo>
                  <a:close/>
                </a:path>
                <a:path w="323850" h="407670">
                  <a:moveTo>
                    <a:pt x="316598" y="106692"/>
                  </a:moveTo>
                  <a:lnTo>
                    <a:pt x="257390" y="106692"/>
                  </a:lnTo>
                  <a:lnTo>
                    <a:pt x="257390" y="308013"/>
                  </a:lnTo>
                  <a:lnTo>
                    <a:pt x="316598" y="308013"/>
                  </a:lnTo>
                  <a:lnTo>
                    <a:pt x="316598" y="106692"/>
                  </a:lnTo>
                  <a:close/>
                </a:path>
                <a:path w="323850" h="407670">
                  <a:moveTo>
                    <a:pt x="323367" y="36563"/>
                  </a:moveTo>
                  <a:lnTo>
                    <a:pt x="320509" y="22263"/>
                  </a:lnTo>
                  <a:lnTo>
                    <a:pt x="312674" y="10655"/>
                  </a:lnTo>
                  <a:lnTo>
                    <a:pt x="300951" y="2857"/>
                  </a:lnTo>
                  <a:lnTo>
                    <a:pt x="286448" y="0"/>
                  </a:lnTo>
                  <a:lnTo>
                    <a:pt x="272516" y="2857"/>
                  </a:lnTo>
                  <a:lnTo>
                    <a:pt x="260997" y="10655"/>
                  </a:lnTo>
                  <a:lnTo>
                    <a:pt x="253161" y="22263"/>
                  </a:lnTo>
                  <a:lnTo>
                    <a:pt x="250253" y="36563"/>
                  </a:lnTo>
                  <a:lnTo>
                    <a:pt x="253161" y="50634"/>
                  </a:lnTo>
                  <a:lnTo>
                    <a:pt x="260997" y="62153"/>
                  </a:lnTo>
                  <a:lnTo>
                    <a:pt x="272516" y="69913"/>
                  </a:lnTo>
                  <a:lnTo>
                    <a:pt x="286448" y="72771"/>
                  </a:lnTo>
                  <a:lnTo>
                    <a:pt x="300951" y="69913"/>
                  </a:lnTo>
                  <a:lnTo>
                    <a:pt x="312674" y="62153"/>
                  </a:lnTo>
                  <a:lnTo>
                    <a:pt x="320509" y="50634"/>
                  </a:lnTo>
                  <a:lnTo>
                    <a:pt x="323367" y="365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30903" y="3388632"/>
              <a:ext cx="206957" cy="21074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468187" y="3167779"/>
              <a:ext cx="3844925" cy="652780"/>
            </a:xfrm>
            <a:custGeom>
              <a:avLst/>
              <a:gdLst/>
              <a:ahLst/>
              <a:cxnLst/>
              <a:rect l="l" t="t" r="r" b="b"/>
              <a:pathLst>
                <a:path w="3844925" h="652779">
                  <a:moveTo>
                    <a:pt x="216014" y="120218"/>
                  </a:moveTo>
                  <a:lnTo>
                    <a:pt x="159067" y="120218"/>
                  </a:lnTo>
                  <a:lnTo>
                    <a:pt x="159067" y="326034"/>
                  </a:lnTo>
                  <a:lnTo>
                    <a:pt x="155155" y="346989"/>
                  </a:lnTo>
                  <a:lnTo>
                    <a:pt x="144500" y="363321"/>
                  </a:lnTo>
                  <a:lnTo>
                    <a:pt x="128689" y="373913"/>
                  </a:lnTo>
                  <a:lnTo>
                    <a:pt x="109308" y="377685"/>
                  </a:lnTo>
                  <a:lnTo>
                    <a:pt x="89941" y="373913"/>
                  </a:lnTo>
                  <a:lnTo>
                    <a:pt x="74117" y="363321"/>
                  </a:lnTo>
                  <a:lnTo>
                    <a:pt x="63461" y="346989"/>
                  </a:lnTo>
                  <a:lnTo>
                    <a:pt x="59550" y="326034"/>
                  </a:lnTo>
                  <a:lnTo>
                    <a:pt x="63461" y="305358"/>
                  </a:lnTo>
                  <a:lnTo>
                    <a:pt x="74117" y="289280"/>
                  </a:lnTo>
                  <a:lnTo>
                    <a:pt x="89941" y="278853"/>
                  </a:lnTo>
                  <a:lnTo>
                    <a:pt x="109308" y="275132"/>
                  </a:lnTo>
                  <a:lnTo>
                    <a:pt x="128689" y="278853"/>
                  </a:lnTo>
                  <a:lnTo>
                    <a:pt x="144500" y="289280"/>
                  </a:lnTo>
                  <a:lnTo>
                    <a:pt x="155155" y="305358"/>
                  </a:lnTo>
                  <a:lnTo>
                    <a:pt x="159067" y="326034"/>
                  </a:lnTo>
                  <a:lnTo>
                    <a:pt x="159067" y="120218"/>
                  </a:lnTo>
                  <a:lnTo>
                    <a:pt x="157556" y="120218"/>
                  </a:lnTo>
                  <a:lnTo>
                    <a:pt x="157556" y="248780"/>
                  </a:lnTo>
                  <a:lnTo>
                    <a:pt x="156806" y="248780"/>
                  </a:lnTo>
                  <a:lnTo>
                    <a:pt x="140284" y="234251"/>
                  </a:lnTo>
                  <a:lnTo>
                    <a:pt x="123266" y="226187"/>
                  </a:lnTo>
                  <a:lnTo>
                    <a:pt x="107937" y="222732"/>
                  </a:lnTo>
                  <a:lnTo>
                    <a:pt x="96507" y="221996"/>
                  </a:lnTo>
                  <a:lnTo>
                    <a:pt x="57086" y="231089"/>
                  </a:lnTo>
                  <a:lnTo>
                    <a:pt x="26619" y="254927"/>
                  </a:lnTo>
                  <a:lnTo>
                    <a:pt x="6959" y="288302"/>
                  </a:lnTo>
                  <a:lnTo>
                    <a:pt x="0" y="326034"/>
                  </a:lnTo>
                  <a:lnTo>
                    <a:pt x="6731" y="365315"/>
                  </a:lnTo>
                  <a:lnTo>
                    <a:pt x="25946" y="398805"/>
                  </a:lnTo>
                  <a:lnTo>
                    <a:pt x="56121" y="422109"/>
                  </a:lnTo>
                  <a:lnTo>
                    <a:pt x="95732" y="430847"/>
                  </a:lnTo>
                  <a:lnTo>
                    <a:pt x="108585" y="430123"/>
                  </a:lnTo>
                  <a:lnTo>
                    <a:pt x="125056" y="426453"/>
                  </a:lnTo>
                  <a:lnTo>
                    <a:pt x="142506" y="417626"/>
                  </a:lnTo>
                  <a:lnTo>
                    <a:pt x="158330" y="401434"/>
                  </a:lnTo>
                  <a:lnTo>
                    <a:pt x="159067" y="401434"/>
                  </a:lnTo>
                  <a:lnTo>
                    <a:pt x="159067" y="427062"/>
                  </a:lnTo>
                  <a:lnTo>
                    <a:pt x="216014" y="427062"/>
                  </a:lnTo>
                  <a:lnTo>
                    <a:pt x="216014" y="401434"/>
                  </a:lnTo>
                  <a:lnTo>
                    <a:pt x="216014" y="377685"/>
                  </a:lnTo>
                  <a:lnTo>
                    <a:pt x="216014" y="275132"/>
                  </a:lnTo>
                  <a:lnTo>
                    <a:pt x="216014" y="248780"/>
                  </a:lnTo>
                  <a:lnTo>
                    <a:pt x="216014" y="120218"/>
                  </a:lnTo>
                  <a:close/>
                </a:path>
                <a:path w="3844925" h="652779">
                  <a:moveTo>
                    <a:pt x="2587625" y="460794"/>
                  </a:moveTo>
                  <a:lnTo>
                    <a:pt x="2582214" y="413397"/>
                  </a:lnTo>
                  <a:lnTo>
                    <a:pt x="2564993" y="373888"/>
                  </a:lnTo>
                  <a:lnTo>
                    <a:pt x="2534424" y="341642"/>
                  </a:lnTo>
                  <a:lnTo>
                    <a:pt x="2489009" y="316077"/>
                  </a:lnTo>
                  <a:lnTo>
                    <a:pt x="2489009" y="315264"/>
                  </a:lnTo>
                  <a:lnTo>
                    <a:pt x="2523667" y="292379"/>
                  </a:lnTo>
                  <a:lnTo>
                    <a:pt x="2551049" y="263131"/>
                  </a:lnTo>
                  <a:lnTo>
                    <a:pt x="2569032" y="226593"/>
                  </a:lnTo>
                  <a:lnTo>
                    <a:pt x="2575509" y="181889"/>
                  </a:lnTo>
                  <a:lnTo>
                    <a:pt x="2570200" y="137452"/>
                  </a:lnTo>
                  <a:lnTo>
                    <a:pt x="2554859" y="98107"/>
                  </a:lnTo>
                  <a:lnTo>
                    <a:pt x="2530322" y="64490"/>
                  </a:lnTo>
                  <a:lnTo>
                    <a:pt x="2497442" y="37223"/>
                  </a:lnTo>
                  <a:lnTo>
                    <a:pt x="2457056" y="16967"/>
                  </a:lnTo>
                  <a:lnTo>
                    <a:pt x="2410028" y="4343"/>
                  </a:lnTo>
                  <a:lnTo>
                    <a:pt x="2357196" y="0"/>
                  </a:lnTo>
                  <a:lnTo>
                    <a:pt x="2307094" y="3937"/>
                  </a:lnTo>
                  <a:lnTo>
                    <a:pt x="2260828" y="15659"/>
                  </a:lnTo>
                  <a:lnTo>
                    <a:pt x="2219287" y="34950"/>
                  </a:lnTo>
                  <a:lnTo>
                    <a:pt x="2183333" y="61671"/>
                  </a:lnTo>
                  <a:lnTo>
                    <a:pt x="2153843" y="95605"/>
                  </a:lnTo>
                  <a:lnTo>
                    <a:pt x="2131707" y="136601"/>
                  </a:lnTo>
                  <a:lnTo>
                    <a:pt x="2248890" y="192405"/>
                  </a:lnTo>
                  <a:lnTo>
                    <a:pt x="2267915" y="161290"/>
                  </a:lnTo>
                  <a:lnTo>
                    <a:pt x="2291854" y="139344"/>
                  </a:lnTo>
                  <a:lnTo>
                    <a:pt x="2320188" y="126352"/>
                  </a:lnTo>
                  <a:lnTo>
                    <a:pt x="2352383" y="122072"/>
                  </a:lnTo>
                  <a:lnTo>
                    <a:pt x="2391206" y="127342"/>
                  </a:lnTo>
                  <a:lnTo>
                    <a:pt x="2419883" y="141871"/>
                  </a:lnTo>
                  <a:lnTo>
                    <a:pt x="2437638" y="163664"/>
                  </a:lnTo>
                  <a:lnTo>
                    <a:pt x="2443734" y="190779"/>
                  </a:lnTo>
                  <a:lnTo>
                    <a:pt x="2437904" y="218948"/>
                  </a:lnTo>
                  <a:lnTo>
                    <a:pt x="2420785" y="241503"/>
                  </a:lnTo>
                  <a:lnTo>
                    <a:pt x="2392921" y="256489"/>
                  </a:lnTo>
                  <a:lnTo>
                    <a:pt x="2354808" y="261912"/>
                  </a:lnTo>
                  <a:lnTo>
                    <a:pt x="2294991" y="261912"/>
                  </a:lnTo>
                  <a:lnTo>
                    <a:pt x="2294991" y="383184"/>
                  </a:lnTo>
                  <a:lnTo>
                    <a:pt x="2362073" y="383184"/>
                  </a:lnTo>
                  <a:lnTo>
                    <a:pt x="2400808" y="387972"/>
                  </a:lnTo>
                  <a:lnTo>
                    <a:pt x="2430081" y="402170"/>
                  </a:lnTo>
                  <a:lnTo>
                    <a:pt x="2448585" y="425462"/>
                  </a:lnTo>
                  <a:lnTo>
                    <a:pt x="2455037" y="457542"/>
                  </a:lnTo>
                  <a:lnTo>
                    <a:pt x="2448356" y="487451"/>
                  </a:lnTo>
                  <a:lnTo>
                    <a:pt x="2429472" y="510692"/>
                  </a:lnTo>
                  <a:lnTo>
                    <a:pt x="2400135" y="525754"/>
                  </a:lnTo>
                  <a:lnTo>
                    <a:pt x="2362073" y="531101"/>
                  </a:lnTo>
                  <a:lnTo>
                    <a:pt x="2321687" y="526326"/>
                  </a:lnTo>
                  <a:lnTo>
                    <a:pt x="2286381" y="512318"/>
                  </a:lnTo>
                  <a:lnTo>
                    <a:pt x="2257602" y="489496"/>
                  </a:lnTo>
                  <a:lnTo>
                    <a:pt x="2236787" y="458343"/>
                  </a:lnTo>
                  <a:lnTo>
                    <a:pt x="2121992" y="517359"/>
                  </a:lnTo>
                  <a:lnTo>
                    <a:pt x="2145436" y="558533"/>
                  </a:lnTo>
                  <a:lnTo>
                    <a:pt x="2176399" y="592251"/>
                  </a:lnTo>
                  <a:lnTo>
                    <a:pt x="2214041" y="618515"/>
                  </a:lnTo>
                  <a:lnTo>
                    <a:pt x="2257552" y="637311"/>
                  </a:lnTo>
                  <a:lnTo>
                    <a:pt x="2306104" y="648601"/>
                  </a:lnTo>
                  <a:lnTo>
                    <a:pt x="2358847" y="652360"/>
                  </a:lnTo>
                  <a:lnTo>
                    <a:pt x="2412504" y="647560"/>
                  </a:lnTo>
                  <a:lnTo>
                    <a:pt x="2461133" y="633755"/>
                  </a:lnTo>
                  <a:lnTo>
                    <a:pt x="2503538" y="611835"/>
                  </a:lnTo>
                  <a:lnTo>
                    <a:pt x="2538565" y="582688"/>
                  </a:lnTo>
                  <a:lnTo>
                    <a:pt x="2565031" y="547204"/>
                  </a:lnTo>
                  <a:lnTo>
                    <a:pt x="2581783" y="506272"/>
                  </a:lnTo>
                  <a:lnTo>
                    <a:pt x="2587625" y="460794"/>
                  </a:lnTo>
                  <a:close/>
                </a:path>
                <a:path w="3844925" h="652779">
                  <a:moveTo>
                    <a:pt x="3145091" y="431685"/>
                  </a:moveTo>
                  <a:lnTo>
                    <a:pt x="3140164" y="386168"/>
                  </a:lnTo>
                  <a:lnTo>
                    <a:pt x="3125851" y="344043"/>
                  </a:lnTo>
                  <a:lnTo>
                    <a:pt x="3124073" y="341147"/>
                  </a:lnTo>
                  <a:lnTo>
                    <a:pt x="3102889" y="306641"/>
                  </a:lnTo>
                  <a:lnTo>
                    <a:pt x="3091497" y="295059"/>
                  </a:lnTo>
                  <a:lnTo>
                    <a:pt x="3072003" y="275247"/>
                  </a:lnTo>
                  <a:lnTo>
                    <a:pt x="3033890" y="251206"/>
                  </a:lnTo>
                  <a:lnTo>
                    <a:pt x="3013329" y="244119"/>
                  </a:lnTo>
                  <a:lnTo>
                    <a:pt x="3013329" y="436537"/>
                  </a:lnTo>
                  <a:lnTo>
                    <a:pt x="3005086" y="474065"/>
                  </a:lnTo>
                  <a:lnTo>
                    <a:pt x="2982506" y="504634"/>
                  </a:lnTo>
                  <a:lnTo>
                    <a:pt x="2948686" y="525297"/>
                  </a:lnTo>
                  <a:lnTo>
                    <a:pt x="2948305" y="525297"/>
                  </a:lnTo>
                  <a:lnTo>
                    <a:pt x="2907398" y="532714"/>
                  </a:lnTo>
                  <a:lnTo>
                    <a:pt x="2866606" y="525297"/>
                  </a:lnTo>
                  <a:lnTo>
                    <a:pt x="2832036" y="504825"/>
                  </a:lnTo>
                  <a:lnTo>
                    <a:pt x="2808071" y="474065"/>
                  </a:lnTo>
                  <a:lnTo>
                    <a:pt x="2799092" y="435711"/>
                  </a:lnTo>
                  <a:lnTo>
                    <a:pt x="2808160" y="395363"/>
                  </a:lnTo>
                  <a:lnTo>
                    <a:pt x="2832239" y="365696"/>
                  </a:lnTo>
                  <a:lnTo>
                    <a:pt x="2866618" y="347395"/>
                  </a:lnTo>
                  <a:lnTo>
                    <a:pt x="2906623" y="341147"/>
                  </a:lnTo>
                  <a:lnTo>
                    <a:pt x="2949562" y="347865"/>
                  </a:lnTo>
                  <a:lnTo>
                    <a:pt x="2983319" y="367004"/>
                  </a:lnTo>
                  <a:lnTo>
                    <a:pt x="3005417" y="397065"/>
                  </a:lnTo>
                  <a:lnTo>
                    <a:pt x="3013329" y="436537"/>
                  </a:lnTo>
                  <a:lnTo>
                    <a:pt x="3013329" y="244119"/>
                  </a:lnTo>
                  <a:lnTo>
                    <a:pt x="2989300" y="235813"/>
                  </a:lnTo>
                  <a:lnTo>
                    <a:pt x="2938945" y="230390"/>
                  </a:lnTo>
                  <a:lnTo>
                    <a:pt x="2900934" y="234137"/>
                  </a:lnTo>
                  <a:lnTo>
                    <a:pt x="2864154" y="245757"/>
                  </a:lnTo>
                  <a:lnTo>
                    <a:pt x="2829814" y="265861"/>
                  </a:lnTo>
                  <a:lnTo>
                    <a:pt x="2799092" y="295059"/>
                  </a:lnTo>
                  <a:lnTo>
                    <a:pt x="2804223" y="251206"/>
                  </a:lnTo>
                  <a:lnTo>
                    <a:pt x="2816339" y="209194"/>
                  </a:lnTo>
                  <a:lnTo>
                    <a:pt x="2835770" y="173494"/>
                  </a:lnTo>
                  <a:lnTo>
                    <a:pt x="2863215" y="145415"/>
                  </a:lnTo>
                  <a:lnTo>
                    <a:pt x="2899295" y="127025"/>
                  </a:lnTo>
                  <a:lnTo>
                    <a:pt x="2944596" y="120434"/>
                  </a:lnTo>
                  <a:lnTo>
                    <a:pt x="2977184" y="123621"/>
                  </a:lnTo>
                  <a:lnTo>
                    <a:pt x="3006445" y="132562"/>
                  </a:lnTo>
                  <a:lnTo>
                    <a:pt x="3033280" y="146367"/>
                  </a:lnTo>
                  <a:lnTo>
                    <a:pt x="3058591" y="164096"/>
                  </a:lnTo>
                  <a:lnTo>
                    <a:pt x="3088157" y="120434"/>
                  </a:lnTo>
                  <a:lnTo>
                    <a:pt x="3126486" y="63868"/>
                  </a:lnTo>
                  <a:lnTo>
                    <a:pt x="3087865" y="37287"/>
                  </a:lnTo>
                  <a:lnTo>
                    <a:pt x="3046755" y="17462"/>
                  </a:lnTo>
                  <a:lnTo>
                    <a:pt x="3000629" y="5080"/>
                  </a:lnTo>
                  <a:lnTo>
                    <a:pt x="2947009" y="800"/>
                  </a:lnTo>
                  <a:lnTo>
                    <a:pt x="2897340" y="4368"/>
                  </a:lnTo>
                  <a:lnTo>
                    <a:pt x="2852407" y="14820"/>
                  </a:lnTo>
                  <a:lnTo>
                    <a:pt x="2812199" y="31686"/>
                  </a:lnTo>
                  <a:lnTo>
                    <a:pt x="2776728" y="54571"/>
                  </a:lnTo>
                  <a:lnTo>
                    <a:pt x="2745981" y="83032"/>
                  </a:lnTo>
                  <a:lnTo>
                    <a:pt x="2719971" y="116636"/>
                  </a:lnTo>
                  <a:lnTo>
                    <a:pt x="2698686" y="154952"/>
                  </a:lnTo>
                  <a:lnTo>
                    <a:pt x="2682125" y="197561"/>
                  </a:lnTo>
                  <a:lnTo>
                    <a:pt x="2670302" y="244030"/>
                  </a:lnTo>
                  <a:lnTo>
                    <a:pt x="2663202" y="293916"/>
                  </a:lnTo>
                  <a:lnTo>
                    <a:pt x="2660967" y="344043"/>
                  </a:lnTo>
                  <a:lnTo>
                    <a:pt x="2660866" y="347865"/>
                  </a:lnTo>
                  <a:lnTo>
                    <a:pt x="2661983" y="386168"/>
                  </a:lnTo>
                  <a:lnTo>
                    <a:pt x="2666593" y="433311"/>
                  </a:lnTo>
                  <a:lnTo>
                    <a:pt x="2675864" y="479374"/>
                  </a:lnTo>
                  <a:lnTo>
                    <a:pt x="2691269" y="523240"/>
                  </a:lnTo>
                  <a:lnTo>
                    <a:pt x="2714206" y="561822"/>
                  </a:lnTo>
                  <a:lnTo>
                    <a:pt x="2772079" y="613740"/>
                  </a:lnTo>
                  <a:lnTo>
                    <a:pt x="2811005" y="633196"/>
                  </a:lnTo>
                  <a:lnTo>
                    <a:pt x="2856649" y="646099"/>
                  </a:lnTo>
                  <a:lnTo>
                    <a:pt x="2909049" y="650773"/>
                  </a:lnTo>
                  <a:lnTo>
                    <a:pt x="2952839" y="647090"/>
                  </a:lnTo>
                  <a:lnTo>
                    <a:pt x="2995371" y="636206"/>
                  </a:lnTo>
                  <a:lnTo>
                    <a:pt x="3035236" y="618324"/>
                  </a:lnTo>
                  <a:lnTo>
                    <a:pt x="3071012" y="593674"/>
                  </a:lnTo>
                  <a:lnTo>
                    <a:pt x="3101302" y="562457"/>
                  </a:lnTo>
                  <a:lnTo>
                    <a:pt x="3124682" y="524916"/>
                  </a:lnTo>
                  <a:lnTo>
                    <a:pt x="3139757" y="481253"/>
                  </a:lnTo>
                  <a:lnTo>
                    <a:pt x="3145091" y="431685"/>
                  </a:lnTo>
                  <a:close/>
                </a:path>
                <a:path w="3844925" h="652779">
                  <a:moveTo>
                    <a:pt x="3468433" y="146329"/>
                  </a:moveTo>
                  <a:lnTo>
                    <a:pt x="3461156" y="100939"/>
                  </a:lnTo>
                  <a:lnTo>
                    <a:pt x="3440874" y="61442"/>
                  </a:lnTo>
                  <a:lnTo>
                    <a:pt x="3409924" y="30264"/>
                  </a:lnTo>
                  <a:lnTo>
                    <a:pt x="3375456" y="12306"/>
                  </a:lnTo>
                  <a:lnTo>
                    <a:pt x="3375456" y="146329"/>
                  </a:lnTo>
                  <a:lnTo>
                    <a:pt x="3371494" y="165277"/>
                  </a:lnTo>
                  <a:lnTo>
                    <a:pt x="3360699" y="180975"/>
                  </a:lnTo>
                  <a:lnTo>
                    <a:pt x="3344773" y="191668"/>
                  </a:lnTo>
                  <a:lnTo>
                    <a:pt x="3325355" y="195618"/>
                  </a:lnTo>
                  <a:lnTo>
                    <a:pt x="3305911" y="191668"/>
                  </a:lnTo>
                  <a:lnTo>
                    <a:pt x="3289973" y="180975"/>
                  </a:lnTo>
                  <a:lnTo>
                    <a:pt x="3279190" y="165277"/>
                  </a:lnTo>
                  <a:lnTo>
                    <a:pt x="3275228" y="146329"/>
                  </a:lnTo>
                  <a:lnTo>
                    <a:pt x="3279190" y="126885"/>
                  </a:lnTo>
                  <a:lnTo>
                    <a:pt x="3289973" y="110947"/>
                  </a:lnTo>
                  <a:lnTo>
                    <a:pt x="3305911" y="100152"/>
                  </a:lnTo>
                  <a:lnTo>
                    <a:pt x="3325355" y="96189"/>
                  </a:lnTo>
                  <a:lnTo>
                    <a:pt x="3344773" y="100152"/>
                  </a:lnTo>
                  <a:lnTo>
                    <a:pt x="3360699" y="110947"/>
                  </a:lnTo>
                  <a:lnTo>
                    <a:pt x="3371494" y="126885"/>
                  </a:lnTo>
                  <a:lnTo>
                    <a:pt x="3375456" y="146329"/>
                  </a:lnTo>
                  <a:lnTo>
                    <a:pt x="3375456" y="12306"/>
                  </a:lnTo>
                  <a:lnTo>
                    <a:pt x="3370643" y="9791"/>
                  </a:lnTo>
                  <a:lnTo>
                    <a:pt x="3325355" y="2425"/>
                  </a:lnTo>
                  <a:lnTo>
                    <a:pt x="3280041" y="9791"/>
                  </a:lnTo>
                  <a:lnTo>
                    <a:pt x="3240748" y="30264"/>
                  </a:lnTo>
                  <a:lnTo>
                    <a:pt x="3209810" y="61442"/>
                  </a:lnTo>
                  <a:lnTo>
                    <a:pt x="3189541" y="100939"/>
                  </a:lnTo>
                  <a:lnTo>
                    <a:pt x="3182264" y="146329"/>
                  </a:lnTo>
                  <a:lnTo>
                    <a:pt x="3189541" y="191312"/>
                  </a:lnTo>
                  <a:lnTo>
                    <a:pt x="3209810" y="230555"/>
                  </a:lnTo>
                  <a:lnTo>
                    <a:pt x="3240748" y="261607"/>
                  </a:lnTo>
                  <a:lnTo>
                    <a:pt x="3280041" y="282041"/>
                  </a:lnTo>
                  <a:lnTo>
                    <a:pt x="3325355" y="289394"/>
                  </a:lnTo>
                  <a:lnTo>
                    <a:pt x="3370643" y="282041"/>
                  </a:lnTo>
                  <a:lnTo>
                    <a:pt x="3409924" y="261607"/>
                  </a:lnTo>
                  <a:lnTo>
                    <a:pt x="3440874" y="230555"/>
                  </a:lnTo>
                  <a:lnTo>
                    <a:pt x="3458921" y="195618"/>
                  </a:lnTo>
                  <a:lnTo>
                    <a:pt x="3461156" y="191312"/>
                  </a:lnTo>
                  <a:lnTo>
                    <a:pt x="3468433" y="146329"/>
                  </a:lnTo>
                  <a:close/>
                </a:path>
                <a:path w="3844925" h="652779">
                  <a:moveTo>
                    <a:pt x="3773132" y="9791"/>
                  </a:moveTo>
                  <a:lnTo>
                    <a:pt x="3664000" y="9791"/>
                  </a:lnTo>
                  <a:lnTo>
                    <a:pt x="3251784" y="642683"/>
                  </a:lnTo>
                  <a:lnTo>
                    <a:pt x="3361702" y="642683"/>
                  </a:lnTo>
                  <a:lnTo>
                    <a:pt x="3773132" y="9791"/>
                  </a:lnTo>
                  <a:close/>
                </a:path>
                <a:path w="3844925" h="652779">
                  <a:moveTo>
                    <a:pt x="3844340" y="503631"/>
                  </a:moveTo>
                  <a:lnTo>
                    <a:pt x="3837063" y="458241"/>
                  </a:lnTo>
                  <a:lnTo>
                    <a:pt x="3816781" y="418744"/>
                  </a:lnTo>
                  <a:lnTo>
                    <a:pt x="3785832" y="387565"/>
                  </a:lnTo>
                  <a:lnTo>
                    <a:pt x="3751376" y="369620"/>
                  </a:lnTo>
                  <a:lnTo>
                    <a:pt x="3751376" y="503631"/>
                  </a:lnTo>
                  <a:lnTo>
                    <a:pt x="3747401" y="522579"/>
                  </a:lnTo>
                  <a:lnTo>
                    <a:pt x="3736619" y="538289"/>
                  </a:lnTo>
                  <a:lnTo>
                    <a:pt x="3720668" y="548982"/>
                  </a:lnTo>
                  <a:lnTo>
                    <a:pt x="3701250" y="552932"/>
                  </a:lnTo>
                  <a:lnTo>
                    <a:pt x="3681831" y="548982"/>
                  </a:lnTo>
                  <a:lnTo>
                    <a:pt x="3665880" y="538289"/>
                  </a:lnTo>
                  <a:lnTo>
                    <a:pt x="3655085" y="522579"/>
                  </a:lnTo>
                  <a:lnTo>
                    <a:pt x="3651123" y="503631"/>
                  </a:lnTo>
                  <a:lnTo>
                    <a:pt x="3655085" y="483857"/>
                  </a:lnTo>
                  <a:lnTo>
                    <a:pt x="3665880" y="467944"/>
                  </a:lnTo>
                  <a:lnTo>
                    <a:pt x="3681831" y="457339"/>
                  </a:lnTo>
                  <a:lnTo>
                    <a:pt x="3701250" y="453491"/>
                  </a:lnTo>
                  <a:lnTo>
                    <a:pt x="3720668" y="457339"/>
                  </a:lnTo>
                  <a:lnTo>
                    <a:pt x="3736619" y="467944"/>
                  </a:lnTo>
                  <a:lnTo>
                    <a:pt x="3747401" y="483857"/>
                  </a:lnTo>
                  <a:lnTo>
                    <a:pt x="3751376" y="503631"/>
                  </a:lnTo>
                  <a:lnTo>
                    <a:pt x="3751376" y="369620"/>
                  </a:lnTo>
                  <a:lnTo>
                    <a:pt x="3746550" y="367093"/>
                  </a:lnTo>
                  <a:lnTo>
                    <a:pt x="3701250" y="359740"/>
                  </a:lnTo>
                  <a:lnTo>
                    <a:pt x="3655949" y="367093"/>
                  </a:lnTo>
                  <a:lnTo>
                    <a:pt x="3616655" y="387565"/>
                  </a:lnTo>
                  <a:lnTo>
                    <a:pt x="3585705" y="418744"/>
                  </a:lnTo>
                  <a:lnTo>
                    <a:pt x="3565423" y="458241"/>
                  </a:lnTo>
                  <a:lnTo>
                    <a:pt x="3558146" y="503631"/>
                  </a:lnTo>
                  <a:lnTo>
                    <a:pt x="3565423" y="548525"/>
                  </a:lnTo>
                  <a:lnTo>
                    <a:pt x="3585705" y="587578"/>
                  </a:lnTo>
                  <a:lnTo>
                    <a:pt x="3616655" y="618401"/>
                  </a:lnTo>
                  <a:lnTo>
                    <a:pt x="3655949" y="638619"/>
                  </a:lnTo>
                  <a:lnTo>
                    <a:pt x="3701250" y="645896"/>
                  </a:lnTo>
                  <a:lnTo>
                    <a:pt x="3746550" y="638619"/>
                  </a:lnTo>
                  <a:lnTo>
                    <a:pt x="3785832" y="618401"/>
                  </a:lnTo>
                  <a:lnTo>
                    <a:pt x="3816781" y="587578"/>
                  </a:lnTo>
                  <a:lnTo>
                    <a:pt x="3834777" y="552932"/>
                  </a:lnTo>
                  <a:lnTo>
                    <a:pt x="3837063" y="548525"/>
                  </a:lnTo>
                  <a:lnTo>
                    <a:pt x="3844340" y="5036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9223331" y="4528197"/>
            <a:ext cx="9938385" cy="1511935"/>
            <a:chOff x="9223331" y="4528197"/>
            <a:chExt cx="9938385" cy="1511935"/>
          </a:xfrm>
        </p:grpSpPr>
        <p:sp>
          <p:nvSpPr>
            <p:cNvPr id="19" name="object 19"/>
            <p:cNvSpPr/>
            <p:nvPr/>
          </p:nvSpPr>
          <p:spPr>
            <a:xfrm>
              <a:off x="9223331" y="4528197"/>
              <a:ext cx="9938385" cy="1511935"/>
            </a:xfrm>
            <a:custGeom>
              <a:avLst/>
              <a:gdLst/>
              <a:ahLst/>
              <a:cxnLst/>
              <a:rect l="l" t="t" r="r" b="b"/>
              <a:pathLst>
                <a:path w="9938385" h="1511935">
                  <a:moveTo>
                    <a:pt x="9938388" y="0"/>
                  </a:moveTo>
                  <a:lnTo>
                    <a:pt x="0" y="0"/>
                  </a:lnTo>
                  <a:lnTo>
                    <a:pt x="0" y="1511419"/>
                  </a:lnTo>
                  <a:lnTo>
                    <a:pt x="9938388" y="1511419"/>
                  </a:lnTo>
                  <a:lnTo>
                    <a:pt x="9938388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408563" y="5100898"/>
              <a:ext cx="224154" cy="304800"/>
            </a:xfrm>
            <a:custGeom>
              <a:avLst/>
              <a:gdLst/>
              <a:ahLst/>
              <a:cxnLst/>
              <a:rect l="l" t="t" r="r" b="b"/>
              <a:pathLst>
                <a:path w="224154" h="304800">
                  <a:moveTo>
                    <a:pt x="114603" y="0"/>
                  </a:moveTo>
                  <a:lnTo>
                    <a:pt x="74987" y="6482"/>
                  </a:lnTo>
                  <a:lnTo>
                    <a:pt x="42235" y="24700"/>
                  </a:lnTo>
                  <a:lnTo>
                    <a:pt x="19946" y="52814"/>
                  </a:lnTo>
                  <a:lnTo>
                    <a:pt x="11716" y="88981"/>
                  </a:lnTo>
                  <a:lnTo>
                    <a:pt x="13342" y="105218"/>
                  </a:lnTo>
                  <a:lnTo>
                    <a:pt x="34313" y="143660"/>
                  </a:lnTo>
                  <a:lnTo>
                    <a:pt x="83961" y="172127"/>
                  </a:lnTo>
                  <a:lnTo>
                    <a:pt x="133183" y="188392"/>
                  </a:lnTo>
                  <a:lnTo>
                    <a:pt x="150344" y="196814"/>
                  </a:lnTo>
                  <a:lnTo>
                    <a:pt x="159454" y="206082"/>
                  </a:lnTo>
                  <a:lnTo>
                    <a:pt x="162131" y="217543"/>
                  </a:lnTo>
                  <a:lnTo>
                    <a:pt x="158831" y="230067"/>
                  </a:lnTo>
                  <a:lnTo>
                    <a:pt x="149593" y="239970"/>
                  </a:lnTo>
                  <a:lnTo>
                    <a:pt x="135410" y="246478"/>
                  </a:lnTo>
                  <a:lnTo>
                    <a:pt x="117273" y="248819"/>
                  </a:lnTo>
                  <a:lnTo>
                    <a:pt x="96226" y="246005"/>
                  </a:lnTo>
                  <a:lnTo>
                    <a:pt x="78115" y="237893"/>
                  </a:lnTo>
                  <a:lnTo>
                    <a:pt x="63464" y="224974"/>
                  </a:lnTo>
                  <a:lnTo>
                    <a:pt x="52794" y="207742"/>
                  </a:lnTo>
                  <a:lnTo>
                    <a:pt x="0" y="234893"/>
                  </a:lnTo>
                  <a:lnTo>
                    <a:pt x="17518" y="263546"/>
                  </a:lnTo>
                  <a:lnTo>
                    <a:pt x="43294" y="285408"/>
                  </a:lnTo>
                  <a:lnTo>
                    <a:pt x="76267" y="299353"/>
                  </a:lnTo>
                  <a:lnTo>
                    <a:pt x="115378" y="304252"/>
                  </a:lnTo>
                  <a:lnTo>
                    <a:pt x="161713" y="297315"/>
                  </a:lnTo>
                  <a:lnTo>
                    <a:pt x="195635" y="278149"/>
                  </a:lnTo>
                  <a:lnTo>
                    <a:pt x="216478" y="249224"/>
                  </a:lnTo>
                  <a:lnTo>
                    <a:pt x="223574" y="213009"/>
                  </a:lnTo>
                  <a:lnTo>
                    <a:pt x="216659" y="180356"/>
                  </a:lnTo>
                  <a:lnTo>
                    <a:pt x="196526" y="155620"/>
                  </a:lnTo>
                  <a:lnTo>
                    <a:pt x="164093" y="136685"/>
                  </a:lnTo>
                  <a:lnTo>
                    <a:pt x="120279" y="121430"/>
                  </a:lnTo>
                  <a:lnTo>
                    <a:pt x="99504" y="114556"/>
                  </a:lnTo>
                  <a:lnTo>
                    <a:pt x="84661" y="106868"/>
                  </a:lnTo>
                  <a:lnTo>
                    <a:pt x="75753" y="97417"/>
                  </a:lnTo>
                  <a:lnTo>
                    <a:pt x="72783" y="85253"/>
                  </a:lnTo>
                  <a:lnTo>
                    <a:pt x="75462" y="73203"/>
                  </a:lnTo>
                  <a:lnTo>
                    <a:pt x="83195" y="63648"/>
                  </a:lnTo>
                  <a:lnTo>
                    <a:pt x="95519" y="57355"/>
                  </a:lnTo>
                  <a:lnTo>
                    <a:pt x="111975" y="55087"/>
                  </a:lnTo>
                  <a:lnTo>
                    <a:pt x="129975" y="57400"/>
                  </a:lnTo>
                  <a:lnTo>
                    <a:pt x="145674" y="64270"/>
                  </a:lnTo>
                  <a:lnTo>
                    <a:pt x="158474" y="75592"/>
                  </a:lnTo>
                  <a:lnTo>
                    <a:pt x="167774" y="91264"/>
                  </a:lnTo>
                  <a:lnTo>
                    <a:pt x="218307" y="63736"/>
                  </a:lnTo>
                  <a:lnTo>
                    <a:pt x="201896" y="36761"/>
                  </a:lnTo>
                  <a:lnTo>
                    <a:pt x="178624" y="16742"/>
                  </a:lnTo>
                  <a:lnTo>
                    <a:pt x="149267" y="4286"/>
                  </a:lnTo>
                  <a:lnTo>
                    <a:pt x="1146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61901" y="5194794"/>
              <a:ext cx="219794" cy="2103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11021" y="5194794"/>
              <a:ext cx="205072" cy="21037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147303" y="5092651"/>
              <a:ext cx="73660" cy="308610"/>
            </a:xfrm>
            <a:custGeom>
              <a:avLst/>
              <a:gdLst/>
              <a:ahLst/>
              <a:cxnLst/>
              <a:rect l="l" t="t" r="r" b="b"/>
              <a:pathLst>
                <a:path w="73659" h="308610">
                  <a:moveTo>
                    <a:pt x="66343" y="106677"/>
                  </a:moveTo>
                  <a:lnTo>
                    <a:pt x="7162" y="106677"/>
                  </a:lnTo>
                  <a:lnTo>
                    <a:pt x="7162" y="308001"/>
                  </a:lnTo>
                  <a:lnTo>
                    <a:pt x="66343" y="308001"/>
                  </a:lnTo>
                  <a:lnTo>
                    <a:pt x="66343" y="106677"/>
                  </a:lnTo>
                  <a:close/>
                </a:path>
                <a:path w="73659" h="308610">
                  <a:moveTo>
                    <a:pt x="36176" y="0"/>
                  </a:moveTo>
                  <a:lnTo>
                    <a:pt x="22259" y="2847"/>
                  </a:lnTo>
                  <a:lnTo>
                    <a:pt x="10741" y="10639"/>
                  </a:lnTo>
                  <a:lnTo>
                    <a:pt x="2897" y="22250"/>
                  </a:lnTo>
                  <a:lnTo>
                    <a:pt x="0" y="36553"/>
                  </a:lnTo>
                  <a:lnTo>
                    <a:pt x="2897" y="50630"/>
                  </a:lnTo>
                  <a:lnTo>
                    <a:pt x="10741" y="62130"/>
                  </a:lnTo>
                  <a:lnTo>
                    <a:pt x="22259" y="69886"/>
                  </a:lnTo>
                  <a:lnTo>
                    <a:pt x="36176" y="72730"/>
                  </a:lnTo>
                  <a:lnTo>
                    <a:pt x="50713" y="69886"/>
                  </a:lnTo>
                  <a:lnTo>
                    <a:pt x="62449" y="62130"/>
                  </a:lnTo>
                  <a:lnTo>
                    <a:pt x="70292" y="50630"/>
                  </a:lnTo>
                  <a:lnTo>
                    <a:pt x="73149" y="36553"/>
                  </a:lnTo>
                  <a:lnTo>
                    <a:pt x="70292" y="22250"/>
                  </a:lnTo>
                  <a:lnTo>
                    <a:pt x="62449" y="10639"/>
                  </a:lnTo>
                  <a:lnTo>
                    <a:pt x="50713" y="2847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56036" y="5194792"/>
              <a:ext cx="183209" cy="20959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492067" y="5093363"/>
              <a:ext cx="59690" cy="307340"/>
            </a:xfrm>
            <a:custGeom>
              <a:avLst/>
              <a:gdLst/>
              <a:ahLst/>
              <a:cxnLst/>
              <a:rect l="l" t="t" r="r" b="b"/>
              <a:pathLst>
                <a:path w="59690" h="307339">
                  <a:moveTo>
                    <a:pt x="59212" y="0"/>
                  </a:moveTo>
                  <a:lnTo>
                    <a:pt x="0" y="0"/>
                  </a:lnTo>
                  <a:lnTo>
                    <a:pt x="0" y="307257"/>
                  </a:lnTo>
                  <a:lnTo>
                    <a:pt x="59212" y="307257"/>
                  </a:lnTo>
                  <a:lnTo>
                    <a:pt x="59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700163" y="5197062"/>
              <a:ext cx="127420" cy="20356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848286" y="5194412"/>
              <a:ext cx="206946" cy="21074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097913" y="5195548"/>
              <a:ext cx="188486" cy="20507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1316396" y="5136371"/>
              <a:ext cx="144780" cy="267335"/>
            </a:xfrm>
            <a:custGeom>
              <a:avLst/>
              <a:gdLst/>
              <a:ahLst/>
              <a:cxnLst/>
              <a:rect l="l" t="t" r="r" b="b"/>
              <a:pathLst>
                <a:path w="144779" h="267335">
                  <a:moveTo>
                    <a:pt x="95012" y="0"/>
                  </a:moveTo>
                  <a:lnTo>
                    <a:pt x="36930" y="0"/>
                  </a:lnTo>
                  <a:lnTo>
                    <a:pt x="36930" y="62940"/>
                  </a:lnTo>
                  <a:lnTo>
                    <a:pt x="0" y="62940"/>
                  </a:lnTo>
                  <a:lnTo>
                    <a:pt x="0" y="113839"/>
                  </a:lnTo>
                  <a:lnTo>
                    <a:pt x="36208" y="113839"/>
                  </a:lnTo>
                  <a:lnTo>
                    <a:pt x="36208" y="191125"/>
                  </a:lnTo>
                  <a:lnTo>
                    <a:pt x="41163" y="222365"/>
                  </a:lnTo>
                  <a:lnTo>
                    <a:pt x="56082" y="246266"/>
                  </a:lnTo>
                  <a:lnTo>
                    <a:pt x="81044" y="261545"/>
                  </a:lnTo>
                  <a:lnTo>
                    <a:pt x="116132" y="266923"/>
                  </a:lnTo>
                  <a:lnTo>
                    <a:pt x="122811" y="266750"/>
                  </a:lnTo>
                  <a:lnTo>
                    <a:pt x="129448" y="266145"/>
                  </a:lnTo>
                  <a:lnTo>
                    <a:pt x="136302" y="264975"/>
                  </a:lnTo>
                  <a:lnTo>
                    <a:pt x="143629" y="263112"/>
                  </a:lnTo>
                  <a:lnTo>
                    <a:pt x="143629" y="214496"/>
                  </a:lnTo>
                  <a:lnTo>
                    <a:pt x="138728" y="215647"/>
                  </a:lnTo>
                  <a:lnTo>
                    <a:pt x="133084" y="215993"/>
                  </a:lnTo>
                  <a:lnTo>
                    <a:pt x="130048" y="215993"/>
                  </a:lnTo>
                  <a:lnTo>
                    <a:pt x="115187" y="214328"/>
                  </a:lnTo>
                  <a:lnTo>
                    <a:pt x="104186" y="208883"/>
                  </a:lnTo>
                  <a:lnTo>
                    <a:pt x="97358" y="198986"/>
                  </a:lnTo>
                  <a:lnTo>
                    <a:pt x="95012" y="183962"/>
                  </a:lnTo>
                  <a:lnTo>
                    <a:pt x="95012" y="113839"/>
                  </a:lnTo>
                  <a:lnTo>
                    <a:pt x="144770" y="113839"/>
                  </a:lnTo>
                  <a:lnTo>
                    <a:pt x="144770" y="62940"/>
                  </a:lnTo>
                  <a:lnTo>
                    <a:pt x="95012" y="62940"/>
                  </a:lnTo>
                  <a:lnTo>
                    <a:pt x="95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490044" y="5194412"/>
              <a:ext cx="206957" cy="21074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1727294" y="4975980"/>
              <a:ext cx="6904990" cy="643890"/>
            </a:xfrm>
            <a:custGeom>
              <a:avLst/>
              <a:gdLst/>
              <a:ahLst/>
              <a:cxnLst/>
              <a:rect l="l" t="t" r="r" b="b"/>
              <a:pathLst>
                <a:path w="6904990" h="643889">
                  <a:moveTo>
                    <a:pt x="215988" y="117805"/>
                  </a:moveTo>
                  <a:lnTo>
                    <a:pt x="159080" y="117805"/>
                  </a:lnTo>
                  <a:lnTo>
                    <a:pt x="159080" y="323621"/>
                  </a:lnTo>
                  <a:lnTo>
                    <a:pt x="155168" y="344576"/>
                  </a:lnTo>
                  <a:lnTo>
                    <a:pt x="144513" y="360895"/>
                  </a:lnTo>
                  <a:lnTo>
                    <a:pt x="128701" y="371500"/>
                  </a:lnTo>
                  <a:lnTo>
                    <a:pt x="109321" y="375272"/>
                  </a:lnTo>
                  <a:lnTo>
                    <a:pt x="89928" y="371500"/>
                  </a:lnTo>
                  <a:lnTo>
                    <a:pt x="74117" y="360895"/>
                  </a:lnTo>
                  <a:lnTo>
                    <a:pt x="63461" y="344576"/>
                  </a:lnTo>
                  <a:lnTo>
                    <a:pt x="59563" y="323621"/>
                  </a:lnTo>
                  <a:lnTo>
                    <a:pt x="63461" y="302945"/>
                  </a:lnTo>
                  <a:lnTo>
                    <a:pt x="74117" y="286854"/>
                  </a:lnTo>
                  <a:lnTo>
                    <a:pt x="89928" y="276428"/>
                  </a:lnTo>
                  <a:lnTo>
                    <a:pt x="109321" y="272719"/>
                  </a:lnTo>
                  <a:lnTo>
                    <a:pt x="128701" y="276428"/>
                  </a:lnTo>
                  <a:lnTo>
                    <a:pt x="144513" y="286854"/>
                  </a:lnTo>
                  <a:lnTo>
                    <a:pt x="155168" y="302945"/>
                  </a:lnTo>
                  <a:lnTo>
                    <a:pt x="159080" y="323621"/>
                  </a:lnTo>
                  <a:lnTo>
                    <a:pt x="159080" y="117805"/>
                  </a:lnTo>
                  <a:lnTo>
                    <a:pt x="157556" y="117805"/>
                  </a:lnTo>
                  <a:lnTo>
                    <a:pt x="157556" y="246367"/>
                  </a:lnTo>
                  <a:lnTo>
                    <a:pt x="156806" y="246367"/>
                  </a:lnTo>
                  <a:lnTo>
                    <a:pt x="140284" y="231838"/>
                  </a:lnTo>
                  <a:lnTo>
                    <a:pt x="123266" y="223774"/>
                  </a:lnTo>
                  <a:lnTo>
                    <a:pt x="107950" y="220319"/>
                  </a:lnTo>
                  <a:lnTo>
                    <a:pt x="96507" y="219583"/>
                  </a:lnTo>
                  <a:lnTo>
                    <a:pt x="57099" y="228676"/>
                  </a:lnTo>
                  <a:lnTo>
                    <a:pt x="26631" y="252514"/>
                  </a:lnTo>
                  <a:lnTo>
                    <a:pt x="6972" y="285889"/>
                  </a:lnTo>
                  <a:lnTo>
                    <a:pt x="0" y="323621"/>
                  </a:lnTo>
                  <a:lnTo>
                    <a:pt x="6743" y="362902"/>
                  </a:lnTo>
                  <a:lnTo>
                    <a:pt x="25971" y="396379"/>
                  </a:lnTo>
                  <a:lnTo>
                    <a:pt x="56134" y="419684"/>
                  </a:lnTo>
                  <a:lnTo>
                    <a:pt x="95732" y="428434"/>
                  </a:lnTo>
                  <a:lnTo>
                    <a:pt x="108597" y="427697"/>
                  </a:lnTo>
                  <a:lnTo>
                    <a:pt x="125056" y="424040"/>
                  </a:lnTo>
                  <a:lnTo>
                    <a:pt x="142506" y="415213"/>
                  </a:lnTo>
                  <a:lnTo>
                    <a:pt x="158330" y="399021"/>
                  </a:lnTo>
                  <a:lnTo>
                    <a:pt x="159080" y="399021"/>
                  </a:lnTo>
                  <a:lnTo>
                    <a:pt x="159080" y="424649"/>
                  </a:lnTo>
                  <a:lnTo>
                    <a:pt x="215988" y="424649"/>
                  </a:lnTo>
                  <a:lnTo>
                    <a:pt x="215988" y="399021"/>
                  </a:lnTo>
                  <a:lnTo>
                    <a:pt x="215988" y="375272"/>
                  </a:lnTo>
                  <a:lnTo>
                    <a:pt x="215988" y="272719"/>
                  </a:lnTo>
                  <a:lnTo>
                    <a:pt x="215988" y="246367"/>
                  </a:lnTo>
                  <a:lnTo>
                    <a:pt x="215988" y="117805"/>
                  </a:lnTo>
                  <a:close/>
                </a:path>
                <a:path w="6904990" h="643889">
                  <a:moveTo>
                    <a:pt x="5720842" y="396913"/>
                  </a:moveTo>
                  <a:lnTo>
                    <a:pt x="5631116" y="396913"/>
                  </a:lnTo>
                  <a:lnTo>
                    <a:pt x="5631116" y="160845"/>
                  </a:lnTo>
                  <a:lnTo>
                    <a:pt x="5631116" y="7264"/>
                  </a:lnTo>
                  <a:lnTo>
                    <a:pt x="5503380" y="7264"/>
                  </a:lnTo>
                  <a:lnTo>
                    <a:pt x="5503380" y="160845"/>
                  </a:lnTo>
                  <a:lnTo>
                    <a:pt x="5503380" y="396913"/>
                  </a:lnTo>
                  <a:lnTo>
                    <a:pt x="5327167" y="396913"/>
                  </a:lnTo>
                  <a:lnTo>
                    <a:pt x="5503380" y="160845"/>
                  </a:lnTo>
                  <a:lnTo>
                    <a:pt x="5503380" y="7264"/>
                  </a:lnTo>
                  <a:lnTo>
                    <a:pt x="5475109" y="7264"/>
                  </a:lnTo>
                  <a:lnTo>
                    <a:pt x="5191341" y="386397"/>
                  </a:lnTo>
                  <a:lnTo>
                    <a:pt x="5191341" y="514934"/>
                  </a:lnTo>
                  <a:lnTo>
                    <a:pt x="5503380" y="514934"/>
                  </a:lnTo>
                  <a:lnTo>
                    <a:pt x="5503380" y="640245"/>
                  </a:lnTo>
                  <a:lnTo>
                    <a:pt x="5631116" y="640245"/>
                  </a:lnTo>
                  <a:lnTo>
                    <a:pt x="5631116" y="514134"/>
                  </a:lnTo>
                  <a:lnTo>
                    <a:pt x="5720842" y="514134"/>
                  </a:lnTo>
                  <a:lnTo>
                    <a:pt x="5720842" y="396913"/>
                  </a:lnTo>
                  <a:close/>
                </a:path>
                <a:path w="6904990" h="643889">
                  <a:moveTo>
                    <a:pt x="6193002" y="7251"/>
                  </a:moveTo>
                  <a:lnTo>
                    <a:pt x="5728995" y="7251"/>
                  </a:lnTo>
                  <a:lnTo>
                    <a:pt x="5728995" y="126098"/>
                  </a:lnTo>
                  <a:lnTo>
                    <a:pt x="6042647" y="126098"/>
                  </a:lnTo>
                  <a:lnTo>
                    <a:pt x="5766155" y="640245"/>
                  </a:lnTo>
                  <a:lnTo>
                    <a:pt x="5913310" y="640245"/>
                  </a:lnTo>
                  <a:lnTo>
                    <a:pt x="6193002" y="119634"/>
                  </a:lnTo>
                  <a:lnTo>
                    <a:pt x="6193002" y="7251"/>
                  </a:lnTo>
                  <a:close/>
                </a:path>
                <a:path w="6904990" h="643889">
                  <a:moveTo>
                    <a:pt x="6528879" y="143891"/>
                  </a:moveTo>
                  <a:lnTo>
                    <a:pt x="6521602" y="98501"/>
                  </a:lnTo>
                  <a:lnTo>
                    <a:pt x="6501333" y="59016"/>
                  </a:lnTo>
                  <a:lnTo>
                    <a:pt x="6470383" y="27825"/>
                  </a:lnTo>
                  <a:lnTo>
                    <a:pt x="6435915" y="9867"/>
                  </a:lnTo>
                  <a:lnTo>
                    <a:pt x="6435915" y="143891"/>
                  </a:lnTo>
                  <a:lnTo>
                    <a:pt x="6431940" y="162852"/>
                  </a:lnTo>
                  <a:lnTo>
                    <a:pt x="6421158" y="178549"/>
                  </a:lnTo>
                  <a:lnTo>
                    <a:pt x="6405232" y="189242"/>
                  </a:lnTo>
                  <a:lnTo>
                    <a:pt x="6385801" y="193192"/>
                  </a:lnTo>
                  <a:lnTo>
                    <a:pt x="6366357" y="189242"/>
                  </a:lnTo>
                  <a:lnTo>
                    <a:pt x="6350419" y="178549"/>
                  </a:lnTo>
                  <a:lnTo>
                    <a:pt x="6339649" y="162852"/>
                  </a:lnTo>
                  <a:lnTo>
                    <a:pt x="6335687" y="143891"/>
                  </a:lnTo>
                  <a:lnTo>
                    <a:pt x="6339649" y="124460"/>
                  </a:lnTo>
                  <a:lnTo>
                    <a:pt x="6350419" y="108508"/>
                  </a:lnTo>
                  <a:lnTo>
                    <a:pt x="6366357" y="97726"/>
                  </a:lnTo>
                  <a:lnTo>
                    <a:pt x="6385801" y="93764"/>
                  </a:lnTo>
                  <a:lnTo>
                    <a:pt x="6405232" y="97726"/>
                  </a:lnTo>
                  <a:lnTo>
                    <a:pt x="6421158" y="108508"/>
                  </a:lnTo>
                  <a:lnTo>
                    <a:pt x="6431940" y="124460"/>
                  </a:lnTo>
                  <a:lnTo>
                    <a:pt x="6435915" y="143891"/>
                  </a:lnTo>
                  <a:lnTo>
                    <a:pt x="6435915" y="9867"/>
                  </a:lnTo>
                  <a:lnTo>
                    <a:pt x="6431102" y="7353"/>
                  </a:lnTo>
                  <a:lnTo>
                    <a:pt x="6385801" y="0"/>
                  </a:lnTo>
                  <a:lnTo>
                    <a:pt x="6340488" y="7353"/>
                  </a:lnTo>
                  <a:lnTo>
                    <a:pt x="6301206" y="27825"/>
                  </a:lnTo>
                  <a:lnTo>
                    <a:pt x="6270256" y="59016"/>
                  </a:lnTo>
                  <a:lnTo>
                    <a:pt x="6249987" y="98501"/>
                  </a:lnTo>
                  <a:lnTo>
                    <a:pt x="6242710" y="143891"/>
                  </a:lnTo>
                  <a:lnTo>
                    <a:pt x="6249987" y="188874"/>
                  </a:lnTo>
                  <a:lnTo>
                    <a:pt x="6270256" y="228117"/>
                  </a:lnTo>
                  <a:lnTo>
                    <a:pt x="6301206" y="259181"/>
                  </a:lnTo>
                  <a:lnTo>
                    <a:pt x="6340488" y="279603"/>
                  </a:lnTo>
                  <a:lnTo>
                    <a:pt x="6385801" y="286956"/>
                  </a:lnTo>
                  <a:lnTo>
                    <a:pt x="6431102" y="279603"/>
                  </a:lnTo>
                  <a:lnTo>
                    <a:pt x="6470383" y="259181"/>
                  </a:lnTo>
                  <a:lnTo>
                    <a:pt x="6501333" y="228117"/>
                  </a:lnTo>
                  <a:lnTo>
                    <a:pt x="6519380" y="193192"/>
                  </a:lnTo>
                  <a:lnTo>
                    <a:pt x="6521602" y="188874"/>
                  </a:lnTo>
                  <a:lnTo>
                    <a:pt x="6528879" y="143891"/>
                  </a:lnTo>
                  <a:close/>
                </a:path>
                <a:path w="6904990" h="643889">
                  <a:moveTo>
                    <a:pt x="6833603" y="7353"/>
                  </a:moveTo>
                  <a:lnTo>
                    <a:pt x="6724447" y="7353"/>
                  </a:lnTo>
                  <a:lnTo>
                    <a:pt x="6312230" y="640245"/>
                  </a:lnTo>
                  <a:lnTo>
                    <a:pt x="6422187" y="640245"/>
                  </a:lnTo>
                  <a:lnTo>
                    <a:pt x="6833603" y="7353"/>
                  </a:lnTo>
                  <a:close/>
                </a:path>
                <a:path w="6904990" h="643889">
                  <a:moveTo>
                    <a:pt x="6904799" y="501192"/>
                  </a:moveTo>
                  <a:lnTo>
                    <a:pt x="6897522" y="455803"/>
                  </a:lnTo>
                  <a:lnTo>
                    <a:pt x="6895084" y="451065"/>
                  </a:lnTo>
                  <a:lnTo>
                    <a:pt x="6877240" y="416318"/>
                  </a:lnTo>
                  <a:lnTo>
                    <a:pt x="6846290" y="385140"/>
                  </a:lnTo>
                  <a:lnTo>
                    <a:pt x="6811823" y="367182"/>
                  </a:lnTo>
                  <a:lnTo>
                    <a:pt x="6811823" y="501192"/>
                  </a:lnTo>
                  <a:lnTo>
                    <a:pt x="6807860" y="520153"/>
                  </a:lnTo>
                  <a:lnTo>
                    <a:pt x="6797078" y="535851"/>
                  </a:lnTo>
                  <a:lnTo>
                    <a:pt x="6781139" y="546544"/>
                  </a:lnTo>
                  <a:lnTo>
                    <a:pt x="6761696" y="550506"/>
                  </a:lnTo>
                  <a:lnTo>
                    <a:pt x="6742277" y="546544"/>
                  </a:lnTo>
                  <a:lnTo>
                    <a:pt x="6726326" y="535851"/>
                  </a:lnTo>
                  <a:lnTo>
                    <a:pt x="6715531" y="520153"/>
                  </a:lnTo>
                  <a:lnTo>
                    <a:pt x="6711569" y="501192"/>
                  </a:lnTo>
                  <a:lnTo>
                    <a:pt x="6715531" y="481418"/>
                  </a:lnTo>
                  <a:lnTo>
                    <a:pt x="6726326" y="465518"/>
                  </a:lnTo>
                  <a:lnTo>
                    <a:pt x="6742277" y="454914"/>
                  </a:lnTo>
                  <a:lnTo>
                    <a:pt x="6761696" y="451065"/>
                  </a:lnTo>
                  <a:lnTo>
                    <a:pt x="6781139" y="454914"/>
                  </a:lnTo>
                  <a:lnTo>
                    <a:pt x="6797078" y="465518"/>
                  </a:lnTo>
                  <a:lnTo>
                    <a:pt x="6807860" y="481418"/>
                  </a:lnTo>
                  <a:lnTo>
                    <a:pt x="6811823" y="501192"/>
                  </a:lnTo>
                  <a:lnTo>
                    <a:pt x="6811823" y="367182"/>
                  </a:lnTo>
                  <a:lnTo>
                    <a:pt x="6807009" y="364667"/>
                  </a:lnTo>
                  <a:lnTo>
                    <a:pt x="6761696" y="357301"/>
                  </a:lnTo>
                  <a:lnTo>
                    <a:pt x="6716395" y="364667"/>
                  </a:lnTo>
                  <a:lnTo>
                    <a:pt x="6677101" y="385140"/>
                  </a:lnTo>
                  <a:lnTo>
                    <a:pt x="6646151" y="416318"/>
                  </a:lnTo>
                  <a:lnTo>
                    <a:pt x="6625869" y="455803"/>
                  </a:lnTo>
                  <a:lnTo>
                    <a:pt x="6618592" y="501192"/>
                  </a:lnTo>
                  <a:lnTo>
                    <a:pt x="6625869" y="546100"/>
                  </a:lnTo>
                  <a:lnTo>
                    <a:pt x="6646151" y="585139"/>
                  </a:lnTo>
                  <a:lnTo>
                    <a:pt x="6677101" y="615962"/>
                  </a:lnTo>
                  <a:lnTo>
                    <a:pt x="6716395" y="636193"/>
                  </a:lnTo>
                  <a:lnTo>
                    <a:pt x="6761696" y="643458"/>
                  </a:lnTo>
                  <a:lnTo>
                    <a:pt x="6807009" y="636193"/>
                  </a:lnTo>
                  <a:lnTo>
                    <a:pt x="6846290" y="615962"/>
                  </a:lnTo>
                  <a:lnTo>
                    <a:pt x="6877240" y="585139"/>
                  </a:lnTo>
                  <a:lnTo>
                    <a:pt x="6895236" y="550506"/>
                  </a:lnTo>
                  <a:lnTo>
                    <a:pt x="6897522" y="546100"/>
                  </a:lnTo>
                  <a:lnTo>
                    <a:pt x="6904799" y="5011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9223331" y="6333932"/>
            <a:ext cx="8425815" cy="1511935"/>
            <a:chOff x="9223331" y="6333932"/>
            <a:chExt cx="8425815" cy="1511935"/>
          </a:xfrm>
        </p:grpSpPr>
        <p:sp>
          <p:nvSpPr>
            <p:cNvPr id="33" name="object 33"/>
            <p:cNvSpPr/>
            <p:nvPr/>
          </p:nvSpPr>
          <p:spPr>
            <a:xfrm>
              <a:off x="9223331" y="6333932"/>
              <a:ext cx="8425815" cy="1511935"/>
            </a:xfrm>
            <a:custGeom>
              <a:avLst/>
              <a:gdLst/>
              <a:ahLst/>
              <a:cxnLst/>
              <a:rect l="l" t="t" r="r" b="b"/>
              <a:pathLst>
                <a:path w="8425815" h="1511934">
                  <a:moveTo>
                    <a:pt x="8425418" y="0"/>
                  </a:moveTo>
                  <a:lnTo>
                    <a:pt x="0" y="0"/>
                  </a:lnTo>
                  <a:lnTo>
                    <a:pt x="0" y="1511419"/>
                  </a:lnTo>
                  <a:lnTo>
                    <a:pt x="8425418" y="1511419"/>
                  </a:lnTo>
                  <a:lnTo>
                    <a:pt x="8425418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435760" y="6908122"/>
              <a:ext cx="215265" cy="295275"/>
            </a:xfrm>
            <a:custGeom>
              <a:avLst/>
              <a:gdLst/>
              <a:ahLst/>
              <a:cxnLst/>
              <a:rect l="l" t="t" r="r" b="b"/>
              <a:pathLst>
                <a:path w="215265" h="295275">
                  <a:moveTo>
                    <a:pt x="109682" y="0"/>
                  </a:moveTo>
                  <a:lnTo>
                    <a:pt x="0" y="0"/>
                  </a:lnTo>
                  <a:lnTo>
                    <a:pt x="0" y="295195"/>
                  </a:lnTo>
                  <a:lnTo>
                    <a:pt x="61045" y="295195"/>
                  </a:lnTo>
                  <a:lnTo>
                    <a:pt x="61045" y="191156"/>
                  </a:lnTo>
                  <a:lnTo>
                    <a:pt x="107420" y="191156"/>
                  </a:lnTo>
                  <a:lnTo>
                    <a:pt x="150362" y="185245"/>
                  </a:lnTo>
                  <a:lnTo>
                    <a:pt x="184529" y="167352"/>
                  </a:lnTo>
                  <a:lnTo>
                    <a:pt x="207099" y="137233"/>
                  </a:lnTo>
                  <a:lnTo>
                    <a:pt x="207679" y="134205"/>
                  </a:lnTo>
                  <a:lnTo>
                    <a:pt x="61045" y="134205"/>
                  </a:lnTo>
                  <a:lnTo>
                    <a:pt x="61045" y="57694"/>
                  </a:lnTo>
                  <a:lnTo>
                    <a:pt x="207922" y="57694"/>
                  </a:lnTo>
                  <a:lnTo>
                    <a:pt x="207081" y="53455"/>
                  </a:lnTo>
                  <a:lnTo>
                    <a:pt x="184671" y="23853"/>
                  </a:lnTo>
                  <a:lnTo>
                    <a:pt x="151157" y="5987"/>
                  </a:lnTo>
                  <a:lnTo>
                    <a:pt x="109682" y="0"/>
                  </a:lnTo>
                  <a:close/>
                </a:path>
                <a:path w="215265" h="295275">
                  <a:moveTo>
                    <a:pt x="207922" y="57694"/>
                  </a:moveTo>
                  <a:lnTo>
                    <a:pt x="104415" y="57694"/>
                  </a:lnTo>
                  <a:lnTo>
                    <a:pt x="122790" y="59673"/>
                  </a:lnTo>
                  <a:lnTo>
                    <a:pt x="138580" y="66174"/>
                  </a:lnTo>
                  <a:lnTo>
                    <a:pt x="149633" y="78045"/>
                  </a:lnTo>
                  <a:lnTo>
                    <a:pt x="153796" y="96133"/>
                  </a:lnTo>
                  <a:lnTo>
                    <a:pt x="149530" y="113695"/>
                  </a:lnTo>
                  <a:lnTo>
                    <a:pt x="138337" y="125492"/>
                  </a:lnTo>
                  <a:lnTo>
                    <a:pt x="122622" y="132127"/>
                  </a:lnTo>
                  <a:lnTo>
                    <a:pt x="104792" y="134205"/>
                  </a:lnTo>
                  <a:lnTo>
                    <a:pt x="207679" y="134205"/>
                  </a:lnTo>
                  <a:lnTo>
                    <a:pt x="215249" y="94646"/>
                  </a:lnTo>
                  <a:lnTo>
                    <a:pt x="207922" y="576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670144" y="6999750"/>
              <a:ext cx="127420" cy="20356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805785" y="6895329"/>
              <a:ext cx="73660" cy="308610"/>
            </a:xfrm>
            <a:custGeom>
              <a:avLst/>
              <a:gdLst/>
              <a:ahLst/>
              <a:cxnLst/>
              <a:rect l="l" t="t" r="r" b="b"/>
              <a:pathLst>
                <a:path w="73659" h="308609">
                  <a:moveTo>
                    <a:pt x="66343" y="106677"/>
                  </a:moveTo>
                  <a:lnTo>
                    <a:pt x="7162" y="106677"/>
                  </a:lnTo>
                  <a:lnTo>
                    <a:pt x="7162" y="308001"/>
                  </a:lnTo>
                  <a:lnTo>
                    <a:pt x="66343" y="308001"/>
                  </a:lnTo>
                  <a:lnTo>
                    <a:pt x="66343" y="106677"/>
                  </a:lnTo>
                  <a:close/>
                </a:path>
                <a:path w="73659" h="308609">
                  <a:moveTo>
                    <a:pt x="36176" y="0"/>
                  </a:moveTo>
                  <a:lnTo>
                    <a:pt x="22259" y="2850"/>
                  </a:lnTo>
                  <a:lnTo>
                    <a:pt x="10741" y="10647"/>
                  </a:lnTo>
                  <a:lnTo>
                    <a:pt x="2897" y="22259"/>
                  </a:lnTo>
                  <a:lnTo>
                    <a:pt x="0" y="36553"/>
                  </a:lnTo>
                  <a:lnTo>
                    <a:pt x="2897" y="50633"/>
                  </a:lnTo>
                  <a:lnTo>
                    <a:pt x="10741" y="62140"/>
                  </a:lnTo>
                  <a:lnTo>
                    <a:pt x="22259" y="69903"/>
                  </a:lnTo>
                  <a:lnTo>
                    <a:pt x="36176" y="72751"/>
                  </a:lnTo>
                  <a:lnTo>
                    <a:pt x="50715" y="69903"/>
                  </a:lnTo>
                  <a:lnTo>
                    <a:pt x="62454" y="62140"/>
                  </a:lnTo>
                  <a:lnTo>
                    <a:pt x="70301" y="50633"/>
                  </a:lnTo>
                  <a:lnTo>
                    <a:pt x="73160" y="36553"/>
                  </a:lnTo>
                  <a:lnTo>
                    <a:pt x="70301" y="22259"/>
                  </a:lnTo>
                  <a:lnTo>
                    <a:pt x="62454" y="10647"/>
                  </a:lnTo>
                  <a:lnTo>
                    <a:pt x="50715" y="2850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887130" y="6997479"/>
              <a:ext cx="407638" cy="20959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0309572" y="6939058"/>
              <a:ext cx="144780" cy="267335"/>
            </a:xfrm>
            <a:custGeom>
              <a:avLst/>
              <a:gdLst/>
              <a:ahLst/>
              <a:cxnLst/>
              <a:rect l="l" t="t" r="r" b="b"/>
              <a:pathLst>
                <a:path w="144779" h="267334">
                  <a:moveTo>
                    <a:pt x="95012" y="0"/>
                  </a:moveTo>
                  <a:lnTo>
                    <a:pt x="36920" y="0"/>
                  </a:lnTo>
                  <a:lnTo>
                    <a:pt x="36920" y="62940"/>
                  </a:lnTo>
                  <a:lnTo>
                    <a:pt x="0" y="62940"/>
                  </a:lnTo>
                  <a:lnTo>
                    <a:pt x="0" y="113839"/>
                  </a:lnTo>
                  <a:lnTo>
                    <a:pt x="36208" y="113839"/>
                  </a:lnTo>
                  <a:lnTo>
                    <a:pt x="36208" y="191125"/>
                  </a:lnTo>
                  <a:lnTo>
                    <a:pt x="41163" y="222365"/>
                  </a:lnTo>
                  <a:lnTo>
                    <a:pt x="56082" y="246266"/>
                  </a:lnTo>
                  <a:lnTo>
                    <a:pt x="81044" y="261545"/>
                  </a:lnTo>
                  <a:lnTo>
                    <a:pt x="116132" y="266923"/>
                  </a:lnTo>
                  <a:lnTo>
                    <a:pt x="122811" y="266750"/>
                  </a:lnTo>
                  <a:lnTo>
                    <a:pt x="129448" y="266145"/>
                  </a:lnTo>
                  <a:lnTo>
                    <a:pt x="136302" y="264975"/>
                  </a:lnTo>
                  <a:lnTo>
                    <a:pt x="143629" y="263112"/>
                  </a:lnTo>
                  <a:lnTo>
                    <a:pt x="143629" y="214496"/>
                  </a:lnTo>
                  <a:lnTo>
                    <a:pt x="138728" y="215647"/>
                  </a:lnTo>
                  <a:lnTo>
                    <a:pt x="133084" y="215993"/>
                  </a:lnTo>
                  <a:lnTo>
                    <a:pt x="130048" y="215993"/>
                  </a:lnTo>
                  <a:lnTo>
                    <a:pt x="115187" y="214328"/>
                  </a:lnTo>
                  <a:lnTo>
                    <a:pt x="104186" y="208883"/>
                  </a:lnTo>
                  <a:lnTo>
                    <a:pt x="97358" y="198986"/>
                  </a:lnTo>
                  <a:lnTo>
                    <a:pt x="95012" y="183962"/>
                  </a:lnTo>
                  <a:lnTo>
                    <a:pt x="95012" y="113839"/>
                  </a:lnTo>
                  <a:lnTo>
                    <a:pt x="144770" y="113839"/>
                  </a:lnTo>
                  <a:lnTo>
                    <a:pt x="144770" y="62940"/>
                  </a:lnTo>
                  <a:lnTo>
                    <a:pt x="95012" y="62940"/>
                  </a:lnTo>
                  <a:lnTo>
                    <a:pt x="95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468133" y="6997098"/>
              <a:ext cx="206946" cy="21074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0703128" y="6896080"/>
              <a:ext cx="294640" cy="406400"/>
            </a:xfrm>
            <a:custGeom>
              <a:avLst/>
              <a:gdLst/>
              <a:ahLst/>
              <a:cxnLst/>
              <a:rect l="l" t="t" r="r" b="b"/>
              <a:pathLst>
                <a:path w="294640" h="406400">
                  <a:moveTo>
                    <a:pt x="59207" y="0"/>
                  </a:moveTo>
                  <a:lnTo>
                    <a:pt x="0" y="0"/>
                  </a:lnTo>
                  <a:lnTo>
                    <a:pt x="0" y="307251"/>
                  </a:lnTo>
                  <a:lnTo>
                    <a:pt x="59207" y="307251"/>
                  </a:lnTo>
                  <a:lnTo>
                    <a:pt x="59207" y="0"/>
                  </a:lnTo>
                  <a:close/>
                </a:path>
                <a:path w="294640" h="406400">
                  <a:moveTo>
                    <a:pt x="294538" y="105930"/>
                  </a:moveTo>
                  <a:lnTo>
                    <a:pt x="233845" y="105930"/>
                  </a:lnTo>
                  <a:lnTo>
                    <a:pt x="188988" y="220916"/>
                  </a:lnTo>
                  <a:lnTo>
                    <a:pt x="138849" y="105930"/>
                  </a:lnTo>
                  <a:lnTo>
                    <a:pt x="73990" y="105930"/>
                  </a:lnTo>
                  <a:lnTo>
                    <a:pt x="158813" y="285775"/>
                  </a:lnTo>
                  <a:lnTo>
                    <a:pt x="109435" y="406400"/>
                  </a:lnTo>
                  <a:lnTo>
                    <a:pt x="172402" y="406400"/>
                  </a:lnTo>
                  <a:lnTo>
                    <a:pt x="294538" y="105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094148" y="6997098"/>
              <a:ext cx="340016" cy="21074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461740" y="6998235"/>
              <a:ext cx="188486" cy="205072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665144" y="6939058"/>
              <a:ext cx="144780" cy="267335"/>
            </a:xfrm>
            <a:custGeom>
              <a:avLst/>
              <a:gdLst/>
              <a:ahLst/>
              <a:cxnLst/>
              <a:rect l="l" t="t" r="r" b="b"/>
              <a:pathLst>
                <a:path w="144779" h="267334">
                  <a:moveTo>
                    <a:pt x="95012" y="0"/>
                  </a:moveTo>
                  <a:lnTo>
                    <a:pt x="36930" y="0"/>
                  </a:lnTo>
                  <a:lnTo>
                    <a:pt x="36930" y="62940"/>
                  </a:lnTo>
                  <a:lnTo>
                    <a:pt x="0" y="62940"/>
                  </a:lnTo>
                  <a:lnTo>
                    <a:pt x="0" y="113839"/>
                  </a:lnTo>
                  <a:lnTo>
                    <a:pt x="36208" y="113839"/>
                  </a:lnTo>
                  <a:lnTo>
                    <a:pt x="36208" y="191125"/>
                  </a:lnTo>
                  <a:lnTo>
                    <a:pt x="41163" y="222365"/>
                  </a:lnTo>
                  <a:lnTo>
                    <a:pt x="56082" y="246266"/>
                  </a:lnTo>
                  <a:lnTo>
                    <a:pt x="81044" y="261545"/>
                  </a:lnTo>
                  <a:lnTo>
                    <a:pt x="116132" y="266923"/>
                  </a:lnTo>
                  <a:lnTo>
                    <a:pt x="122811" y="266750"/>
                  </a:lnTo>
                  <a:lnTo>
                    <a:pt x="129448" y="266145"/>
                  </a:lnTo>
                  <a:lnTo>
                    <a:pt x="136302" y="264975"/>
                  </a:lnTo>
                  <a:lnTo>
                    <a:pt x="143629" y="263112"/>
                  </a:lnTo>
                  <a:lnTo>
                    <a:pt x="143629" y="214496"/>
                  </a:lnTo>
                  <a:lnTo>
                    <a:pt x="138728" y="215647"/>
                  </a:lnTo>
                  <a:lnTo>
                    <a:pt x="133084" y="215993"/>
                  </a:lnTo>
                  <a:lnTo>
                    <a:pt x="130048" y="215993"/>
                  </a:lnTo>
                  <a:lnTo>
                    <a:pt x="115187" y="214328"/>
                  </a:lnTo>
                  <a:lnTo>
                    <a:pt x="104186" y="208883"/>
                  </a:lnTo>
                  <a:lnTo>
                    <a:pt x="97358" y="198986"/>
                  </a:lnTo>
                  <a:lnTo>
                    <a:pt x="95012" y="183962"/>
                  </a:lnTo>
                  <a:lnTo>
                    <a:pt x="95012" y="113839"/>
                  </a:lnTo>
                  <a:lnTo>
                    <a:pt x="144770" y="113839"/>
                  </a:lnTo>
                  <a:lnTo>
                    <a:pt x="144770" y="62940"/>
                  </a:lnTo>
                  <a:lnTo>
                    <a:pt x="95012" y="62940"/>
                  </a:lnTo>
                  <a:lnTo>
                    <a:pt x="95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823712" y="6997098"/>
              <a:ext cx="206957" cy="21074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2045912" y="6751580"/>
              <a:ext cx="5089525" cy="650875"/>
            </a:xfrm>
            <a:custGeom>
              <a:avLst/>
              <a:gdLst/>
              <a:ahLst/>
              <a:cxnLst/>
              <a:rect l="l" t="t" r="r" b="b"/>
              <a:pathLst>
                <a:path w="5089525" h="650875">
                  <a:moveTo>
                    <a:pt x="216027" y="144894"/>
                  </a:moveTo>
                  <a:lnTo>
                    <a:pt x="159067" y="144894"/>
                  </a:lnTo>
                  <a:lnTo>
                    <a:pt x="159067" y="350710"/>
                  </a:lnTo>
                  <a:lnTo>
                    <a:pt x="155168" y="371665"/>
                  </a:lnTo>
                  <a:lnTo>
                    <a:pt x="144500" y="387985"/>
                  </a:lnTo>
                  <a:lnTo>
                    <a:pt x="128689" y="398576"/>
                  </a:lnTo>
                  <a:lnTo>
                    <a:pt x="109308" y="402361"/>
                  </a:lnTo>
                  <a:lnTo>
                    <a:pt x="89941" y="398576"/>
                  </a:lnTo>
                  <a:lnTo>
                    <a:pt x="74129" y="387985"/>
                  </a:lnTo>
                  <a:lnTo>
                    <a:pt x="63461" y="371665"/>
                  </a:lnTo>
                  <a:lnTo>
                    <a:pt x="59563" y="350710"/>
                  </a:lnTo>
                  <a:lnTo>
                    <a:pt x="63461" y="330034"/>
                  </a:lnTo>
                  <a:lnTo>
                    <a:pt x="74129" y="313944"/>
                  </a:lnTo>
                  <a:lnTo>
                    <a:pt x="89941" y="303517"/>
                  </a:lnTo>
                  <a:lnTo>
                    <a:pt x="109308" y="299808"/>
                  </a:lnTo>
                  <a:lnTo>
                    <a:pt x="128689" y="303517"/>
                  </a:lnTo>
                  <a:lnTo>
                    <a:pt x="144500" y="313944"/>
                  </a:lnTo>
                  <a:lnTo>
                    <a:pt x="155168" y="330034"/>
                  </a:lnTo>
                  <a:lnTo>
                    <a:pt x="159067" y="350710"/>
                  </a:lnTo>
                  <a:lnTo>
                    <a:pt x="159067" y="144894"/>
                  </a:lnTo>
                  <a:lnTo>
                    <a:pt x="157556" y="144894"/>
                  </a:lnTo>
                  <a:lnTo>
                    <a:pt x="157556" y="273456"/>
                  </a:lnTo>
                  <a:lnTo>
                    <a:pt x="156806" y="273456"/>
                  </a:lnTo>
                  <a:lnTo>
                    <a:pt x="140296" y="258914"/>
                  </a:lnTo>
                  <a:lnTo>
                    <a:pt x="123266" y="250863"/>
                  </a:lnTo>
                  <a:lnTo>
                    <a:pt x="107937" y="247408"/>
                  </a:lnTo>
                  <a:lnTo>
                    <a:pt x="96507" y="246672"/>
                  </a:lnTo>
                  <a:lnTo>
                    <a:pt x="57086" y="255765"/>
                  </a:lnTo>
                  <a:lnTo>
                    <a:pt x="26619" y="279603"/>
                  </a:lnTo>
                  <a:lnTo>
                    <a:pt x="6959" y="312978"/>
                  </a:lnTo>
                  <a:lnTo>
                    <a:pt x="0" y="350710"/>
                  </a:lnTo>
                  <a:lnTo>
                    <a:pt x="6743" y="389991"/>
                  </a:lnTo>
                  <a:lnTo>
                    <a:pt x="25946" y="423468"/>
                  </a:lnTo>
                  <a:lnTo>
                    <a:pt x="56121" y="446773"/>
                  </a:lnTo>
                  <a:lnTo>
                    <a:pt x="95732" y="455523"/>
                  </a:lnTo>
                  <a:lnTo>
                    <a:pt x="108597" y="454787"/>
                  </a:lnTo>
                  <a:lnTo>
                    <a:pt x="125056" y="451129"/>
                  </a:lnTo>
                  <a:lnTo>
                    <a:pt x="142506" y="442302"/>
                  </a:lnTo>
                  <a:lnTo>
                    <a:pt x="158330" y="426110"/>
                  </a:lnTo>
                  <a:lnTo>
                    <a:pt x="159067" y="426110"/>
                  </a:lnTo>
                  <a:lnTo>
                    <a:pt x="159067" y="451739"/>
                  </a:lnTo>
                  <a:lnTo>
                    <a:pt x="216027" y="451739"/>
                  </a:lnTo>
                  <a:lnTo>
                    <a:pt x="216027" y="426110"/>
                  </a:lnTo>
                  <a:lnTo>
                    <a:pt x="216027" y="402361"/>
                  </a:lnTo>
                  <a:lnTo>
                    <a:pt x="216027" y="299808"/>
                  </a:lnTo>
                  <a:lnTo>
                    <a:pt x="216027" y="273456"/>
                  </a:lnTo>
                  <a:lnTo>
                    <a:pt x="216027" y="144894"/>
                  </a:lnTo>
                  <a:close/>
                </a:path>
                <a:path w="5089525" h="650875">
                  <a:moveTo>
                    <a:pt x="3778542" y="399364"/>
                  </a:moveTo>
                  <a:lnTo>
                    <a:pt x="3688816" y="399364"/>
                  </a:lnTo>
                  <a:lnTo>
                    <a:pt x="3688816" y="163296"/>
                  </a:lnTo>
                  <a:lnTo>
                    <a:pt x="3688816" y="9715"/>
                  </a:lnTo>
                  <a:lnTo>
                    <a:pt x="3561092" y="9715"/>
                  </a:lnTo>
                  <a:lnTo>
                    <a:pt x="3561092" y="163296"/>
                  </a:lnTo>
                  <a:lnTo>
                    <a:pt x="3561092" y="399364"/>
                  </a:lnTo>
                  <a:lnTo>
                    <a:pt x="3384867" y="399364"/>
                  </a:lnTo>
                  <a:lnTo>
                    <a:pt x="3561092" y="163296"/>
                  </a:lnTo>
                  <a:lnTo>
                    <a:pt x="3561092" y="9715"/>
                  </a:lnTo>
                  <a:lnTo>
                    <a:pt x="3532822" y="9715"/>
                  </a:lnTo>
                  <a:lnTo>
                    <a:pt x="3249041" y="388848"/>
                  </a:lnTo>
                  <a:lnTo>
                    <a:pt x="3249041" y="517385"/>
                  </a:lnTo>
                  <a:lnTo>
                    <a:pt x="3561092" y="517385"/>
                  </a:lnTo>
                  <a:lnTo>
                    <a:pt x="3561092" y="642696"/>
                  </a:lnTo>
                  <a:lnTo>
                    <a:pt x="3688816" y="642696"/>
                  </a:lnTo>
                  <a:lnTo>
                    <a:pt x="3688816" y="516559"/>
                  </a:lnTo>
                  <a:lnTo>
                    <a:pt x="3778542" y="516559"/>
                  </a:lnTo>
                  <a:lnTo>
                    <a:pt x="3778542" y="399364"/>
                  </a:lnTo>
                  <a:close/>
                </a:path>
                <a:path w="5089525" h="650875">
                  <a:moveTo>
                    <a:pt x="4380306" y="322567"/>
                  </a:moveTo>
                  <a:lnTo>
                    <a:pt x="4377614" y="272872"/>
                  </a:lnTo>
                  <a:lnTo>
                    <a:pt x="4369536" y="224764"/>
                  </a:lnTo>
                  <a:lnTo>
                    <a:pt x="4356062" y="179108"/>
                  </a:lnTo>
                  <a:lnTo>
                    <a:pt x="4337177" y="136740"/>
                  </a:lnTo>
                  <a:lnTo>
                    <a:pt x="4312907" y="98539"/>
                  </a:lnTo>
                  <a:lnTo>
                    <a:pt x="4283214" y="65354"/>
                  </a:lnTo>
                  <a:lnTo>
                    <a:pt x="4248112" y="38049"/>
                  </a:lnTo>
                  <a:lnTo>
                    <a:pt x="4247604" y="37795"/>
                  </a:lnTo>
                  <a:lnTo>
                    <a:pt x="4247604" y="322567"/>
                  </a:lnTo>
                  <a:lnTo>
                    <a:pt x="4247604" y="325780"/>
                  </a:lnTo>
                  <a:lnTo>
                    <a:pt x="4244416" y="367931"/>
                  </a:lnTo>
                  <a:lnTo>
                    <a:pt x="4233951" y="413524"/>
                  </a:lnTo>
                  <a:lnTo>
                    <a:pt x="4215790" y="455955"/>
                  </a:lnTo>
                  <a:lnTo>
                    <a:pt x="4189285" y="491363"/>
                  </a:lnTo>
                  <a:lnTo>
                    <a:pt x="4153789" y="515645"/>
                  </a:lnTo>
                  <a:lnTo>
                    <a:pt x="4108678" y="524649"/>
                  </a:lnTo>
                  <a:lnTo>
                    <a:pt x="4063555" y="515645"/>
                  </a:lnTo>
                  <a:lnTo>
                    <a:pt x="4028059" y="491363"/>
                  </a:lnTo>
                  <a:lnTo>
                    <a:pt x="4001554" y="455955"/>
                  </a:lnTo>
                  <a:lnTo>
                    <a:pt x="3983393" y="413524"/>
                  </a:lnTo>
                  <a:lnTo>
                    <a:pt x="3972953" y="368236"/>
                  </a:lnTo>
                  <a:lnTo>
                    <a:pt x="3969740" y="325780"/>
                  </a:lnTo>
                  <a:lnTo>
                    <a:pt x="3969740" y="322567"/>
                  </a:lnTo>
                  <a:lnTo>
                    <a:pt x="3972953" y="280543"/>
                  </a:lnTo>
                  <a:lnTo>
                    <a:pt x="3983393" y="235623"/>
                  </a:lnTo>
                  <a:lnTo>
                    <a:pt x="4001554" y="193522"/>
                  </a:lnTo>
                  <a:lnTo>
                    <a:pt x="4028059" y="158369"/>
                  </a:lnTo>
                  <a:lnTo>
                    <a:pt x="4063555" y="134264"/>
                  </a:lnTo>
                  <a:lnTo>
                    <a:pt x="4108678" y="125310"/>
                  </a:lnTo>
                  <a:lnTo>
                    <a:pt x="4153789" y="134264"/>
                  </a:lnTo>
                  <a:lnTo>
                    <a:pt x="4189285" y="158369"/>
                  </a:lnTo>
                  <a:lnTo>
                    <a:pt x="4215790" y="193522"/>
                  </a:lnTo>
                  <a:lnTo>
                    <a:pt x="4233951" y="235623"/>
                  </a:lnTo>
                  <a:lnTo>
                    <a:pt x="4244391" y="280543"/>
                  </a:lnTo>
                  <a:lnTo>
                    <a:pt x="4247604" y="322567"/>
                  </a:lnTo>
                  <a:lnTo>
                    <a:pt x="4247604" y="37795"/>
                  </a:lnTo>
                  <a:lnTo>
                    <a:pt x="4207599" y="17487"/>
                  </a:lnTo>
                  <a:lnTo>
                    <a:pt x="4161980" y="4610"/>
                  </a:lnTo>
                  <a:lnTo>
                    <a:pt x="4162679" y="4610"/>
                  </a:lnTo>
                  <a:lnTo>
                    <a:pt x="4110291" y="0"/>
                  </a:lnTo>
                  <a:lnTo>
                    <a:pt x="4057675" y="4610"/>
                  </a:lnTo>
                  <a:lnTo>
                    <a:pt x="4010876" y="17818"/>
                  </a:lnTo>
                  <a:lnTo>
                    <a:pt x="3969804" y="38747"/>
                  </a:lnTo>
                  <a:lnTo>
                    <a:pt x="3934422" y="66484"/>
                  </a:lnTo>
                  <a:lnTo>
                    <a:pt x="3904653" y="100139"/>
                  </a:lnTo>
                  <a:lnTo>
                    <a:pt x="3880447" y="138823"/>
                  </a:lnTo>
                  <a:lnTo>
                    <a:pt x="3861714" y="181622"/>
                  </a:lnTo>
                  <a:lnTo>
                    <a:pt x="3848430" y="227647"/>
                  </a:lnTo>
                  <a:lnTo>
                    <a:pt x="3840492" y="275996"/>
                  </a:lnTo>
                  <a:lnTo>
                    <a:pt x="3838029" y="322567"/>
                  </a:lnTo>
                  <a:lnTo>
                    <a:pt x="3837952" y="324192"/>
                  </a:lnTo>
                  <a:lnTo>
                    <a:pt x="3837863" y="325780"/>
                  </a:lnTo>
                  <a:lnTo>
                    <a:pt x="3840429" y="375348"/>
                  </a:lnTo>
                  <a:lnTo>
                    <a:pt x="3848176" y="423532"/>
                  </a:lnTo>
                  <a:lnTo>
                    <a:pt x="3861193" y="469430"/>
                  </a:lnTo>
                  <a:lnTo>
                    <a:pt x="3879583" y="512127"/>
                  </a:lnTo>
                  <a:lnTo>
                    <a:pt x="3903446" y="550735"/>
                  </a:lnTo>
                  <a:lnTo>
                    <a:pt x="3932859" y="584339"/>
                  </a:lnTo>
                  <a:lnTo>
                    <a:pt x="3967911" y="612051"/>
                  </a:lnTo>
                  <a:lnTo>
                    <a:pt x="4008704" y="632955"/>
                  </a:lnTo>
                  <a:lnTo>
                    <a:pt x="4055326" y="646163"/>
                  </a:lnTo>
                  <a:lnTo>
                    <a:pt x="4107878" y="650773"/>
                  </a:lnTo>
                  <a:lnTo>
                    <a:pt x="4155402" y="646899"/>
                  </a:lnTo>
                  <a:lnTo>
                    <a:pt x="4198328" y="635736"/>
                  </a:lnTo>
                  <a:lnTo>
                    <a:pt x="4236669" y="618007"/>
                  </a:lnTo>
                  <a:lnTo>
                    <a:pt x="4270451" y="594385"/>
                  </a:lnTo>
                  <a:lnTo>
                    <a:pt x="4299686" y="565556"/>
                  </a:lnTo>
                  <a:lnTo>
                    <a:pt x="4324375" y="532244"/>
                  </a:lnTo>
                  <a:lnTo>
                    <a:pt x="4328503" y="524649"/>
                  </a:lnTo>
                  <a:lnTo>
                    <a:pt x="4344555" y="495134"/>
                  </a:lnTo>
                  <a:lnTo>
                    <a:pt x="4360215" y="454901"/>
                  </a:lnTo>
                  <a:lnTo>
                    <a:pt x="4371391" y="412280"/>
                  </a:lnTo>
                  <a:lnTo>
                    <a:pt x="4378033" y="368236"/>
                  </a:lnTo>
                  <a:lnTo>
                    <a:pt x="4378083" y="367931"/>
                  </a:lnTo>
                  <a:lnTo>
                    <a:pt x="4380154" y="325780"/>
                  </a:lnTo>
                  <a:lnTo>
                    <a:pt x="4380230" y="324192"/>
                  </a:lnTo>
                  <a:lnTo>
                    <a:pt x="4380306" y="322567"/>
                  </a:lnTo>
                  <a:close/>
                </a:path>
                <a:path w="5089525" h="650875">
                  <a:moveTo>
                    <a:pt x="4713160" y="146342"/>
                  </a:moveTo>
                  <a:lnTo>
                    <a:pt x="4705883" y="100952"/>
                  </a:lnTo>
                  <a:lnTo>
                    <a:pt x="4703445" y="96215"/>
                  </a:lnTo>
                  <a:lnTo>
                    <a:pt x="4685601" y="61468"/>
                  </a:lnTo>
                  <a:lnTo>
                    <a:pt x="4654664" y="30276"/>
                  </a:lnTo>
                  <a:lnTo>
                    <a:pt x="4620209" y="12331"/>
                  </a:lnTo>
                  <a:lnTo>
                    <a:pt x="4620209" y="146342"/>
                  </a:lnTo>
                  <a:lnTo>
                    <a:pt x="4616234" y="165303"/>
                  </a:lnTo>
                  <a:lnTo>
                    <a:pt x="4605452" y="181000"/>
                  </a:lnTo>
                  <a:lnTo>
                    <a:pt x="4589500" y="191693"/>
                  </a:lnTo>
                  <a:lnTo>
                    <a:pt x="4570082" y="195643"/>
                  </a:lnTo>
                  <a:lnTo>
                    <a:pt x="4550651" y="191693"/>
                  </a:lnTo>
                  <a:lnTo>
                    <a:pt x="4534700" y="181000"/>
                  </a:lnTo>
                  <a:lnTo>
                    <a:pt x="4523918" y="165303"/>
                  </a:lnTo>
                  <a:lnTo>
                    <a:pt x="4519955" y="146342"/>
                  </a:lnTo>
                  <a:lnTo>
                    <a:pt x="4523918" y="126911"/>
                  </a:lnTo>
                  <a:lnTo>
                    <a:pt x="4534700" y="110972"/>
                  </a:lnTo>
                  <a:lnTo>
                    <a:pt x="4550651" y="100177"/>
                  </a:lnTo>
                  <a:lnTo>
                    <a:pt x="4570082" y="96215"/>
                  </a:lnTo>
                  <a:lnTo>
                    <a:pt x="4589500" y="100177"/>
                  </a:lnTo>
                  <a:lnTo>
                    <a:pt x="4605452" y="110972"/>
                  </a:lnTo>
                  <a:lnTo>
                    <a:pt x="4616234" y="126911"/>
                  </a:lnTo>
                  <a:lnTo>
                    <a:pt x="4620209" y="146342"/>
                  </a:lnTo>
                  <a:lnTo>
                    <a:pt x="4620209" y="12331"/>
                  </a:lnTo>
                  <a:lnTo>
                    <a:pt x="4615383" y="9804"/>
                  </a:lnTo>
                  <a:lnTo>
                    <a:pt x="4570082" y="2451"/>
                  </a:lnTo>
                  <a:lnTo>
                    <a:pt x="4524781" y="9804"/>
                  </a:lnTo>
                  <a:lnTo>
                    <a:pt x="4485487" y="30276"/>
                  </a:lnTo>
                  <a:lnTo>
                    <a:pt x="4454537" y="61468"/>
                  </a:lnTo>
                  <a:lnTo>
                    <a:pt x="4434268" y="100952"/>
                  </a:lnTo>
                  <a:lnTo>
                    <a:pt x="4426991" y="146342"/>
                  </a:lnTo>
                  <a:lnTo>
                    <a:pt x="4434268" y="191325"/>
                  </a:lnTo>
                  <a:lnTo>
                    <a:pt x="4454537" y="230568"/>
                  </a:lnTo>
                  <a:lnTo>
                    <a:pt x="4485487" y="261632"/>
                  </a:lnTo>
                  <a:lnTo>
                    <a:pt x="4524781" y="282067"/>
                  </a:lnTo>
                  <a:lnTo>
                    <a:pt x="4570082" y="289407"/>
                  </a:lnTo>
                  <a:lnTo>
                    <a:pt x="4615383" y="282067"/>
                  </a:lnTo>
                  <a:lnTo>
                    <a:pt x="4654664" y="261632"/>
                  </a:lnTo>
                  <a:lnTo>
                    <a:pt x="4685601" y="230568"/>
                  </a:lnTo>
                  <a:lnTo>
                    <a:pt x="4703648" y="195643"/>
                  </a:lnTo>
                  <a:lnTo>
                    <a:pt x="4705883" y="191325"/>
                  </a:lnTo>
                  <a:lnTo>
                    <a:pt x="4713160" y="146342"/>
                  </a:lnTo>
                  <a:close/>
                </a:path>
                <a:path w="5089525" h="650875">
                  <a:moveTo>
                    <a:pt x="5017871" y="9804"/>
                  </a:moveTo>
                  <a:lnTo>
                    <a:pt x="4908715" y="9804"/>
                  </a:lnTo>
                  <a:lnTo>
                    <a:pt x="4496498" y="642696"/>
                  </a:lnTo>
                  <a:lnTo>
                    <a:pt x="4606455" y="642696"/>
                  </a:lnTo>
                  <a:lnTo>
                    <a:pt x="5017871" y="9804"/>
                  </a:lnTo>
                  <a:close/>
                </a:path>
                <a:path w="5089525" h="650875">
                  <a:moveTo>
                    <a:pt x="5089068" y="503643"/>
                  </a:moveTo>
                  <a:lnTo>
                    <a:pt x="5081790" y="458254"/>
                  </a:lnTo>
                  <a:lnTo>
                    <a:pt x="5079352" y="453517"/>
                  </a:lnTo>
                  <a:lnTo>
                    <a:pt x="5061509" y="418769"/>
                  </a:lnTo>
                  <a:lnTo>
                    <a:pt x="5030571" y="387591"/>
                  </a:lnTo>
                  <a:lnTo>
                    <a:pt x="4996104" y="369633"/>
                  </a:lnTo>
                  <a:lnTo>
                    <a:pt x="4996104" y="503643"/>
                  </a:lnTo>
                  <a:lnTo>
                    <a:pt x="4992141" y="522605"/>
                  </a:lnTo>
                  <a:lnTo>
                    <a:pt x="4981346" y="538314"/>
                  </a:lnTo>
                  <a:lnTo>
                    <a:pt x="4965395" y="549021"/>
                  </a:lnTo>
                  <a:lnTo>
                    <a:pt x="4945964" y="552970"/>
                  </a:lnTo>
                  <a:lnTo>
                    <a:pt x="4926546" y="549021"/>
                  </a:lnTo>
                  <a:lnTo>
                    <a:pt x="4910607" y="538314"/>
                  </a:lnTo>
                  <a:lnTo>
                    <a:pt x="4899825" y="522605"/>
                  </a:lnTo>
                  <a:lnTo>
                    <a:pt x="4895862" y="503643"/>
                  </a:lnTo>
                  <a:lnTo>
                    <a:pt x="4899825" y="483870"/>
                  </a:lnTo>
                  <a:lnTo>
                    <a:pt x="4910607" y="467969"/>
                  </a:lnTo>
                  <a:lnTo>
                    <a:pt x="4926546" y="457365"/>
                  </a:lnTo>
                  <a:lnTo>
                    <a:pt x="4945964" y="453517"/>
                  </a:lnTo>
                  <a:lnTo>
                    <a:pt x="4965395" y="457365"/>
                  </a:lnTo>
                  <a:lnTo>
                    <a:pt x="4981346" y="467969"/>
                  </a:lnTo>
                  <a:lnTo>
                    <a:pt x="4992141" y="483870"/>
                  </a:lnTo>
                  <a:lnTo>
                    <a:pt x="4996104" y="503643"/>
                  </a:lnTo>
                  <a:lnTo>
                    <a:pt x="4996104" y="369633"/>
                  </a:lnTo>
                  <a:lnTo>
                    <a:pt x="4991278" y="367118"/>
                  </a:lnTo>
                  <a:lnTo>
                    <a:pt x="4945964" y="359752"/>
                  </a:lnTo>
                  <a:lnTo>
                    <a:pt x="4900663" y="367118"/>
                  </a:lnTo>
                  <a:lnTo>
                    <a:pt x="4861382" y="387591"/>
                  </a:lnTo>
                  <a:lnTo>
                    <a:pt x="4830432" y="418769"/>
                  </a:lnTo>
                  <a:lnTo>
                    <a:pt x="4810163" y="458254"/>
                  </a:lnTo>
                  <a:lnTo>
                    <a:pt x="4802898" y="503643"/>
                  </a:lnTo>
                  <a:lnTo>
                    <a:pt x="4810163" y="548551"/>
                  </a:lnTo>
                  <a:lnTo>
                    <a:pt x="4830432" y="587603"/>
                  </a:lnTo>
                  <a:lnTo>
                    <a:pt x="4861382" y="618413"/>
                  </a:lnTo>
                  <a:lnTo>
                    <a:pt x="4900663" y="638644"/>
                  </a:lnTo>
                  <a:lnTo>
                    <a:pt x="4945964" y="645922"/>
                  </a:lnTo>
                  <a:lnTo>
                    <a:pt x="4991278" y="638644"/>
                  </a:lnTo>
                  <a:lnTo>
                    <a:pt x="5030571" y="618413"/>
                  </a:lnTo>
                  <a:lnTo>
                    <a:pt x="5061509" y="587603"/>
                  </a:lnTo>
                  <a:lnTo>
                    <a:pt x="5079492" y="552970"/>
                  </a:lnTo>
                  <a:lnTo>
                    <a:pt x="5081790" y="548551"/>
                  </a:lnTo>
                  <a:lnTo>
                    <a:pt x="5089068" y="5036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9210633" y="1647980"/>
            <a:ext cx="5788025" cy="716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95"/>
              </a:spcBef>
            </a:pPr>
            <a:r>
              <a:rPr dirty="0" sz="2050" spc="-100">
                <a:solidFill>
                  <a:srgbClr val="412468"/>
                </a:solidFill>
                <a:latin typeface="Arial Black"/>
                <a:cs typeface="Arial Black"/>
              </a:rPr>
              <a:t>Percentage</a:t>
            </a:r>
            <a:r>
              <a:rPr dirty="0" sz="2050" spc="-1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2050" spc="-1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>
                <a:solidFill>
                  <a:srgbClr val="412468"/>
                </a:solidFill>
                <a:latin typeface="Arial Black"/>
                <a:cs typeface="Arial Black"/>
              </a:rPr>
              <a:t>non-</a:t>
            </a:r>
            <a:r>
              <a:rPr dirty="0" sz="2050" spc="-80">
                <a:solidFill>
                  <a:srgbClr val="412468"/>
                </a:solidFill>
                <a:latin typeface="Arial Black"/>
                <a:cs typeface="Arial Black"/>
              </a:rPr>
              <a:t>decent</a:t>
            </a:r>
            <a:r>
              <a:rPr dirty="0" sz="2050" spc="-1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110">
                <a:solidFill>
                  <a:srgbClr val="412468"/>
                </a:solidFill>
                <a:latin typeface="Arial Black"/>
                <a:cs typeface="Arial Black"/>
              </a:rPr>
              <a:t>homes</a:t>
            </a:r>
            <a:r>
              <a:rPr dirty="0" sz="2050" spc="-14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75">
                <a:solidFill>
                  <a:srgbClr val="412468"/>
                </a:solidFill>
                <a:latin typeface="Arial Black"/>
                <a:cs typeface="Arial Black"/>
              </a:rPr>
              <a:t>that</a:t>
            </a:r>
            <a:r>
              <a:rPr dirty="0" sz="2050" spc="-1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20">
                <a:solidFill>
                  <a:srgbClr val="412468"/>
                </a:solidFill>
                <a:latin typeface="Arial Black"/>
                <a:cs typeface="Arial Black"/>
              </a:rPr>
              <a:t>have </a:t>
            </a:r>
            <a:r>
              <a:rPr dirty="0" sz="2050" spc="-145">
                <a:solidFill>
                  <a:srgbClr val="412468"/>
                </a:solidFill>
                <a:latin typeface="Arial Black"/>
                <a:cs typeface="Arial Black"/>
              </a:rPr>
              <a:t>a</a:t>
            </a:r>
            <a:r>
              <a:rPr dirty="0" sz="2050" spc="-1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90">
                <a:solidFill>
                  <a:srgbClr val="412468"/>
                </a:solidFill>
                <a:latin typeface="Arial Black"/>
                <a:cs typeface="Arial Black"/>
              </a:rPr>
              <a:t>household</a:t>
            </a:r>
            <a:r>
              <a:rPr dirty="0" sz="2050" spc="-1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90">
                <a:solidFill>
                  <a:srgbClr val="412468"/>
                </a:solidFill>
                <a:latin typeface="Arial Black"/>
                <a:cs typeface="Arial Black"/>
              </a:rPr>
              <a:t>head</a:t>
            </a:r>
            <a:r>
              <a:rPr dirty="0" sz="2050" spc="-1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60">
                <a:solidFill>
                  <a:srgbClr val="412468"/>
                </a:solidFill>
                <a:latin typeface="Arial Black"/>
                <a:cs typeface="Arial Black"/>
              </a:rPr>
              <a:t>aged</a:t>
            </a:r>
            <a:r>
              <a:rPr dirty="0" sz="2050" spc="-1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75">
                <a:solidFill>
                  <a:srgbClr val="412468"/>
                </a:solidFill>
                <a:latin typeface="Arial Black"/>
                <a:cs typeface="Arial Black"/>
              </a:rPr>
              <a:t>55+</a:t>
            </a:r>
            <a:r>
              <a:rPr dirty="0" sz="2050" spc="-1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80">
                <a:solidFill>
                  <a:srgbClr val="412468"/>
                </a:solidFill>
                <a:latin typeface="Arial Black"/>
                <a:cs typeface="Arial Black"/>
              </a:rPr>
              <a:t>who</a:t>
            </a:r>
            <a:r>
              <a:rPr dirty="0" sz="2050" spc="-1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160">
                <a:solidFill>
                  <a:srgbClr val="412468"/>
                </a:solidFill>
                <a:latin typeface="Arial Black"/>
                <a:cs typeface="Arial Black"/>
              </a:rPr>
              <a:t>has</a:t>
            </a:r>
            <a:r>
              <a:rPr dirty="0" sz="2050" spc="-1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75">
                <a:solidFill>
                  <a:srgbClr val="412468"/>
                </a:solidFill>
                <a:latin typeface="Arial Black"/>
                <a:cs typeface="Arial Black"/>
              </a:rPr>
              <a:t>anxiety</a:t>
            </a:r>
            <a:endParaRPr sz="2050">
              <a:latin typeface="Arial Black"/>
              <a:cs typeface="Arial Black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F066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$PPTXTitle"/>
          <p:cNvSpPr txBox="1">
            <a:spLocks noGrp="1"/>
          </p:cNvSpPr>
          <p:nvPr>
            <p:ph type="title"/>
          </p:nvPr>
        </p:nvSpPr>
        <p:spPr>
          <a:xfrm>
            <a:off x="290955" y="236002"/>
            <a:ext cx="1632585" cy="5657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5"/>
              <a:t>Homes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61467" y="2575837"/>
            <a:ext cx="6447155" cy="7579995"/>
            <a:chOff x="10261467" y="2575837"/>
            <a:chExt cx="6447155" cy="75799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2345" y="2575837"/>
              <a:ext cx="6425859" cy="757967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61467" y="2785674"/>
              <a:ext cx="411480" cy="293370"/>
            </a:xfrm>
            <a:custGeom>
              <a:avLst/>
              <a:gdLst/>
              <a:ahLst/>
              <a:cxnLst/>
              <a:rect l="l" t="t" r="r" b="b"/>
              <a:pathLst>
                <a:path w="411479" h="293369">
                  <a:moveTo>
                    <a:pt x="410982" y="0"/>
                  </a:moveTo>
                  <a:lnTo>
                    <a:pt x="0" y="0"/>
                  </a:lnTo>
                  <a:lnTo>
                    <a:pt x="0" y="293184"/>
                  </a:lnTo>
                  <a:lnTo>
                    <a:pt x="410982" y="293184"/>
                  </a:lnTo>
                  <a:lnTo>
                    <a:pt x="410982" y="0"/>
                  </a:lnTo>
                  <a:close/>
                </a:path>
              </a:pathLst>
            </a:custGeom>
            <a:solidFill>
              <a:srgbClr val="DFE0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94414" y="2785674"/>
              <a:ext cx="411480" cy="293370"/>
            </a:xfrm>
            <a:custGeom>
              <a:avLst/>
              <a:gdLst/>
              <a:ahLst/>
              <a:cxnLst/>
              <a:rect l="l" t="t" r="r" b="b"/>
              <a:pathLst>
                <a:path w="411479" h="293369">
                  <a:moveTo>
                    <a:pt x="410982" y="0"/>
                  </a:moveTo>
                  <a:lnTo>
                    <a:pt x="0" y="0"/>
                  </a:lnTo>
                  <a:lnTo>
                    <a:pt x="0" y="293184"/>
                  </a:lnTo>
                  <a:lnTo>
                    <a:pt x="410982" y="293184"/>
                  </a:lnTo>
                  <a:lnTo>
                    <a:pt x="410982" y="0"/>
                  </a:lnTo>
                  <a:close/>
                </a:path>
              </a:pathLst>
            </a:custGeom>
            <a:solidFill>
              <a:srgbClr val="787A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083431" y="2785674"/>
              <a:ext cx="411480" cy="293370"/>
            </a:xfrm>
            <a:custGeom>
              <a:avLst/>
              <a:gdLst/>
              <a:ahLst/>
              <a:cxnLst/>
              <a:rect l="l" t="t" r="r" b="b"/>
              <a:pathLst>
                <a:path w="411479" h="293369">
                  <a:moveTo>
                    <a:pt x="410982" y="0"/>
                  </a:moveTo>
                  <a:lnTo>
                    <a:pt x="0" y="0"/>
                  </a:lnTo>
                  <a:lnTo>
                    <a:pt x="0" y="293184"/>
                  </a:lnTo>
                  <a:lnTo>
                    <a:pt x="410982" y="293184"/>
                  </a:lnTo>
                  <a:lnTo>
                    <a:pt x="410982" y="0"/>
                  </a:lnTo>
                  <a:close/>
                </a:path>
              </a:pathLst>
            </a:custGeom>
            <a:solidFill>
              <a:srgbClr val="B4B5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672449" y="2785674"/>
              <a:ext cx="411480" cy="293370"/>
            </a:xfrm>
            <a:custGeom>
              <a:avLst/>
              <a:gdLst/>
              <a:ahLst/>
              <a:cxnLst/>
              <a:rect l="l" t="t" r="r" b="b"/>
              <a:pathLst>
                <a:path w="411479" h="293369">
                  <a:moveTo>
                    <a:pt x="410982" y="0"/>
                  </a:moveTo>
                  <a:lnTo>
                    <a:pt x="0" y="0"/>
                  </a:lnTo>
                  <a:lnTo>
                    <a:pt x="0" y="293184"/>
                  </a:lnTo>
                  <a:lnTo>
                    <a:pt x="410982" y="293184"/>
                  </a:lnTo>
                  <a:lnTo>
                    <a:pt x="410982" y="0"/>
                  </a:lnTo>
                  <a:close/>
                </a:path>
              </a:pathLst>
            </a:custGeom>
            <a:solidFill>
              <a:srgbClr val="D0D1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929679" y="1702846"/>
            <a:ext cx="6614159" cy="452818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824865">
              <a:lnSpc>
                <a:spcPts val="5610"/>
              </a:lnSpc>
              <a:spcBef>
                <a:spcPts val="555"/>
              </a:spcBef>
            </a:pPr>
            <a:r>
              <a:rPr dirty="0" sz="4950" spc="-125">
                <a:solidFill>
                  <a:srgbClr val="412468"/>
                </a:solidFill>
                <a:latin typeface="Arial Black"/>
                <a:cs typeface="Arial Black"/>
              </a:rPr>
              <a:t>Older</a:t>
            </a:r>
            <a:r>
              <a:rPr dirty="0" sz="4950" spc="-4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90">
                <a:solidFill>
                  <a:srgbClr val="412468"/>
                </a:solidFill>
                <a:latin typeface="Arial Black"/>
                <a:cs typeface="Arial Black"/>
              </a:rPr>
              <a:t>people</a:t>
            </a:r>
            <a:r>
              <a:rPr dirty="0" sz="4950" spc="-4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85">
                <a:solidFill>
                  <a:srgbClr val="412468"/>
                </a:solidFill>
                <a:latin typeface="Arial Black"/>
                <a:cs typeface="Arial Black"/>
              </a:rPr>
              <a:t>from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minority</a:t>
            </a:r>
            <a:r>
              <a:rPr dirty="0" sz="4950" spc="-509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0">
                <a:solidFill>
                  <a:srgbClr val="412468"/>
                </a:solidFill>
                <a:latin typeface="Arial Black"/>
                <a:cs typeface="Arial Black"/>
              </a:rPr>
              <a:t>ethnic backgrounds</a:t>
            </a:r>
            <a:r>
              <a:rPr dirty="0" sz="4950" spc="-4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">
                <a:solidFill>
                  <a:srgbClr val="412468"/>
                </a:solidFill>
                <a:latin typeface="Arial Black"/>
                <a:cs typeface="Arial Black"/>
              </a:rPr>
              <a:t>tend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ts val="5465"/>
              </a:lnSpc>
            </a:pPr>
            <a:r>
              <a:rPr dirty="0" sz="4950" spc="-95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0">
                <a:solidFill>
                  <a:srgbClr val="412468"/>
                </a:solidFill>
                <a:latin typeface="Arial Black"/>
                <a:cs typeface="Arial Black"/>
              </a:rPr>
              <a:t>live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35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urban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85">
                <a:solidFill>
                  <a:srgbClr val="412468"/>
                </a:solidFill>
                <a:latin typeface="Arial Black"/>
                <a:cs typeface="Arial Black"/>
              </a:rPr>
              <a:t>areas</a:t>
            </a:r>
            <a:r>
              <a:rPr dirty="0" sz="4950" spc="-385">
                <a:solidFill>
                  <a:srgbClr val="412468"/>
                </a:solidFill>
                <a:latin typeface="Lucida Sans Unicode"/>
                <a:cs typeface="Lucida Sans Unicode"/>
              </a:rPr>
              <a:t>.</a:t>
            </a:r>
            <a:endParaRPr sz="4950">
              <a:latin typeface="Lucida Sans Unicode"/>
              <a:cs typeface="Lucida Sans Unicode"/>
            </a:endParaRPr>
          </a:p>
          <a:p>
            <a:pPr marL="12700" marR="217804">
              <a:lnSpc>
                <a:spcPct val="103699"/>
              </a:lnSpc>
              <a:spcBef>
                <a:spcPts val="2055"/>
              </a:spcBef>
            </a:pPr>
            <a:r>
              <a:rPr dirty="0" sz="2850" spc="175">
                <a:solidFill>
                  <a:srgbClr val="412468"/>
                </a:solidFill>
                <a:latin typeface="Lucida Sans Unicode"/>
                <a:cs typeface="Lucida Sans Unicode"/>
              </a:rPr>
              <a:t>But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the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proportion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0">
                <a:solidFill>
                  <a:srgbClr val="412468"/>
                </a:solidFill>
                <a:latin typeface="Lucida Sans Unicode"/>
                <a:cs typeface="Lucida Sans Unicode"/>
              </a:rPr>
              <a:t>of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0">
                <a:solidFill>
                  <a:srgbClr val="412468"/>
                </a:solidFill>
                <a:latin typeface="Lucida Sans Unicode"/>
                <a:cs typeface="Lucida Sans Unicode"/>
              </a:rPr>
              <a:t>over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65s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20">
                <a:solidFill>
                  <a:srgbClr val="412468"/>
                </a:solidFill>
                <a:latin typeface="Lucida Sans Unicode"/>
                <a:cs typeface="Lucida Sans Unicode"/>
              </a:rPr>
              <a:t>from </a:t>
            </a:r>
            <a:r>
              <a:rPr dirty="0" sz="2850" spc="50">
                <a:solidFill>
                  <a:srgbClr val="412468"/>
                </a:solidFill>
                <a:latin typeface="Lucida Sans Unicode"/>
                <a:cs typeface="Lucida Sans Unicode"/>
              </a:rPr>
              <a:t>these</a:t>
            </a:r>
            <a:r>
              <a:rPr dirty="0" sz="2850" spc="-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backgrounds</a:t>
            </a:r>
            <a:r>
              <a:rPr dirty="0" sz="2850" spc="-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55">
                <a:solidFill>
                  <a:srgbClr val="412468"/>
                </a:solidFill>
                <a:latin typeface="Lucida Sans Unicode"/>
                <a:cs typeface="Lucida Sans Unicode"/>
              </a:rPr>
              <a:t>is</a:t>
            </a:r>
            <a:r>
              <a:rPr dirty="0" sz="2850" spc="-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set</a:t>
            </a:r>
            <a:r>
              <a:rPr dirty="0" sz="2850" spc="-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to</a:t>
            </a:r>
            <a:r>
              <a:rPr dirty="0" sz="2850" spc="-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0">
                <a:solidFill>
                  <a:srgbClr val="412468"/>
                </a:solidFill>
                <a:latin typeface="Lucida Sans Unicode"/>
                <a:cs typeface="Lucida Sans Unicode"/>
              </a:rPr>
              <a:t>grow</a:t>
            </a:r>
            <a:endParaRPr sz="2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in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40">
                <a:solidFill>
                  <a:srgbClr val="412468"/>
                </a:solidFill>
                <a:latin typeface="Lucida Sans Unicode"/>
                <a:cs typeface="Lucida Sans Unicode"/>
              </a:rPr>
              <a:t>all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areas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0">
                <a:solidFill>
                  <a:srgbClr val="412468"/>
                </a:solidFill>
                <a:latin typeface="Lucida Sans Unicode"/>
                <a:cs typeface="Lucida Sans Unicode"/>
              </a:rPr>
              <a:t>of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40">
                <a:solidFill>
                  <a:srgbClr val="412468"/>
                </a:solidFill>
                <a:latin typeface="Lucida Sans Unicode"/>
                <a:cs typeface="Lucida Sans Unicode"/>
              </a:rPr>
              <a:t>England.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9679" y="10290650"/>
            <a:ext cx="886714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50">
                <a:solidFill>
                  <a:srgbClr val="412468"/>
                </a:solidFill>
                <a:latin typeface="Lucida Sans Unicode"/>
                <a:cs typeface="Lucida Sans Unicode"/>
              </a:rPr>
              <a:t>2.04a</a:t>
            </a:r>
            <a:r>
              <a:rPr dirty="0" sz="1300" spc="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https://ageing-</a:t>
            </a:r>
            <a:r>
              <a:rPr dirty="0" sz="1300" spc="-1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better.org.uk/our-ageing-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population-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44059" y="1647980"/>
            <a:ext cx="7044690" cy="716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95"/>
              </a:spcBef>
            </a:pPr>
            <a:r>
              <a:rPr dirty="0" sz="2050" spc="-100">
                <a:solidFill>
                  <a:srgbClr val="412468"/>
                </a:solidFill>
                <a:latin typeface="Arial Black"/>
                <a:cs typeface="Arial Black"/>
              </a:rPr>
              <a:t>Percentage</a:t>
            </a:r>
            <a:r>
              <a:rPr dirty="0" sz="2050" spc="-1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2050" spc="-1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55">
                <a:solidFill>
                  <a:srgbClr val="412468"/>
                </a:solidFill>
                <a:latin typeface="Arial Black"/>
                <a:cs typeface="Arial Black"/>
              </a:rPr>
              <a:t>people</a:t>
            </a:r>
            <a:r>
              <a:rPr dirty="0" sz="2050" spc="-1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65">
                <a:solidFill>
                  <a:srgbClr val="412468"/>
                </a:solidFill>
                <a:latin typeface="Arial Black"/>
                <a:cs typeface="Arial Black"/>
              </a:rPr>
              <a:t>aged</a:t>
            </a:r>
            <a:r>
              <a:rPr dirty="0" sz="2050" spc="-1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75">
                <a:solidFill>
                  <a:srgbClr val="412468"/>
                </a:solidFill>
                <a:latin typeface="Arial Black"/>
                <a:cs typeface="Arial Black"/>
              </a:rPr>
              <a:t>50</a:t>
            </a:r>
            <a:r>
              <a:rPr dirty="0" sz="2050" spc="-1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80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r>
              <a:rPr dirty="0" sz="2050" spc="-1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80">
                <a:solidFill>
                  <a:srgbClr val="412468"/>
                </a:solidFill>
                <a:latin typeface="Arial Black"/>
                <a:cs typeface="Arial Black"/>
              </a:rPr>
              <a:t>over</a:t>
            </a:r>
            <a:r>
              <a:rPr dirty="0" sz="2050" spc="-1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85">
                <a:solidFill>
                  <a:srgbClr val="412468"/>
                </a:solidFill>
                <a:latin typeface="Arial Black"/>
                <a:cs typeface="Arial Black"/>
              </a:rPr>
              <a:t>who</a:t>
            </a:r>
            <a:r>
              <a:rPr dirty="0" sz="2050" spc="-1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110">
                <a:solidFill>
                  <a:srgbClr val="412468"/>
                </a:solidFill>
                <a:latin typeface="Arial Black"/>
                <a:cs typeface="Arial Black"/>
              </a:rPr>
              <a:t>are</a:t>
            </a:r>
            <a:r>
              <a:rPr dirty="0" sz="2050" spc="-1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20">
                <a:solidFill>
                  <a:srgbClr val="412468"/>
                </a:solidFill>
                <a:latin typeface="Arial Black"/>
                <a:cs typeface="Arial Black"/>
              </a:rPr>
              <a:t>from </a:t>
            </a:r>
            <a:r>
              <a:rPr dirty="0" sz="2050" spc="-114">
                <a:solidFill>
                  <a:srgbClr val="412468"/>
                </a:solidFill>
                <a:latin typeface="Arial Black"/>
                <a:cs typeface="Arial Black"/>
              </a:rPr>
              <a:t>Black,</a:t>
            </a:r>
            <a:r>
              <a:rPr dirty="0" sz="2050" spc="-1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114">
                <a:solidFill>
                  <a:srgbClr val="412468"/>
                </a:solidFill>
                <a:latin typeface="Arial Black"/>
                <a:cs typeface="Arial Black"/>
              </a:rPr>
              <a:t>Asian</a:t>
            </a:r>
            <a:r>
              <a:rPr dirty="0" sz="2050" spc="-15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45">
                <a:solidFill>
                  <a:srgbClr val="412468"/>
                </a:solidFill>
                <a:latin typeface="Arial Black"/>
                <a:cs typeface="Arial Black"/>
              </a:rPr>
              <a:t>or</a:t>
            </a:r>
            <a:r>
              <a:rPr dirty="0" sz="2050" spc="-1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40">
                <a:solidFill>
                  <a:srgbClr val="412468"/>
                </a:solidFill>
                <a:latin typeface="Arial Black"/>
                <a:cs typeface="Arial Black"/>
              </a:rPr>
              <a:t>Minority</a:t>
            </a:r>
            <a:r>
              <a:rPr dirty="0" sz="2050" spc="-15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100">
                <a:solidFill>
                  <a:srgbClr val="412468"/>
                </a:solidFill>
                <a:latin typeface="Arial Black"/>
                <a:cs typeface="Arial Black"/>
              </a:rPr>
              <a:t>Ethnic</a:t>
            </a:r>
            <a:r>
              <a:rPr dirty="0" sz="2050" spc="-15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90">
                <a:solidFill>
                  <a:srgbClr val="412468"/>
                </a:solidFill>
                <a:latin typeface="Arial Black"/>
                <a:cs typeface="Arial Black"/>
              </a:rPr>
              <a:t>backgrounds</a:t>
            </a:r>
            <a:r>
              <a:rPr dirty="0" sz="2050" spc="-1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10">
                <a:solidFill>
                  <a:srgbClr val="412468"/>
                </a:solidFill>
                <a:latin typeface="Arial Black"/>
                <a:cs typeface="Arial Black"/>
              </a:rPr>
              <a:t>(2021)</a:t>
            </a:r>
            <a:endParaRPr sz="205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44059" y="3076211"/>
            <a:ext cx="1946275" cy="2139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64184" algn="l"/>
                <a:tab pos="1016000" algn="l"/>
                <a:tab pos="1577340" algn="l"/>
              </a:tabLst>
            </a:pPr>
            <a:r>
              <a:rPr dirty="0" sz="1200" spc="185">
                <a:solidFill>
                  <a:srgbClr val="757790"/>
                </a:solidFill>
                <a:latin typeface="Lucida Sans Unicode"/>
                <a:cs typeface="Lucida Sans Unicode"/>
              </a:rPr>
              <a:t>0%</a:t>
            </a:r>
            <a:r>
              <a:rPr dirty="0" sz="1200">
                <a:solidFill>
                  <a:srgbClr val="757790"/>
                </a:solidFill>
                <a:latin typeface="Lucida Sans Unicode"/>
                <a:cs typeface="Lucida Sans Unicode"/>
              </a:rPr>
              <a:t>	</a:t>
            </a:r>
            <a:r>
              <a:rPr dirty="0" sz="1200" spc="120">
                <a:solidFill>
                  <a:srgbClr val="757790"/>
                </a:solidFill>
                <a:latin typeface="Lucida Sans Unicode"/>
                <a:cs typeface="Lucida Sans Unicode"/>
              </a:rPr>
              <a:t>20%</a:t>
            </a:r>
            <a:r>
              <a:rPr dirty="0" sz="1200">
                <a:solidFill>
                  <a:srgbClr val="757790"/>
                </a:solidFill>
                <a:latin typeface="Lucida Sans Unicode"/>
                <a:cs typeface="Lucida Sans Unicode"/>
              </a:rPr>
              <a:t>	</a:t>
            </a:r>
            <a:r>
              <a:rPr dirty="0" sz="1200" spc="145">
                <a:solidFill>
                  <a:srgbClr val="757790"/>
                </a:solidFill>
                <a:latin typeface="Lucida Sans Unicode"/>
                <a:cs typeface="Lucida Sans Unicode"/>
              </a:rPr>
              <a:t>40%</a:t>
            </a:r>
            <a:r>
              <a:rPr dirty="0" sz="1200">
                <a:solidFill>
                  <a:srgbClr val="757790"/>
                </a:solidFill>
                <a:latin typeface="Lucida Sans Unicode"/>
                <a:cs typeface="Lucida Sans Unicode"/>
              </a:rPr>
              <a:t>	</a:t>
            </a:r>
            <a:r>
              <a:rPr dirty="0" sz="1200" spc="125">
                <a:solidFill>
                  <a:srgbClr val="757790"/>
                </a:solidFill>
                <a:latin typeface="Lucida Sans Unicode"/>
                <a:cs typeface="Lucida Sans Unicode"/>
              </a:rPr>
              <a:t>60%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B4B8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Our</a:t>
            </a:r>
            <a:r>
              <a:rPr dirty="0" spc="-270"/>
              <a:t> </a:t>
            </a:r>
            <a:r>
              <a:rPr dirty="0" spc="-130"/>
              <a:t>ageing</a:t>
            </a:r>
            <a:r>
              <a:rPr dirty="0" spc="-265"/>
              <a:t> </a:t>
            </a:r>
            <a:r>
              <a:rPr dirty="0" spc="-75"/>
              <a:t>population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15152160" y="0"/>
            <a:ext cx="4952365" cy="11308715"/>
            <a:chOff x="15152160" y="0"/>
            <a:chExt cx="4952365" cy="11308715"/>
          </a:xfrm>
        </p:grpSpPr>
        <p:sp>
          <p:nvSpPr>
            <p:cNvPr id="15" name="object 15"/>
            <p:cNvSpPr/>
            <p:nvPr/>
          </p:nvSpPr>
          <p:spPr>
            <a:xfrm>
              <a:off x="15152155" y="9704914"/>
              <a:ext cx="598805" cy="769620"/>
            </a:xfrm>
            <a:custGeom>
              <a:avLst/>
              <a:gdLst/>
              <a:ahLst/>
              <a:cxnLst/>
              <a:rect l="l" t="t" r="r" b="b"/>
              <a:pathLst>
                <a:path w="598805" h="769620">
                  <a:moveTo>
                    <a:pt x="475538" y="3568"/>
                  </a:moveTo>
                  <a:lnTo>
                    <a:pt x="474129" y="1104"/>
                  </a:lnTo>
                  <a:lnTo>
                    <a:pt x="471868" y="1104"/>
                  </a:lnTo>
                  <a:lnTo>
                    <a:pt x="1308" y="1104"/>
                  </a:lnTo>
                  <a:lnTo>
                    <a:pt x="0" y="2413"/>
                  </a:lnTo>
                  <a:lnTo>
                    <a:pt x="0" y="768108"/>
                  </a:lnTo>
                  <a:lnTo>
                    <a:pt x="1308" y="769416"/>
                  </a:lnTo>
                  <a:lnTo>
                    <a:pt x="29908" y="769416"/>
                  </a:lnTo>
                  <a:lnTo>
                    <a:pt x="30873" y="768858"/>
                  </a:lnTo>
                  <a:lnTo>
                    <a:pt x="475538" y="3568"/>
                  </a:lnTo>
                  <a:close/>
                </a:path>
                <a:path w="598805" h="769620">
                  <a:moveTo>
                    <a:pt x="598627" y="1054"/>
                  </a:moveTo>
                  <a:lnTo>
                    <a:pt x="594868" y="0"/>
                  </a:lnTo>
                  <a:lnTo>
                    <a:pt x="387146" y="360438"/>
                  </a:lnTo>
                  <a:lnTo>
                    <a:pt x="388505" y="362851"/>
                  </a:lnTo>
                  <a:lnTo>
                    <a:pt x="390677" y="362851"/>
                  </a:lnTo>
                  <a:lnTo>
                    <a:pt x="597382" y="362851"/>
                  </a:lnTo>
                  <a:lnTo>
                    <a:pt x="598627" y="361569"/>
                  </a:lnTo>
                  <a:lnTo>
                    <a:pt x="598627" y="1054"/>
                  </a:lnTo>
                  <a:close/>
                </a:path>
                <a:path w="598805" h="769620">
                  <a:moveTo>
                    <a:pt x="598639" y="479386"/>
                  </a:moveTo>
                  <a:lnTo>
                    <a:pt x="597331" y="478104"/>
                  </a:lnTo>
                  <a:lnTo>
                    <a:pt x="318579" y="478104"/>
                  </a:lnTo>
                  <a:lnTo>
                    <a:pt x="317627" y="478624"/>
                  </a:lnTo>
                  <a:lnTo>
                    <a:pt x="150571" y="766978"/>
                  </a:lnTo>
                  <a:lnTo>
                    <a:pt x="151968" y="769404"/>
                  </a:lnTo>
                  <a:lnTo>
                    <a:pt x="597331" y="769404"/>
                  </a:lnTo>
                  <a:lnTo>
                    <a:pt x="598639" y="768121"/>
                  </a:lnTo>
                  <a:lnTo>
                    <a:pt x="598639" y="766508"/>
                  </a:lnTo>
                  <a:lnTo>
                    <a:pt x="598639" y="479386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85593" y="9706006"/>
              <a:ext cx="3014672" cy="88625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9789974" y="0"/>
              <a:ext cx="314325" cy="11308715"/>
            </a:xfrm>
            <a:custGeom>
              <a:avLst/>
              <a:gdLst/>
              <a:ahLst/>
              <a:cxnLst/>
              <a:rect l="l" t="t" r="r" b="b"/>
              <a:pathLst>
                <a:path w="314325" h="11308715">
                  <a:moveTo>
                    <a:pt x="314126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314126" y="11308556"/>
                  </a:lnTo>
                  <a:lnTo>
                    <a:pt x="314126" y="0"/>
                  </a:lnTo>
                  <a:close/>
                </a:path>
              </a:pathLst>
            </a:custGeom>
            <a:solidFill>
              <a:srgbClr val="B7B6CA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6121400" cy="381635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506730">
              <a:lnSpc>
                <a:spcPts val="5610"/>
              </a:lnSpc>
              <a:spcBef>
                <a:spcPts val="555"/>
              </a:spcBef>
            </a:pPr>
            <a:r>
              <a:rPr dirty="0" sz="4950" spc="-200">
                <a:solidFill>
                  <a:srgbClr val="412468"/>
                </a:solidFill>
                <a:latin typeface="Arial Black"/>
                <a:cs typeface="Arial Black"/>
              </a:rPr>
              <a:t>Home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05">
                <a:solidFill>
                  <a:srgbClr val="412468"/>
                </a:solidFill>
                <a:latin typeface="Arial Black"/>
                <a:cs typeface="Arial Black"/>
              </a:rPr>
              <a:t>ownership </a:t>
            </a:r>
            <a:r>
              <a:rPr dirty="0" sz="4950" spc="-405">
                <a:solidFill>
                  <a:srgbClr val="412468"/>
                </a:solidFill>
                <a:latin typeface="Arial Black"/>
                <a:cs typeface="Arial Black"/>
              </a:rPr>
              <a:t>is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70">
                <a:solidFill>
                  <a:srgbClr val="412468"/>
                </a:solidFill>
                <a:latin typeface="Arial Black"/>
                <a:cs typeface="Arial Black"/>
              </a:rPr>
              <a:t>no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85">
                <a:solidFill>
                  <a:srgbClr val="412468"/>
                </a:solidFill>
                <a:latin typeface="Arial Black"/>
                <a:cs typeface="Arial Black"/>
              </a:rPr>
              <a:t>guarantee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">
                <a:solidFill>
                  <a:srgbClr val="412468"/>
                </a:solidFill>
                <a:latin typeface="Arial Black"/>
                <a:cs typeface="Arial Black"/>
              </a:rPr>
              <a:t>of </a:t>
            </a:r>
            <a:r>
              <a:rPr dirty="0" sz="4950" spc="-285">
                <a:solidFill>
                  <a:srgbClr val="412468"/>
                </a:solidFill>
                <a:latin typeface="Arial Black"/>
                <a:cs typeface="Arial Black"/>
              </a:rPr>
              <a:t>financial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05">
                <a:solidFill>
                  <a:srgbClr val="412468"/>
                </a:solidFill>
                <a:latin typeface="Arial Black"/>
                <a:cs typeface="Arial Black"/>
              </a:rPr>
              <a:t>security</a:t>
            </a:r>
            <a:endParaRPr sz="4950">
              <a:latin typeface="Arial Black"/>
              <a:cs typeface="Arial Black"/>
            </a:endParaRPr>
          </a:p>
          <a:p>
            <a:pPr marL="12700" marR="5080">
              <a:lnSpc>
                <a:spcPct val="103699"/>
              </a:lnSpc>
              <a:spcBef>
                <a:spcPts val="1914"/>
              </a:spcBef>
            </a:pP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Almost</a:t>
            </a:r>
            <a:r>
              <a:rPr dirty="0" sz="2850" spc="-2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80">
                <a:solidFill>
                  <a:srgbClr val="412468"/>
                </a:solidFill>
                <a:latin typeface="Lucida Sans Unicode"/>
                <a:cs typeface="Lucida Sans Unicode"/>
              </a:rPr>
              <a:t>one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in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80">
                <a:solidFill>
                  <a:srgbClr val="412468"/>
                </a:solidFill>
                <a:latin typeface="Lucida Sans Unicode"/>
                <a:cs typeface="Lucida Sans Unicode"/>
              </a:rPr>
              <a:t>five</a:t>
            </a:r>
            <a:r>
              <a:rPr dirty="0" sz="2850" spc="-2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85">
                <a:solidFill>
                  <a:srgbClr val="412468"/>
                </a:solidFill>
                <a:latin typeface="Lucida Sans Unicode"/>
                <a:cs typeface="Lucida Sans Unicode"/>
              </a:rPr>
              <a:t>people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85">
                <a:solidFill>
                  <a:srgbClr val="412468"/>
                </a:solidFill>
                <a:latin typeface="Lucida Sans Unicode"/>
                <a:cs typeface="Lucida Sans Unicode"/>
              </a:rPr>
              <a:t>aged </a:t>
            </a:r>
            <a:r>
              <a:rPr dirty="0" sz="2850" spc="175">
                <a:solidFill>
                  <a:srgbClr val="412468"/>
                </a:solidFill>
                <a:latin typeface="Lucida Sans Unicode"/>
                <a:cs typeface="Lucida Sans Unicode"/>
              </a:rPr>
              <a:t>50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0">
                <a:solidFill>
                  <a:srgbClr val="412468"/>
                </a:solidFill>
                <a:latin typeface="Lucida Sans Unicode"/>
                <a:cs typeface="Lucida Sans Unicode"/>
              </a:rPr>
              <a:t>and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0">
                <a:solidFill>
                  <a:srgbClr val="412468"/>
                </a:solidFill>
                <a:latin typeface="Lucida Sans Unicode"/>
                <a:cs typeface="Lucida Sans Unicode"/>
              </a:rPr>
              <a:t>over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25">
                <a:solidFill>
                  <a:srgbClr val="412468"/>
                </a:solidFill>
                <a:latin typeface="Lucida Sans Unicode"/>
                <a:cs typeface="Lucida Sans Unicode"/>
              </a:rPr>
              <a:t>who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10">
                <a:solidFill>
                  <a:srgbClr val="412468"/>
                </a:solidFill>
                <a:latin typeface="Lucida Sans Unicode"/>
                <a:cs typeface="Lucida Sans Unicode"/>
              </a:rPr>
              <a:t>own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their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40">
                <a:solidFill>
                  <a:srgbClr val="412468"/>
                </a:solidFill>
                <a:latin typeface="Lucida Sans Unicode"/>
                <a:cs typeface="Lucida Sans Unicode"/>
              </a:rPr>
              <a:t>homes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outright</a:t>
            </a:r>
            <a:r>
              <a:rPr dirty="0" sz="2850" spc="-13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are</a:t>
            </a:r>
            <a:r>
              <a:rPr dirty="0" sz="2850" spc="-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living</a:t>
            </a:r>
            <a:r>
              <a:rPr dirty="0" sz="2850" spc="-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in</a:t>
            </a:r>
            <a:r>
              <a:rPr dirty="0" sz="2850" spc="-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40">
                <a:solidFill>
                  <a:srgbClr val="412468"/>
                </a:solidFill>
                <a:latin typeface="Lucida Sans Unicode"/>
                <a:cs typeface="Lucida Sans Unicode"/>
              </a:rPr>
              <a:t>poverty.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736092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5">
                <a:solidFill>
                  <a:srgbClr val="412468"/>
                </a:solidFill>
                <a:latin typeface="Lucida Sans Unicode"/>
                <a:cs typeface="Lucida Sans Unicode"/>
              </a:rPr>
              <a:t>4.10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better.org.uk/homes-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215738" y="3329751"/>
            <a:ext cx="8946515" cy="3938904"/>
            <a:chOff x="10215738" y="3329751"/>
            <a:chExt cx="8946515" cy="3938904"/>
          </a:xfrm>
        </p:grpSpPr>
        <p:sp>
          <p:nvSpPr>
            <p:cNvPr id="5" name="object 5"/>
            <p:cNvSpPr/>
            <p:nvPr/>
          </p:nvSpPr>
          <p:spPr>
            <a:xfrm>
              <a:off x="10321926" y="3859400"/>
              <a:ext cx="8300720" cy="3097530"/>
            </a:xfrm>
            <a:custGeom>
              <a:avLst/>
              <a:gdLst/>
              <a:ahLst/>
              <a:cxnLst/>
              <a:rect l="l" t="t" r="r" b="b"/>
              <a:pathLst>
                <a:path w="8300719" h="3097529">
                  <a:moveTo>
                    <a:pt x="8300197" y="0"/>
                  </a:moveTo>
                  <a:lnTo>
                    <a:pt x="0" y="0"/>
                  </a:lnTo>
                  <a:lnTo>
                    <a:pt x="0" y="3097382"/>
                  </a:lnTo>
                  <a:lnTo>
                    <a:pt x="8300197" y="3097382"/>
                  </a:lnTo>
                  <a:lnTo>
                    <a:pt x="8300197" y="0"/>
                  </a:lnTo>
                  <a:close/>
                </a:path>
              </a:pathLst>
            </a:custGeom>
            <a:solidFill>
              <a:srgbClr val="F8EF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547452" y="3859406"/>
              <a:ext cx="2075180" cy="1104900"/>
            </a:xfrm>
            <a:custGeom>
              <a:avLst/>
              <a:gdLst/>
              <a:ahLst/>
              <a:cxnLst/>
              <a:rect l="l" t="t" r="r" b="b"/>
              <a:pathLst>
                <a:path w="2075180" h="1104900">
                  <a:moveTo>
                    <a:pt x="1018440" y="0"/>
                  </a:moveTo>
                  <a:lnTo>
                    <a:pt x="0" y="0"/>
                  </a:lnTo>
                  <a:lnTo>
                    <a:pt x="0" y="1104332"/>
                  </a:lnTo>
                  <a:lnTo>
                    <a:pt x="1018440" y="0"/>
                  </a:lnTo>
                  <a:close/>
                </a:path>
                <a:path w="2075180" h="1104900">
                  <a:moveTo>
                    <a:pt x="2074669" y="0"/>
                  </a:moveTo>
                  <a:lnTo>
                    <a:pt x="1018440" y="0"/>
                  </a:lnTo>
                  <a:lnTo>
                    <a:pt x="2074669" y="1104332"/>
                  </a:lnTo>
                  <a:lnTo>
                    <a:pt x="2074669" y="0"/>
                  </a:lnTo>
                  <a:close/>
                </a:path>
              </a:pathLst>
            </a:custGeom>
            <a:solidFill>
              <a:srgbClr val="F4A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430839" y="4467790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>
                  <a:moveTo>
                    <a:pt x="153953" y="0"/>
                  </a:moveTo>
                  <a:lnTo>
                    <a:pt x="105297" y="7846"/>
                  </a:lnTo>
                  <a:lnTo>
                    <a:pt x="63036" y="29696"/>
                  </a:lnTo>
                  <a:lnTo>
                    <a:pt x="29707" y="63015"/>
                  </a:lnTo>
                  <a:lnTo>
                    <a:pt x="7849" y="105269"/>
                  </a:lnTo>
                  <a:lnTo>
                    <a:pt x="0" y="153922"/>
                  </a:lnTo>
                  <a:lnTo>
                    <a:pt x="7849" y="202581"/>
                  </a:lnTo>
                  <a:lnTo>
                    <a:pt x="29707" y="244840"/>
                  </a:lnTo>
                  <a:lnTo>
                    <a:pt x="63036" y="278163"/>
                  </a:lnTo>
                  <a:lnTo>
                    <a:pt x="105297" y="300017"/>
                  </a:lnTo>
                  <a:lnTo>
                    <a:pt x="153953" y="307864"/>
                  </a:lnTo>
                  <a:lnTo>
                    <a:pt x="202608" y="300017"/>
                  </a:lnTo>
                  <a:lnTo>
                    <a:pt x="244867" y="278163"/>
                  </a:lnTo>
                  <a:lnTo>
                    <a:pt x="278192" y="244840"/>
                  </a:lnTo>
                  <a:lnTo>
                    <a:pt x="300047" y="202581"/>
                  </a:lnTo>
                  <a:lnTo>
                    <a:pt x="307896" y="153922"/>
                  </a:lnTo>
                  <a:lnTo>
                    <a:pt x="300047" y="105269"/>
                  </a:lnTo>
                  <a:lnTo>
                    <a:pt x="278192" y="63015"/>
                  </a:lnTo>
                  <a:lnTo>
                    <a:pt x="244867" y="29696"/>
                  </a:lnTo>
                  <a:lnTo>
                    <a:pt x="202608" y="7846"/>
                  </a:lnTo>
                  <a:lnTo>
                    <a:pt x="153953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77617" y="4514543"/>
              <a:ext cx="214349" cy="21435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782035" y="3329755"/>
              <a:ext cx="450215" cy="534035"/>
            </a:xfrm>
            <a:custGeom>
              <a:avLst/>
              <a:gdLst/>
              <a:ahLst/>
              <a:cxnLst/>
              <a:rect l="l" t="t" r="r" b="b"/>
              <a:pathLst>
                <a:path w="450215" h="534035">
                  <a:moveTo>
                    <a:pt x="449783" y="184861"/>
                  </a:moveTo>
                  <a:lnTo>
                    <a:pt x="372668" y="184861"/>
                  </a:lnTo>
                  <a:lnTo>
                    <a:pt x="372668" y="5549"/>
                  </a:lnTo>
                  <a:lnTo>
                    <a:pt x="367118" y="0"/>
                  </a:lnTo>
                  <a:lnTo>
                    <a:pt x="240169" y="0"/>
                  </a:lnTo>
                  <a:lnTo>
                    <a:pt x="234607" y="5549"/>
                  </a:lnTo>
                  <a:lnTo>
                    <a:pt x="234607" y="184861"/>
                  </a:lnTo>
                  <a:lnTo>
                    <a:pt x="185369" y="184861"/>
                  </a:lnTo>
                  <a:lnTo>
                    <a:pt x="185369" y="5549"/>
                  </a:lnTo>
                  <a:lnTo>
                    <a:pt x="179806" y="0"/>
                  </a:lnTo>
                  <a:lnTo>
                    <a:pt x="52870" y="0"/>
                  </a:lnTo>
                  <a:lnTo>
                    <a:pt x="47320" y="5549"/>
                  </a:lnTo>
                  <a:lnTo>
                    <a:pt x="47320" y="184861"/>
                  </a:lnTo>
                  <a:lnTo>
                    <a:pt x="0" y="184861"/>
                  </a:lnTo>
                  <a:lnTo>
                    <a:pt x="0" y="534035"/>
                  </a:lnTo>
                  <a:lnTo>
                    <a:pt x="449783" y="534035"/>
                  </a:lnTo>
                  <a:lnTo>
                    <a:pt x="449783" y="184861"/>
                  </a:lnTo>
                  <a:close/>
                </a:path>
              </a:pathLst>
            </a:custGeom>
            <a:solidFill>
              <a:srgbClr val="F085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7383837" y="6101546"/>
              <a:ext cx="847725" cy="521334"/>
            </a:xfrm>
            <a:custGeom>
              <a:avLst/>
              <a:gdLst/>
              <a:ahLst/>
              <a:cxnLst/>
              <a:rect l="l" t="t" r="r" b="b"/>
              <a:pathLst>
                <a:path w="847725" h="521334">
                  <a:moveTo>
                    <a:pt x="847084" y="0"/>
                  </a:moveTo>
                  <a:lnTo>
                    <a:pt x="0" y="31"/>
                  </a:lnTo>
                  <a:lnTo>
                    <a:pt x="10" y="520863"/>
                  </a:lnTo>
                  <a:lnTo>
                    <a:pt x="847105" y="520832"/>
                  </a:lnTo>
                  <a:lnTo>
                    <a:pt x="847084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383835" y="5958866"/>
              <a:ext cx="847090" cy="142875"/>
            </a:xfrm>
            <a:custGeom>
              <a:avLst/>
              <a:gdLst/>
              <a:ahLst/>
              <a:cxnLst/>
              <a:rect l="l" t="t" r="r" b="b"/>
              <a:pathLst>
                <a:path w="847090" h="142875">
                  <a:moveTo>
                    <a:pt x="711046" y="0"/>
                  </a:moveTo>
                  <a:lnTo>
                    <a:pt x="169753" y="20"/>
                  </a:lnTo>
                  <a:lnTo>
                    <a:pt x="125142" y="13812"/>
                  </a:lnTo>
                  <a:lnTo>
                    <a:pt x="0" y="142718"/>
                  </a:lnTo>
                  <a:lnTo>
                    <a:pt x="847094" y="142686"/>
                  </a:lnTo>
                  <a:lnTo>
                    <a:pt x="711046" y="0"/>
                  </a:lnTo>
                  <a:close/>
                </a:path>
              </a:pathLst>
            </a:custGeom>
            <a:solidFill>
              <a:srgbClr val="F8C2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7383824" y="6101568"/>
              <a:ext cx="847725" cy="521334"/>
            </a:xfrm>
            <a:custGeom>
              <a:avLst/>
              <a:gdLst/>
              <a:ahLst/>
              <a:cxnLst/>
              <a:rect l="l" t="t" r="r" b="b"/>
              <a:pathLst>
                <a:path w="847725" h="521334">
                  <a:moveTo>
                    <a:pt x="847102" y="0"/>
                  </a:moveTo>
                  <a:lnTo>
                    <a:pt x="0" y="25"/>
                  </a:lnTo>
                  <a:lnTo>
                    <a:pt x="0" y="47332"/>
                  </a:lnTo>
                  <a:lnTo>
                    <a:pt x="847102" y="47307"/>
                  </a:lnTo>
                  <a:lnTo>
                    <a:pt x="847102" y="0"/>
                  </a:lnTo>
                  <a:close/>
                </a:path>
                <a:path w="847725" h="521334">
                  <a:moveTo>
                    <a:pt x="847115" y="473506"/>
                  </a:moveTo>
                  <a:lnTo>
                    <a:pt x="12" y="473544"/>
                  </a:lnTo>
                  <a:lnTo>
                    <a:pt x="12" y="520852"/>
                  </a:lnTo>
                  <a:lnTo>
                    <a:pt x="847115" y="520814"/>
                  </a:lnTo>
                  <a:lnTo>
                    <a:pt x="847115" y="473506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6658380" y="6025195"/>
              <a:ext cx="396875" cy="894715"/>
            </a:xfrm>
            <a:custGeom>
              <a:avLst/>
              <a:gdLst/>
              <a:ahLst/>
              <a:cxnLst/>
              <a:rect l="l" t="t" r="r" b="b"/>
              <a:pathLst>
                <a:path w="396875" h="894715">
                  <a:moveTo>
                    <a:pt x="198174" y="0"/>
                  </a:moveTo>
                  <a:lnTo>
                    <a:pt x="151271" y="2632"/>
                  </a:lnTo>
                  <a:lnTo>
                    <a:pt x="104575" y="10525"/>
                  </a:lnTo>
                  <a:lnTo>
                    <a:pt x="58291" y="23679"/>
                  </a:lnTo>
                  <a:lnTo>
                    <a:pt x="0" y="43626"/>
                  </a:lnTo>
                  <a:lnTo>
                    <a:pt x="31" y="894669"/>
                  </a:lnTo>
                  <a:lnTo>
                    <a:pt x="396364" y="894658"/>
                  </a:lnTo>
                  <a:lnTo>
                    <a:pt x="396333" y="43616"/>
                  </a:lnTo>
                  <a:lnTo>
                    <a:pt x="338073" y="23658"/>
                  </a:lnTo>
                  <a:lnTo>
                    <a:pt x="291781" y="10513"/>
                  </a:lnTo>
                  <a:lnTo>
                    <a:pt x="245079" y="2627"/>
                  </a:lnTo>
                  <a:lnTo>
                    <a:pt x="198174" y="0"/>
                  </a:lnTo>
                  <a:close/>
                </a:path>
              </a:pathLst>
            </a:custGeom>
            <a:solidFill>
              <a:srgbClr val="F085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6950996" y="5155556"/>
              <a:ext cx="396875" cy="589280"/>
            </a:xfrm>
            <a:custGeom>
              <a:avLst/>
              <a:gdLst/>
              <a:ahLst/>
              <a:cxnLst/>
              <a:rect l="l" t="t" r="r" b="b"/>
              <a:pathLst>
                <a:path w="396875" h="589279">
                  <a:moveTo>
                    <a:pt x="198156" y="0"/>
                  </a:moveTo>
                  <a:lnTo>
                    <a:pt x="151252" y="1734"/>
                  </a:lnTo>
                  <a:lnTo>
                    <a:pt x="104554" y="6932"/>
                  </a:lnTo>
                  <a:lnTo>
                    <a:pt x="58270" y="15593"/>
                  </a:lnTo>
                  <a:lnTo>
                    <a:pt x="0" y="28724"/>
                  </a:lnTo>
                  <a:lnTo>
                    <a:pt x="10" y="589073"/>
                  </a:lnTo>
                  <a:lnTo>
                    <a:pt x="396333" y="589063"/>
                  </a:lnTo>
                  <a:lnTo>
                    <a:pt x="396323" y="28724"/>
                  </a:lnTo>
                  <a:lnTo>
                    <a:pt x="338042" y="15583"/>
                  </a:lnTo>
                  <a:lnTo>
                    <a:pt x="291757" y="6923"/>
                  </a:lnTo>
                  <a:lnTo>
                    <a:pt x="245060" y="1729"/>
                  </a:lnTo>
                  <a:lnTo>
                    <a:pt x="198156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6950983" y="5432354"/>
              <a:ext cx="396875" cy="312420"/>
            </a:xfrm>
            <a:custGeom>
              <a:avLst/>
              <a:gdLst/>
              <a:ahLst/>
              <a:cxnLst/>
              <a:rect l="l" t="t" r="r" b="b"/>
              <a:pathLst>
                <a:path w="396875" h="312420">
                  <a:moveTo>
                    <a:pt x="396341" y="264934"/>
                  </a:moveTo>
                  <a:lnTo>
                    <a:pt x="12" y="264947"/>
                  </a:lnTo>
                  <a:lnTo>
                    <a:pt x="12" y="312267"/>
                  </a:lnTo>
                  <a:lnTo>
                    <a:pt x="396341" y="312254"/>
                  </a:lnTo>
                  <a:lnTo>
                    <a:pt x="396341" y="264934"/>
                  </a:lnTo>
                  <a:close/>
                </a:path>
                <a:path w="396875" h="312420">
                  <a:moveTo>
                    <a:pt x="396341" y="0"/>
                  </a:moveTo>
                  <a:lnTo>
                    <a:pt x="0" y="12"/>
                  </a:lnTo>
                  <a:lnTo>
                    <a:pt x="0" y="47320"/>
                  </a:lnTo>
                  <a:lnTo>
                    <a:pt x="396341" y="47307"/>
                  </a:lnTo>
                  <a:lnTo>
                    <a:pt x="396341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7822257" y="5155556"/>
              <a:ext cx="396875" cy="589280"/>
            </a:xfrm>
            <a:custGeom>
              <a:avLst/>
              <a:gdLst/>
              <a:ahLst/>
              <a:cxnLst/>
              <a:rect l="l" t="t" r="r" b="b"/>
              <a:pathLst>
                <a:path w="396875" h="589279">
                  <a:moveTo>
                    <a:pt x="198161" y="0"/>
                  </a:moveTo>
                  <a:lnTo>
                    <a:pt x="151255" y="1734"/>
                  </a:lnTo>
                  <a:lnTo>
                    <a:pt x="104555" y="6932"/>
                  </a:lnTo>
                  <a:lnTo>
                    <a:pt x="58270" y="15593"/>
                  </a:lnTo>
                  <a:lnTo>
                    <a:pt x="0" y="28724"/>
                  </a:lnTo>
                  <a:lnTo>
                    <a:pt x="10" y="589073"/>
                  </a:lnTo>
                  <a:lnTo>
                    <a:pt x="396343" y="589063"/>
                  </a:lnTo>
                  <a:lnTo>
                    <a:pt x="396323" y="28724"/>
                  </a:lnTo>
                  <a:lnTo>
                    <a:pt x="338052" y="15583"/>
                  </a:lnTo>
                  <a:lnTo>
                    <a:pt x="291767" y="6923"/>
                  </a:lnTo>
                  <a:lnTo>
                    <a:pt x="245067" y="1729"/>
                  </a:lnTo>
                  <a:lnTo>
                    <a:pt x="198161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7822254" y="5432354"/>
              <a:ext cx="396875" cy="312420"/>
            </a:xfrm>
            <a:custGeom>
              <a:avLst/>
              <a:gdLst/>
              <a:ahLst/>
              <a:cxnLst/>
              <a:rect l="l" t="t" r="r" b="b"/>
              <a:pathLst>
                <a:path w="396875" h="312420">
                  <a:moveTo>
                    <a:pt x="396316" y="0"/>
                  </a:moveTo>
                  <a:lnTo>
                    <a:pt x="0" y="12"/>
                  </a:lnTo>
                  <a:lnTo>
                    <a:pt x="0" y="47320"/>
                  </a:lnTo>
                  <a:lnTo>
                    <a:pt x="396316" y="47307"/>
                  </a:lnTo>
                  <a:lnTo>
                    <a:pt x="396316" y="0"/>
                  </a:lnTo>
                  <a:close/>
                </a:path>
                <a:path w="396875" h="312420">
                  <a:moveTo>
                    <a:pt x="396341" y="264934"/>
                  </a:moveTo>
                  <a:lnTo>
                    <a:pt x="0" y="264947"/>
                  </a:lnTo>
                  <a:lnTo>
                    <a:pt x="0" y="312267"/>
                  </a:lnTo>
                  <a:lnTo>
                    <a:pt x="396341" y="312254"/>
                  </a:lnTo>
                  <a:lnTo>
                    <a:pt x="396341" y="264934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6546600" y="3824508"/>
              <a:ext cx="2203450" cy="1266825"/>
            </a:xfrm>
            <a:custGeom>
              <a:avLst/>
              <a:gdLst/>
              <a:ahLst/>
              <a:cxnLst/>
              <a:rect l="l" t="t" r="r" b="b"/>
              <a:pathLst>
                <a:path w="2203450" h="1266825">
                  <a:moveTo>
                    <a:pt x="1040449" y="0"/>
                  </a:moveTo>
                  <a:lnTo>
                    <a:pt x="0" y="1061140"/>
                  </a:lnTo>
                  <a:lnTo>
                    <a:pt x="0" y="1213429"/>
                  </a:lnTo>
                  <a:lnTo>
                    <a:pt x="1040690" y="152529"/>
                  </a:lnTo>
                  <a:lnTo>
                    <a:pt x="2127286" y="1266495"/>
                  </a:lnTo>
                  <a:lnTo>
                    <a:pt x="2203398" y="1192235"/>
                  </a:lnTo>
                  <a:lnTo>
                    <a:pt x="1040449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4471926" y="3859406"/>
              <a:ext cx="2075180" cy="1104900"/>
            </a:xfrm>
            <a:custGeom>
              <a:avLst/>
              <a:gdLst/>
              <a:ahLst/>
              <a:cxnLst/>
              <a:rect l="l" t="t" r="r" b="b"/>
              <a:pathLst>
                <a:path w="2075180" h="1104900">
                  <a:moveTo>
                    <a:pt x="1018440" y="0"/>
                  </a:moveTo>
                  <a:lnTo>
                    <a:pt x="0" y="0"/>
                  </a:lnTo>
                  <a:lnTo>
                    <a:pt x="0" y="1104332"/>
                  </a:lnTo>
                  <a:lnTo>
                    <a:pt x="1018440" y="0"/>
                  </a:lnTo>
                  <a:close/>
                </a:path>
                <a:path w="2075180" h="1104900">
                  <a:moveTo>
                    <a:pt x="2074669" y="0"/>
                  </a:moveTo>
                  <a:lnTo>
                    <a:pt x="1018440" y="0"/>
                  </a:lnTo>
                  <a:lnTo>
                    <a:pt x="2074669" y="1104332"/>
                  </a:lnTo>
                  <a:lnTo>
                    <a:pt x="2074669" y="0"/>
                  </a:lnTo>
                  <a:close/>
                </a:path>
              </a:pathLst>
            </a:custGeom>
            <a:solidFill>
              <a:srgbClr val="F4A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5355315" y="4467790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>
                  <a:moveTo>
                    <a:pt x="153953" y="0"/>
                  </a:moveTo>
                  <a:lnTo>
                    <a:pt x="105297" y="7846"/>
                  </a:lnTo>
                  <a:lnTo>
                    <a:pt x="63036" y="29696"/>
                  </a:lnTo>
                  <a:lnTo>
                    <a:pt x="29707" y="63015"/>
                  </a:lnTo>
                  <a:lnTo>
                    <a:pt x="7849" y="105269"/>
                  </a:lnTo>
                  <a:lnTo>
                    <a:pt x="0" y="153922"/>
                  </a:lnTo>
                  <a:lnTo>
                    <a:pt x="7849" y="202581"/>
                  </a:lnTo>
                  <a:lnTo>
                    <a:pt x="29707" y="244840"/>
                  </a:lnTo>
                  <a:lnTo>
                    <a:pt x="63036" y="278163"/>
                  </a:lnTo>
                  <a:lnTo>
                    <a:pt x="105297" y="300017"/>
                  </a:lnTo>
                  <a:lnTo>
                    <a:pt x="153953" y="307864"/>
                  </a:lnTo>
                  <a:lnTo>
                    <a:pt x="202616" y="300017"/>
                  </a:lnTo>
                  <a:lnTo>
                    <a:pt x="244876" y="278163"/>
                  </a:lnTo>
                  <a:lnTo>
                    <a:pt x="278198" y="244840"/>
                  </a:lnTo>
                  <a:lnTo>
                    <a:pt x="300049" y="202581"/>
                  </a:lnTo>
                  <a:lnTo>
                    <a:pt x="307896" y="153922"/>
                  </a:lnTo>
                  <a:lnTo>
                    <a:pt x="300049" y="105269"/>
                  </a:lnTo>
                  <a:lnTo>
                    <a:pt x="278198" y="63015"/>
                  </a:lnTo>
                  <a:lnTo>
                    <a:pt x="244876" y="29696"/>
                  </a:lnTo>
                  <a:lnTo>
                    <a:pt x="202616" y="7846"/>
                  </a:lnTo>
                  <a:lnTo>
                    <a:pt x="153953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02091" y="4514543"/>
              <a:ext cx="214349" cy="21435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4706499" y="3329755"/>
              <a:ext cx="450215" cy="534035"/>
            </a:xfrm>
            <a:custGeom>
              <a:avLst/>
              <a:gdLst/>
              <a:ahLst/>
              <a:cxnLst/>
              <a:rect l="l" t="t" r="r" b="b"/>
              <a:pathLst>
                <a:path w="450215" h="534035">
                  <a:moveTo>
                    <a:pt x="449783" y="184861"/>
                  </a:moveTo>
                  <a:lnTo>
                    <a:pt x="372681" y="184861"/>
                  </a:lnTo>
                  <a:lnTo>
                    <a:pt x="372681" y="5549"/>
                  </a:lnTo>
                  <a:lnTo>
                    <a:pt x="367131" y="0"/>
                  </a:lnTo>
                  <a:lnTo>
                    <a:pt x="240182" y="0"/>
                  </a:lnTo>
                  <a:lnTo>
                    <a:pt x="234632" y="5549"/>
                  </a:lnTo>
                  <a:lnTo>
                    <a:pt x="234632" y="184861"/>
                  </a:lnTo>
                  <a:lnTo>
                    <a:pt x="185381" y="184861"/>
                  </a:lnTo>
                  <a:lnTo>
                    <a:pt x="185381" y="5549"/>
                  </a:lnTo>
                  <a:lnTo>
                    <a:pt x="179806" y="0"/>
                  </a:lnTo>
                  <a:lnTo>
                    <a:pt x="52882" y="0"/>
                  </a:lnTo>
                  <a:lnTo>
                    <a:pt x="47332" y="5549"/>
                  </a:lnTo>
                  <a:lnTo>
                    <a:pt x="47332" y="184861"/>
                  </a:lnTo>
                  <a:lnTo>
                    <a:pt x="0" y="184861"/>
                  </a:lnTo>
                  <a:lnTo>
                    <a:pt x="0" y="534035"/>
                  </a:lnTo>
                  <a:lnTo>
                    <a:pt x="449783" y="534035"/>
                  </a:lnTo>
                  <a:lnTo>
                    <a:pt x="449783" y="184861"/>
                  </a:lnTo>
                  <a:close/>
                </a:path>
              </a:pathLst>
            </a:custGeom>
            <a:solidFill>
              <a:srgbClr val="F085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5308312" y="6101546"/>
              <a:ext cx="847725" cy="521334"/>
            </a:xfrm>
            <a:custGeom>
              <a:avLst/>
              <a:gdLst/>
              <a:ahLst/>
              <a:cxnLst/>
              <a:rect l="l" t="t" r="r" b="b"/>
              <a:pathLst>
                <a:path w="847725" h="521334">
                  <a:moveTo>
                    <a:pt x="847084" y="0"/>
                  </a:moveTo>
                  <a:lnTo>
                    <a:pt x="0" y="31"/>
                  </a:lnTo>
                  <a:lnTo>
                    <a:pt x="10" y="520863"/>
                  </a:lnTo>
                  <a:lnTo>
                    <a:pt x="847105" y="520832"/>
                  </a:lnTo>
                  <a:lnTo>
                    <a:pt x="847084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5308307" y="5958866"/>
              <a:ext cx="847090" cy="142875"/>
            </a:xfrm>
            <a:custGeom>
              <a:avLst/>
              <a:gdLst/>
              <a:ahLst/>
              <a:cxnLst/>
              <a:rect l="l" t="t" r="r" b="b"/>
              <a:pathLst>
                <a:path w="847090" h="142875">
                  <a:moveTo>
                    <a:pt x="711046" y="0"/>
                  </a:moveTo>
                  <a:lnTo>
                    <a:pt x="169753" y="20"/>
                  </a:lnTo>
                  <a:lnTo>
                    <a:pt x="125138" y="13812"/>
                  </a:lnTo>
                  <a:lnTo>
                    <a:pt x="0" y="142718"/>
                  </a:lnTo>
                  <a:lnTo>
                    <a:pt x="847094" y="142686"/>
                  </a:lnTo>
                  <a:lnTo>
                    <a:pt x="711046" y="0"/>
                  </a:lnTo>
                  <a:close/>
                </a:path>
              </a:pathLst>
            </a:custGeom>
            <a:solidFill>
              <a:srgbClr val="F8C2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5308301" y="6101568"/>
              <a:ext cx="847725" cy="521334"/>
            </a:xfrm>
            <a:custGeom>
              <a:avLst/>
              <a:gdLst/>
              <a:ahLst/>
              <a:cxnLst/>
              <a:rect l="l" t="t" r="r" b="b"/>
              <a:pathLst>
                <a:path w="847725" h="521334">
                  <a:moveTo>
                    <a:pt x="847090" y="0"/>
                  </a:moveTo>
                  <a:lnTo>
                    <a:pt x="0" y="25"/>
                  </a:lnTo>
                  <a:lnTo>
                    <a:pt x="0" y="47332"/>
                  </a:lnTo>
                  <a:lnTo>
                    <a:pt x="847090" y="47307"/>
                  </a:lnTo>
                  <a:lnTo>
                    <a:pt x="847090" y="0"/>
                  </a:lnTo>
                  <a:close/>
                </a:path>
                <a:path w="847725" h="521334">
                  <a:moveTo>
                    <a:pt x="847115" y="473506"/>
                  </a:moveTo>
                  <a:lnTo>
                    <a:pt x="12" y="473544"/>
                  </a:lnTo>
                  <a:lnTo>
                    <a:pt x="12" y="520852"/>
                  </a:lnTo>
                  <a:lnTo>
                    <a:pt x="847115" y="520814"/>
                  </a:lnTo>
                  <a:lnTo>
                    <a:pt x="847115" y="473506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4582855" y="6025195"/>
              <a:ext cx="396875" cy="894715"/>
            </a:xfrm>
            <a:custGeom>
              <a:avLst/>
              <a:gdLst/>
              <a:ahLst/>
              <a:cxnLst/>
              <a:rect l="l" t="t" r="r" b="b"/>
              <a:pathLst>
                <a:path w="396875" h="894715">
                  <a:moveTo>
                    <a:pt x="198174" y="0"/>
                  </a:moveTo>
                  <a:lnTo>
                    <a:pt x="151271" y="2632"/>
                  </a:lnTo>
                  <a:lnTo>
                    <a:pt x="104575" y="10525"/>
                  </a:lnTo>
                  <a:lnTo>
                    <a:pt x="58291" y="23679"/>
                  </a:lnTo>
                  <a:lnTo>
                    <a:pt x="0" y="43626"/>
                  </a:lnTo>
                  <a:lnTo>
                    <a:pt x="31" y="894669"/>
                  </a:lnTo>
                  <a:lnTo>
                    <a:pt x="396354" y="894658"/>
                  </a:lnTo>
                  <a:lnTo>
                    <a:pt x="396333" y="43616"/>
                  </a:lnTo>
                  <a:lnTo>
                    <a:pt x="338073" y="23658"/>
                  </a:lnTo>
                  <a:lnTo>
                    <a:pt x="291781" y="10513"/>
                  </a:lnTo>
                  <a:lnTo>
                    <a:pt x="245079" y="2627"/>
                  </a:lnTo>
                  <a:lnTo>
                    <a:pt x="198174" y="0"/>
                  </a:lnTo>
                  <a:close/>
                </a:path>
              </a:pathLst>
            </a:custGeom>
            <a:solidFill>
              <a:srgbClr val="F085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4875465" y="5155556"/>
              <a:ext cx="396875" cy="589280"/>
            </a:xfrm>
            <a:custGeom>
              <a:avLst/>
              <a:gdLst/>
              <a:ahLst/>
              <a:cxnLst/>
              <a:rect l="l" t="t" r="r" b="b"/>
              <a:pathLst>
                <a:path w="396875" h="589279">
                  <a:moveTo>
                    <a:pt x="198157" y="0"/>
                  </a:moveTo>
                  <a:lnTo>
                    <a:pt x="151252" y="1734"/>
                  </a:lnTo>
                  <a:lnTo>
                    <a:pt x="104554" y="6932"/>
                  </a:lnTo>
                  <a:lnTo>
                    <a:pt x="58270" y="15593"/>
                  </a:lnTo>
                  <a:lnTo>
                    <a:pt x="0" y="28724"/>
                  </a:lnTo>
                  <a:lnTo>
                    <a:pt x="10" y="589073"/>
                  </a:lnTo>
                  <a:lnTo>
                    <a:pt x="396333" y="589063"/>
                  </a:lnTo>
                  <a:lnTo>
                    <a:pt x="396323" y="28724"/>
                  </a:lnTo>
                  <a:lnTo>
                    <a:pt x="338052" y="15583"/>
                  </a:lnTo>
                  <a:lnTo>
                    <a:pt x="291763" y="6923"/>
                  </a:lnTo>
                  <a:lnTo>
                    <a:pt x="245063" y="1729"/>
                  </a:lnTo>
                  <a:lnTo>
                    <a:pt x="198157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4875460" y="5432354"/>
              <a:ext cx="396875" cy="312420"/>
            </a:xfrm>
            <a:custGeom>
              <a:avLst/>
              <a:gdLst/>
              <a:ahLst/>
              <a:cxnLst/>
              <a:rect l="l" t="t" r="r" b="b"/>
              <a:pathLst>
                <a:path w="396875" h="312420">
                  <a:moveTo>
                    <a:pt x="396328" y="0"/>
                  </a:moveTo>
                  <a:lnTo>
                    <a:pt x="0" y="12"/>
                  </a:lnTo>
                  <a:lnTo>
                    <a:pt x="0" y="47320"/>
                  </a:lnTo>
                  <a:lnTo>
                    <a:pt x="396328" y="47307"/>
                  </a:lnTo>
                  <a:lnTo>
                    <a:pt x="396328" y="0"/>
                  </a:lnTo>
                  <a:close/>
                </a:path>
                <a:path w="396875" h="312420">
                  <a:moveTo>
                    <a:pt x="396341" y="264934"/>
                  </a:moveTo>
                  <a:lnTo>
                    <a:pt x="12" y="264947"/>
                  </a:lnTo>
                  <a:lnTo>
                    <a:pt x="12" y="312267"/>
                  </a:lnTo>
                  <a:lnTo>
                    <a:pt x="396341" y="312254"/>
                  </a:lnTo>
                  <a:lnTo>
                    <a:pt x="396341" y="264934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5746731" y="5155556"/>
              <a:ext cx="396875" cy="589280"/>
            </a:xfrm>
            <a:custGeom>
              <a:avLst/>
              <a:gdLst/>
              <a:ahLst/>
              <a:cxnLst/>
              <a:rect l="l" t="t" r="r" b="b"/>
              <a:pathLst>
                <a:path w="396875" h="589279">
                  <a:moveTo>
                    <a:pt x="198161" y="0"/>
                  </a:moveTo>
                  <a:lnTo>
                    <a:pt x="151255" y="1734"/>
                  </a:lnTo>
                  <a:lnTo>
                    <a:pt x="104555" y="6932"/>
                  </a:lnTo>
                  <a:lnTo>
                    <a:pt x="58270" y="15593"/>
                  </a:lnTo>
                  <a:lnTo>
                    <a:pt x="0" y="28724"/>
                  </a:lnTo>
                  <a:lnTo>
                    <a:pt x="10" y="589073"/>
                  </a:lnTo>
                  <a:lnTo>
                    <a:pt x="396333" y="589063"/>
                  </a:lnTo>
                  <a:lnTo>
                    <a:pt x="396323" y="28724"/>
                  </a:lnTo>
                  <a:lnTo>
                    <a:pt x="338052" y="15583"/>
                  </a:lnTo>
                  <a:lnTo>
                    <a:pt x="291767" y="6923"/>
                  </a:lnTo>
                  <a:lnTo>
                    <a:pt x="245067" y="1729"/>
                  </a:lnTo>
                  <a:lnTo>
                    <a:pt x="198161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5746718" y="5432354"/>
              <a:ext cx="396875" cy="312420"/>
            </a:xfrm>
            <a:custGeom>
              <a:avLst/>
              <a:gdLst/>
              <a:ahLst/>
              <a:cxnLst/>
              <a:rect l="l" t="t" r="r" b="b"/>
              <a:pathLst>
                <a:path w="396875" h="312420">
                  <a:moveTo>
                    <a:pt x="396341" y="264934"/>
                  </a:moveTo>
                  <a:lnTo>
                    <a:pt x="12" y="264947"/>
                  </a:lnTo>
                  <a:lnTo>
                    <a:pt x="12" y="312267"/>
                  </a:lnTo>
                  <a:lnTo>
                    <a:pt x="396341" y="312254"/>
                  </a:lnTo>
                  <a:lnTo>
                    <a:pt x="396341" y="264934"/>
                  </a:lnTo>
                  <a:close/>
                </a:path>
                <a:path w="396875" h="312420">
                  <a:moveTo>
                    <a:pt x="396341" y="0"/>
                  </a:moveTo>
                  <a:lnTo>
                    <a:pt x="0" y="12"/>
                  </a:lnTo>
                  <a:lnTo>
                    <a:pt x="0" y="47320"/>
                  </a:lnTo>
                  <a:lnTo>
                    <a:pt x="396341" y="47307"/>
                  </a:lnTo>
                  <a:lnTo>
                    <a:pt x="396341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4471067" y="3824506"/>
              <a:ext cx="2075814" cy="1213485"/>
            </a:xfrm>
            <a:custGeom>
              <a:avLst/>
              <a:gdLst/>
              <a:ahLst/>
              <a:cxnLst/>
              <a:rect l="l" t="t" r="r" b="b"/>
              <a:pathLst>
                <a:path w="2075815" h="1213485">
                  <a:moveTo>
                    <a:pt x="1040449" y="0"/>
                  </a:moveTo>
                  <a:lnTo>
                    <a:pt x="0" y="1058438"/>
                  </a:lnTo>
                  <a:lnTo>
                    <a:pt x="0" y="1213429"/>
                  </a:lnTo>
                  <a:lnTo>
                    <a:pt x="1040690" y="152529"/>
                  </a:lnTo>
                  <a:lnTo>
                    <a:pt x="2075528" y="1213429"/>
                  </a:lnTo>
                  <a:lnTo>
                    <a:pt x="2075528" y="1061140"/>
                  </a:lnTo>
                  <a:lnTo>
                    <a:pt x="1040449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2396398" y="3859406"/>
              <a:ext cx="2075180" cy="1104900"/>
            </a:xfrm>
            <a:custGeom>
              <a:avLst/>
              <a:gdLst/>
              <a:ahLst/>
              <a:cxnLst/>
              <a:rect l="l" t="t" r="r" b="b"/>
              <a:pathLst>
                <a:path w="2075180" h="1104900">
                  <a:moveTo>
                    <a:pt x="1018440" y="0"/>
                  </a:moveTo>
                  <a:lnTo>
                    <a:pt x="0" y="0"/>
                  </a:lnTo>
                  <a:lnTo>
                    <a:pt x="0" y="1104332"/>
                  </a:lnTo>
                  <a:lnTo>
                    <a:pt x="1018440" y="0"/>
                  </a:lnTo>
                  <a:close/>
                </a:path>
                <a:path w="2075180" h="1104900">
                  <a:moveTo>
                    <a:pt x="2074669" y="0"/>
                  </a:moveTo>
                  <a:lnTo>
                    <a:pt x="1018440" y="0"/>
                  </a:lnTo>
                  <a:lnTo>
                    <a:pt x="2074669" y="1104332"/>
                  </a:lnTo>
                  <a:lnTo>
                    <a:pt x="2074669" y="0"/>
                  </a:lnTo>
                  <a:close/>
                </a:path>
              </a:pathLst>
            </a:custGeom>
            <a:solidFill>
              <a:srgbClr val="F4A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3279787" y="4467790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>
                  <a:moveTo>
                    <a:pt x="153953" y="0"/>
                  </a:moveTo>
                  <a:lnTo>
                    <a:pt x="105297" y="7846"/>
                  </a:lnTo>
                  <a:lnTo>
                    <a:pt x="63036" y="29696"/>
                  </a:lnTo>
                  <a:lnTo>
                    <a:pt x="29707" y="63015"/>
                  </a:lnTo>
                  <a:lnTo>
                    <a:pt x="7849" y="105269"/>
                  </a:lnTo>
                  <a:lnTo>
                    <a:pt x="0" y="153922"/>
                  </a:lnTo>
                  <a:lnTo>
                    <a:pt x="7849" y="202581"/>
                  </a:lnTo>
                  <a:lnTo>
                    <a:pt x="29707" y="244840"/>
                  </a:lnTo>
                  <a:lnTo>
                    <a:pt x="63036" y="278163"/>
                  </a:lnTo>
                  <a:lnTo>
                    <a:pt x="105297" y="300017"/>
                  </a:lnTo>
                  <a:lnTo>
                    <a:pt x="153953" y="307864"/>
                  </a:lnTo>
                  <a:lnTo>
                    <a:pt x="202608" y="300017"/>
                  </a:lnTo>
                  <a:lnTo>
                    <a:pt x="244867" y="278163"/>
                  </a:lnTo>
                  <a:lnTo>
                    <a:pt x="278192" y="244840"/>
                  </a:lnTo>
                  <a:lnTo>
                    <a:pt x="300047" y="202581"/>
                  </a:lnTo>
                  <a:lnTo>
                    <a:pt x="307896" y="153922"/>
                  </a:lnTo>
                  <a:lnTo>
                    <a:pt x="300047" y="105269"/>
                  </a:lnTo>
                  <a:lnTo>
                    <a:pt x="278192" y="63015"/>
                  </a:lnTo>
                  <a:lnTo>
                    <a:pt x="244867" y="29696"/>
                  </a:lnTo>
                  <a:lnTo>
                    <a:pt x="202608" y="7846"/>
                  </a:lnTo>
                  <a:lnTo>
                    <a:pt x="153953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26563" y="4514543"/>
              <a:ext cx="214349" cy="21435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2630976" y="3329755"/>
              <a:ext cx="450215" cy="534035"/>
            </a:xfrm>
            <a:custGeom>
              <a:avLst/>
              <a:gdLst/>
              <a:ahLst/>
              <a:cxnLst/>
              <a:rect l="l" t="t" r="r" b="b"/>
              <a:pathLst>
                <a:path w="450215" h="534035">
                  <a:moveTo>
                    <a:pt x="449783" y="184861"/>
                  </a:moveTo>
                  <a:lnTo>
                    <a:pt x="372681" y="184861"/>
                  </a:lnTo>
                  <a:lnTo>
                    <a:pt x="372681" y="5549"/>
                  </a:lnTo>
                  <a:lnTo>
                    <a:pt x="367131" y="0"/>
                  </a:lnTo>
                  <a:lnTo>
                    <a:pt x="240182" y="0"/>
                  </a:lnTo>
                  <a:lnTo>
                    <a:pt x="234607" y="5549"/>
                  </a:lnTo>
                  <a:lnTo>
                    <a:pt x="234607" y="184861"/>
                  </a:lnTo>
                  <a:lnTo>
                    <a:pt x="185381" y="184861"/>
                  </a:lnTo>
                  <a:lnTo>
                    <a:pt x="185381" y="5549"/>
                  </a:lnTo>
                  <a:lnTo>
                    <a:pt x="179806" y="0"/>
                  </a:lnTo>
                  <a:lnTo>
                    <a:pt x="52882" y="0"/>
                  </a:lnTo>
                  <a:lnTo>
                    <a:pt x="47332" y="5549"/>
                  </a:lnTo>
                  <a:lnTo>
                    <a:pt x="47332" y="184861"/>
                  </a:lnTo>
                  <a:lnTo>
                    <a:pt x="0" y="184861"/>
                  </a:lnTo>
                  <a:lnTo>
                    <a:pt x="0" y="534035"/>
                  </a:lnTo>
                  <a:lnTo>
                    <a:pt x="449783" y="534035"/>
                  </a:lnTo>
                  <a:lnTo>
                    <a:pt x="449783" y="184861"/>
                  </a:lnTo>
                  <a:close/>
                </a:path>
              </a:pathLst>
            </a:custGeom>
            <a:solidFill>
              <a:srgbClr val="F085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3232785" y="6101546"/>
              <a:ext cx="847725" cy="521334"/>
            </a:xfrm>
            <a:custGeom>
              <a:avLst/>
              <a:gdLst/>
              <a:ahLst/>
              <a:cxnLst/>
              <a:rect l="l" t="t" r="r" b="b"/>
              <a:pathLst>
                <a:path w="847725" h="521334">
                  <a:moveTo>
                    <a:pt x="847084" y="0"/>
                  </a:moveTo>
                  <a:lnTo>
                    <a:pt x="0" y="31"/>
                  </a:lnTo>
                  <a:lnTo>
                    <a:pt x="10" y="520863"/>
                  </a:lnTo>
                  <a:lnTo>
                    <a:pt x="847105" y="520832"/>
                  </a:lnTo>
                  <a:lnTo>
                    <a:pt x="847084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3232783" y="5958866"/>
              <a:ext cx="847090" cy="142875"/>
            </a:xfrm>
            <a:custGeom>
              <a:avLst/>
              <a:gdLst/>
              <a:ahLst/>
              <a:cxnLst/>
              <a:rect l="l" t="t" r="r" b="b"/>
              <a:pathLst>
                <a:path w="847090" h="142875">
                  <a:moveTo>
                    <a:pt x="711046" y="0"/>
                  </a:moveTo>
                  <a:lnTo>
                    <a:pt x="169753" y="20"/>
                  </a:lnTo>
                  <a:lnTo>
                    <a:pt x="125142" y="13812"/>
                  </a:lnTo>
                  <a:lnTo>
                    <a:pt x="0" y="142718"/>
                  </a:lnTo>
                  <a:lnTo>
                    <a:pt x="847094" y="142686"/>
                  </a:lnTo>
                  <a:lnTo>
                    <a:pt x="711046" y="0"/>
                  </a:lnTo>
                  <a:close/>
                </a:path>
              </a:pathLst>
            </a:custGeom>
            <a:solidFill>
              <a:srgbClr val="F8C2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3232778" y="6101568"/>
              <a:ext cx="847725" cy="521334"/>
            </a:xfrm>
            <a:custGeom>
              <a:avLst/>
              <a:gdLst/>
              <a:ahLst/>
              <a:cxnLst/>
              <a:rect l="l" t="t" r="r" b="b"/>
              <a:pathLst>
                <a:path w="847725" h="521334">
                  <a:moveTo>
                    <a:pt x="847090" y="0"/>
                  </a:moveTo>
                  <a:lnTo>
                    <a:pt x="0" y="25"/>
                  </a:lnTo>
                  <a:lnTo>
                    <a:pt x="0" y="47332"/>
                  </a:lnTo>
                  <a:lnTo>
                    <a:pt x="847090" y="47307"/>
                  </a:lnTo>
                  <a:lnTo>
                    <a:pt x="847090" y="0"/>
                  </a:lnTo>
                  <a:close/>
                </a:path>
                <a:path w="847725" h="521334">
                  <a:moveTo>
                    <a:pt x="847102" y="473506"/>
                  </a:moveTo>
                  <a:lnTo>
                    <a:pt x="12" y="473544"/>
                  </a:lnTo>
                  <a:lnTo>
                    <a:pt x="12" y="520852"/>
                  </a:lnTo>
                  <a:lnTo>
                    <a:pt x="847102" y="520814"/>
                  </a:lnTo>
                  <a:lnTo>
                    <a:pt x="847102" y="473506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2507329" y="6025195"/>
              <a:ext cx="396875" cy="894715"/>
            </a:xfrm>
            <a:custGeom>
              <a:avLst/>
              <a:gdLst/>
              <a:ahLst/>
              <a:cxnLst/>
              <a:rect l="l" t="t" r="r" b="b"/>
              <a:pathLst>
                <a:path w="396875" h="894715">
                  <a:moveTo>
                    <a:pt x="198174" y="0"/>
                  </a:moveTo>
                  <a:lnTo>
                    <a:pt x="151271" y="2632"/>
                  </a:lnTo>
                  <a:lnTo>
                    <a:pt x="104575" y="10525"/>
                  </a:lnTo>
                  <a:lnTo>
                    <a:pt x="58291" y="23679"/>
                  </a:lnTo>
                  <a:lnTo>
                    <a:pt x="0" y="43626"/>
                  </a:lnTo>
                  <a:lnTo>
                    <a:pt x="31" y="894669"/>
                  </a:lnTo>
                  <a:lnTo>
                    <a:pt x="396364" y="894658"/>
                  </a:lnTo>
                  <a:lnTo>
                    <a:pt x="396333" y="43616"/>
                  </a:lnTo>
                  <a:lnTo>
                    <a:pt x="338073" y="23658"/>
                  </a:lnTo>
                  <a:lnTo>
                    <a:pt x="291781" y="10513"/>
                  </a:lnTo>
                  <a:lnTo>
                    <a:pt x="245079" y="2627"/>
                  </a:lnTo>
                  <a:lnTo>
                    <a:pt x="198174" y="0"/>
                  </a:lnTo>
                  <a:close/>
                </a:path>
              </a:pathLst>
            </a:custGeom>
            <a:solidFill>
              <a:srgbClr val="F085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2799940" y="5155556"/>
              <a:ext cx="396875" cy="589280"/>
            </a:xfrm>
            <a:custGeom>
              <a:avLst/>
              <a:gdLst/>
              <a:ahLst/>
              <a:cxnLst/>
              <a:rect l="l" t="t" r="r" b="b"/>
              <a:pathLst>
                <a:path w="396875" h="589279">
                  <a:moveTo>
                    <a:pt x="198157" y="0"/>
                  </a:moveTo>
                  <a:lnTo>
                    <a:pt x="151252" y="1734"/>
                  </a:lnTo>
                  <a:lnTo>
                    <a:pt x="104554" y="6932"/>
                  </a:lnTo>
                  <a:lnTo>
                    <a:pt x="58270" y="15593"/>
                  </a:lnTo>
                  <a:lnTo>
                    <a:pt x="0" y="28724"/>
                  </a:lnTo>
                  <a:lnTo>
                    <a:pt x="10" y="589073"/>
                  </a:lnTo>
                  <a:lnTo>
                    <a:pt x="396333" y="589063"/>
                  </a:lnTo>
                  <a:lnTo>
                    <a:pt x="396323" y="28724"/>
                  </a:lnTo>
                  <a:lnTo>
                    <a:pt x="338052" y="15583"/>
                  </a:lnTo>
                  <a:lnTo>
                    <a:pt x="291763" y="6923"/>
                  </a:lnTo>
                  <a:lnTo>
                    <a:pt x="245063" y="1729"/>
                  </a:lnTo>
                  <a:lnTo>
                    <a:pt x="198157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2799937" y="5432354"/>
              <a:ext cx="396875" cy="312420"/>
            </a:xfrm>
            <a:custGeom>
              <a:avLst/>
              <a:gdLst/>
              <a:ahLst/>
              <a:cxnLst/>
              <a:rect l="l" t="t" r="r" b="b"/>
              <a:pathLst>
                <a:path w="396875" h="312420">
                  <a:moveTo>
                    <a:pt x="396328" y="0"/>
                  </a:moveTo>
                  <a:lnTo>
                    <a:pt x="0" y="12"/>
                  </a:lnTo>
                  <a:lnTo>
                    <a:pt x="0" y="47320"/>
                  </a:lnTo>
                  <a:lnTo>
                    <a:pt x="396328" y="47307"/>
                  </a:lnTo>
                  <a:lnTo>
                    <a:pt x="396328" y="0"/>
                  </a:lnTo>
                  <a:close/>
                </a:path>
                <a:path w="396875" h="312420">
                  <a:moveTo>
                    <a:pt x="396341" y="264934"/>
                  </a:moveTo>
                  <a:lnTo>
                    <a:pt x="0" y="264947"/>
                  </a:lnTo>
                  <a:lnTo>
                    <a:pt x="0" y="312267"/>
                  </a:lnTo>
                  <a:lnTo>
                    <a:pt x="396341" y="312254"/>
                  </a:lnTo>
                  <a:lnTo>
                    <a:pt x="396341" y="264934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3671202" y="5155556"/>
              <a:ext cx="396875" cy="589280"/>
            </a:xfrm>
            <a:custGeom>
              <a:avLst/>
              <a:gdLst/>
              <a:ahLst/>
              <a:cxnLst/>
              <a:rect l="l" t="t" r="r" b="b"/>
              <a:pathLst>
                <a:path w="396875" h="589279">
                  <a:moveTo>
                    <a:pt x="198161" y="0"/>
                  </a:moveTo>
                  <a:lnTo>
                    <a:pt x="151255" y="1734"/>
                  </a:lnTo>
                  <a:lnTo>
                    <a:pt x="104555" y="6932"/>
                  </a:lnTo>
                  <a:lnTo>
                    <a:pt x="58270" y="15593"/>
                  </a:lnTo>
                  <a:lnTo>
                    <a:pt x="0" y="28724"/>
                  </a:lnTo>
                  <a:lnTo>
                    <a:pt x="10" y="589073"/>
                  </a:lnTo>
                  <a:lnTo>
                    <a:pt x="396343" y="589063"/>
                  </a:lnTo>
                  <a:lnTo>
                    <a:pt x="396323" y="28724"/>
                  </a:lnTo>
                  <a:lnTo>
                    <a:pt x="338052" y="15583"/>
                  </a:lnTo>
                  <a:lnTo>
                    <a:pt x="291767" y="6923"/>
                  </a:lnTo>
                  <a:lnTo>
                    <a:pt x="245067" y="1729"/>
                  </a:lnTo>
                  <a:lnTo>
                    <a:pt x="198161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3671195" y="5432354"/>
              <a:ext cx="396875" cy="312420"/>
            </a:xfrm>
            <a:custGeom>
              <a:avLst/>
              <a:gdLst/>
              <a:ahLst/>
              <a:cxnLst/>
              <a:rect l="l" t="t" r="r" b="b"/>
              <a:pathLst>
                <a:path w="396875" h="312420">
                  <a:moveTo>
                    <a:pt x="396341" y="264934"/>
                  </a:moveTo>
                  <a:lnTo>
                    <a:pt x="12" y="264947"/>
                  </a:lnTo>
                  <a:lnTo>
                    <a:pt x="12" y="312267"/>
                  </a:lnTo>
                  <a:lnTo>
                    <a:pt x="396341" y="312254"/>
                  </a:lnTo>
                  <a:lnTo>
                    <a:pt x="396341" y="264934"/>
                  </a:lnTo>
                  <a:close/>
                </a:path>
                <a:path w="396875" h="312420">
                  <a:moveTo>
                    <a:pt x="396341" y="0"/>
                  </a:moveTo>
                  <a:lnTo>
                    <a:pt x="0" y="12"/>
                  </a:lnTo>
                  <a:lnTo>
                    <a:pt x="0" y="47320"/>
                  </a:lnTo>
                  <a:lnTo>
                    <a:pt x="396341" y="47307"/>
                  </a:lnTo>
                  <a:lnTo>
                    <a:pt x="396341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2396398" y="3824506"/>
              <a:ext cx="2076450" cy="1213485"/>
            </a:xfrm>
            <a:custGeom>
              <a:avLst/>
              <a:gdLst/>
              <a:ahLst/>
              <a:cxnLst/>
              <a:rect l="l" t="t" r="r" b="b"/>
              <a:pathLst>
                <a:path w="2076450" h="1213485">
                  <a:moveTo>
                    <a:pt x="1039591" y="0"/>
                  </a:moveTo>
                  <a:lnTo>
                    <a:pt x="0" y="1060962"/>
                  </a:lnTo>
                  <a:lnTo>
                    <a:pt x="188" y="1213429"/>
                  </a:lnTo>
                  <a:lnTo>
                    <a:pt x="1039832" y="152529"/>
                  </a:lnTo>
                  <a:lnTo>
                    <a:pt x="2074669" y="1213429"/>
                  </a:lnTo>
                  <a:lnTo>
                    <a:pt x="2075884" y="1062386"/>
                  </a:lnTo>
                  <a:lnTo>
                    <a:pt x="1039591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0321913" y="3859406"/>
              <a:ext cx="2075180" cy="1104900"/>
            </a:xfrm>
            <a:custGeom>
              <a:avLst/>
              <a:gdLst/>
              <a:ahLst/>
              <a:cxnLst/>
              <a:rect l="l" t="t" r="r" b="b"/>
              <a:pathLst>
                <a:path w="2075179" h="1104900">
                  <a:moveTo>
                    <a:pt x="1018440" y="0"/>
                  </a:moveTo>
                  <a:lnTo>
                    <a:pt x="0" y="0"/>
                  </a:lnTo>
                  <a:lnTo>
                    <a:pt x="0" y="1104332"/>
                  </a:lnTo>
                  <a:lnTo>
                    <a:pt x="1018440" y="0"/>
                  </a:lnTo>
                  <a:close/>
                </a:path>
                <a:path w="2075179" h="1104900">
                  <a:moveTo>
                    <a:pt x="2074669" y="0"/>
                  </a:moveTo>
                  <a:lnTo>
                    <a:pt x="1018440" y="0"/>
                  </a:lnTo>
                  <a:lnTo>
                    <a:pt x="2074669" y="1104332"/>
                  </a:lnTo>
                  <a:lnTo>
                    <a:pt x="2074669" y="0"/>
                  </a:lnTo>
                  <a:close/>
                </a:path>
              </a:pathLst>
            </a:custGeom>
            <a:solidFill>
              <a:srgbClr val="F4A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1205302" y="4467790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>
                  <a:moveTo>
                    <a:pt x="153953" y="0"/>
                  </a:moveTo>
                  <a:lnTo>
                    <a:pt x="105297" y="7846"/>
                  </a:lnTo>
                  <a:lnTo>
                    <a:pt x="63036" y="29696"/>
                  </a:lnTo>
                  <a:lnTo>
                    <a:pt x="29707" y="63015"/>
                  </a:lnTo>
                  <a:lnTo>
                    <a:pt x="7849" y="105269"/>
                  </a:lnTo>
                  <a:lnTo>
                    <a:pt x="0" y="153922"/>
                  </a:lnTo>
                  <a:lnTo>
                    <a:pt x="7849" y="202581"/>
                  </a:lnTo>
                  <a:lnTo>
                    <a:pt x="29707" y="244840"/>
                  </a:lnTo>
                  <a:lnTo>
                    <a:pt x="63036" y="278163"/>
                  </a:lnTo>
                  <a:lnTo>
                    <a:pt x="105297" y="300017"/>
                  </a:lnTo>
                  <a:lnTo>
                    <a:pt x="153953" y="307864"/>
                  </a:lnTo>
                  <a:lnTo>
                    <a:pt x="202616" y="300017"/>
                  </a:lnTo>
                  <a:lnTo>
                    <a:pt x="244876" y="278163"/>
                  </a:lnTo>
                  <a:lnTo>
                    <a:pt x="278198" y="244840"/>
                  </a:lnTo>
                  <a:lnTo>
                    <a:pt x="300049" y="202581"/>
                  </a:lnTo>
                  <a:lnTo>
                    <a:pt x="307896" y="153922"/>
                  </a:lnTo>
                  <a:lnTo>
                    <a:pt x="300049" y="105269"/>
                  </a:lnTo>
                  <a:lnTo>
                    <a:pt x="278198" y="63015"/>
                  </a:lnTo>
                  <a:lnTo>
                    <a:pt x="244876" y="29696"/>
                  </a:lnTo>
                  <a:lnTo>
                    <a:pt x="202616" y="7846"/>
                  </a:lnTo>
                  <a:lnTo>
                    <a:pt x="153953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52077" y="4514543"/>
              <a:ext cx="214349" cy="21435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0556494" y="3329755"/>
              <a:ext cx="450215" cy="534035"/>
            </a:xfrm>
            <a:custGeom>
              <a:avLst/>
              <a:gdLst/>
              <a:ahLst/>
              <a:cxnLst/>
              <a:rect l="l" t="t" r="r" b="b"/>
              <a:pathLst>
                <a:path w="450215" h="534035">
                  <a:moveTo>
                    <a:pt x="449783" y="184861"/>
                  </a:moveTo>
                  <a:lnTo>
                    <a:pt x="372668" y="184861"/>
                  </a:lnTo>
                  <a:lnTo>
                    <a:pt x="372668" y="5549"/>
                  </a:lnTo>
                  <a:lnTo>
                    <a:pt x="367118" y="0"/>
                  </a:lnTo>
                  <a:lnTo>
                    <a:pt x="240169" y="0"/>
                  </a:lnTo>
                  <a:lnTo>
                    <a:pt x="234619" y="5549"/>
                  </a:lnTo>
                  <a:lnTo>
                    <a:pt x="234619" y="184861"/>
                  </a:lnTo>
                  <a:lnTo>
                    <a:pt x="185369" y="184861"/>
                  </a:lnTo>
                  <a:lnTo>
                    <a:pt x="185369" y="5549"/>
                  </a:lnTo>
                  <a:lnTo>
                    <a:pt x="179806" y="0"/>
                  </a:lnTo>
                  <a:lnTo>
                    <a:pt x="52870" y="0"/>
                  </a:lnTo>
                  <a:lnTo>
                    <a:pt x="47320" y="5549"/>
                  </a:lnTo>
                  <a:lnTo>
                    <a:pt x="47320" y="184861"/>
                  </a:lnTo>
                  <a:lnTo>
                    <a:pt x="0" y="184861"/>
                  </a:lnTo>
                  <a:lnTo>
                    <a:pt x="0" y="534035"/>
                  </a:lnTo>
                  <a:lnTo>
                    <a:pt x="449783" y="534035"/>
                  </a:lnTo>
                  <a:lnTo>
                    <a:pt x="449783" y="184861"/>
                  </a:lnTo>
                  <a:close/>
                </a:path>
              </a:pathLst>
            </a:custGeom>
            <a:solidFill>
              <a:srgbClr val="F085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1158300" y="6101546"/>
              <a:ext cx="847725" cy="521334"/>
            </a:xfrm>
            <a:custGeom>
              <a:avLst/>
              <a:gdLst/>
              <a:ahLst/>
              <a:cxnLst/>
              <a:rect l="l" t="t" r="r" b="b"/>
              <a:pathLst>
                <a:path w="847725" h="521334">
                  <a:moveTo>
                    <a:pt x="847084" y="0"/>
                  </a:moveTo>
                  <a:lnTo>
                    <a:pt x="0" y="31"/>
                  </a:lnTo>
                  <a:lnTo>
                    <a:pt x="10" y="520863"/>
                  </a:lnTo>
                  <a:lnTo>
                    <a:pt x="847105" y="520832"/>
                  </a:lnTo>
                  <a:lnTo>
                    <a:pt x="847084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1158297" y="5958866"/>
              <a:ext cx="847090" cy="142875"/>
            </a:xfrm>
            <a:custGeom>
              <a:avLst/>
              <a:gdLst/>
              <a:ahLst/>
              <a:cxnLst/>
              <a:rect l="l" t="t" r="r" b="b"/>
              <a:pathLst>
                <a:path w="847090" h="142875">
                  <a:moveTo>
                    <a:pt x="711046" y="0"/>
                  </a:moveTo>
                  <a:lnTo>
                    <a:pt x="169753" y="20"/>
                  </a:lnTo>
                  <a:lnTo>
                    <a:pt x="125138" y="13812"/>
                  </a:lnTo>
                  <a:lnTo>
                    <a:pt x="0" y="142718"/>
                  </a:lnTo>
                  <a:lnTo>
                    <a:pt x="847094" y="142686"/>
                  </a:lnTo>
                  <a:lnTo>
                    <a:pt x="711046" y="0"/>
                  </a:lnTo>
                  <a:close/>
                </a:path>
              </a:pathLst>
            </a:custGeom>
            <a:solidFill>
              <a:srgbClr val="F8C2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1158284" y="6101568"/>
              <a:ext cx="847725" cy="521334"/>
            </a:xfrm>
            <a:custGeom>
              <a:avLst/>
              <a:gdLst/>
              <a:ahLst/>
              <a:cxnLst/>
              <a:rect l="l" t="t" r="r" b="b"/>
              <a:pathLst>
                <a:path w="847725" h="521334">
                  <a:moveTo>
                    <a:pt x="847102" y="0"/>
                  </a:moveTo>
                  <a:lnTo>
                    <a:pt x="0" y="25"/>
                  </a:lnTo>
                  <a:lnTo>
                    <a:pt x="0" y="47332"/>
                  </a:lnTo>
                  <a:lnTo>
                    <a:pt x="847102" y="47307"/>
                  </a:lnTo>
                  <a:lnTo>
                    <a:pt x="847102" y="0"/>
                  </a:lnTo>
                  <a:close/>
                </a:path>
                <a:path w="847725" h="521334">
                  <a:moveTo>
                    <a:pt x="847115" y="473506"/>
                  </a:moveTo>
                  <a:lnTo>
                    <a:pt x="25" y="473544"/>
                  </a:lnTo>
                  <a:lnTo>
                    <a:pt x="25" y="520852"/>
                  </a:lnTo>
                  <a:lnTo>
                    <a:pt x="847115" y="520814"/>
                  </a:lnTo>
                  <a:lnTo>
                    <a:pt x="847115" y="473506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0432843" y="6025195"/>
              <a:ext cx="396875" cy="894715"/>
            </a:xfrm>
            <a:custGeom>
              <a:avLst/>
              <a:gdLst/>
              <a:ahLst/>
              <a:cxnLst/>
              <a:rect l="l" t="t" r="r" b="b"/>
              <a:pathLst>
                <a:path w="396875" h="894715">
                  <a:moveTo>
                    <a:pt x="198174" y="0"/>
                  </a:moveTo>
                  <a:lnTo>
                    <a:pt x="151271" y="2632"/>
                  </a:lnTo>
                  <a:lnTo>
                    <a:pt x="104575" y="10525"/>
                  </a:lnTo>
                  <a:lnTo>
                    <a:pt x="58291" y="23679"/>
                  </a:lnTo>
                  <a:lnTo>
                    <a:pt x="0" y="43626"/>
                  </a:lnTo>
                  <a:lnTo>
                    <a:pt x="31" y="894669"/>
                  </a:lnTo>
                  <a:lnTo>
                    <a:pt x="396354" y="894658"/>
                  </a:lnTo>
                  <a:lnTo>
                    <a:pt x="396333" y="43616"/>
                  </a:lnTo>
                  <a:lnTo>
                    <a:pt x="338073" y="23658"/>
                  </a:lnTo>
                  <a:lnTo>
                    <a:pt x="291781" y="10513"/>
                  </a:lnTo>
                  <a:lnTo>
                    <a:pt x="245079" y="2627"/>
                  </a:lnTo>
                  <a:lnTo>
                    <a:pt x="198174" y="0"/>
                  </a:lnTo>
                  <a:close/>
                </a:path>
              </a:pathLst>
            </a:custGeom>
            <a:solidFill>
              <a:srgbClr val="F085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0725453" y="5155556"/>
              <a:ext cx="396875" cy="589280"/>
            </a:xfrm>
            <a:custGeom>
              <a:avLst/>
              <a:gdLst/>
              <a:ahLst/>
              <a:cxnLst/>
              <a:rect l="l" t="t" r="r" b="b"/>
              <a:pathLst>
                <a:path w="396875" h="589279">
                  <a:moveTo>
                    <a:pt x="198161" y="0"/>
                  </a:moveTo>
                  <a:lnTo>
                    <a:pt x="151255" y="1734"/>
                  </a:lnTo>
                  <a:lnTo>
                    <a:pt x="104555" y="6932"/>
                  </a:lnTo>
                  <a:lnTo>
                    <a:pt x="58270" y="15593"/>
                  </a:lnTo>
                  <a:lnTo>
                    <a:pt x="0" y="28724"/>
                  </a:lnTo>
                  <a:lnTo>
                    <a:pt x="10" y="589073"/>
                  </a:lnTo>
                  <a:lnTo>
                    <a:pt x="396343" y="589063"/>
                  </a:lnTo>
                  <a:lnTo>
                    <a:pt x="396323" y="28724"/>
                  </a:lnTo>
                  <a:lnTo>
                    <a:pt x="338052" y="15583"/>
                  </a:lnTo>
                  <a:lnTo>
                    <a:pt x="291767" y="6923"/>
                  </a:lnTo>
                  <a:lnTo>
                    <a:pt x="245067" y="1729"/>
                  </a:lnTo>
                  <a:lnTo>
                    <a:pt x="198161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0725442" y="5432354"/>
              <a:ext cx="396875" cy="312420"/>
            </a:xfrm>
            <a:custGeom>
              <a:avLst/>
              <a:gdLst/>
              <a:ahLst/>
              <a:cxnLst/>
              <a:rect l="l" t="t" r="r" b="b"/>
              <a:pathLst>
                <a:path w="396875" h="312420">
                  <a:moveTo>
                    <a:pt x="396341" y="264934"/>
                  </a:moveTo>
                  <a:lnTo>
                    <a:pt x="12" y="264947"/>
                  </a:lnTo>
                  <a:lnTo>
                    <a:pt x="12" y="312267"/>
                  </a:lnTo>
                  <a:lnTo>
                    <a:pt x="396341" y="312254"/>
                  </a:lnTo>
                  <a:lnTo>
                    <a:pt x="396341" y="264934"/>
                  </a:lnTo>
                  <a:close/>
                </a:path>
                <a:path w="396875" h="312420">
                  <a:moveTo>
                    <a:pt x="396341" y="0"/>
                  </a:moveTo>
                  <a:lnTo>
                    <a:pt x="0" y="12"/>
                  </a:lnTo>
                  <a:lnTo>
                    <a:pt x="0" y="47320"/>
                  </a:lnTo>
                  <a:lnTo>
                    <a:pt x="396341" y="47307"/>
                  </a:lnTo>
                  <a:lnTo>
                    <a:pt x="396341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1596719" y="5155556"/>
              <a:ext cx="396875" cy="589280"/>
            </a:xfrm>
            <a:custGeom>
              <a:avLst/>
              <a:gdLst/>
              <a:ahLst/>
              <a:cxnLst/>
              <a:rect l="l" t="t" r="r" b="b"/>
              <a:pathLst>
                <a:path w="396875" h="589279">
                  <a:moveTo>
                    <a:pt x="198161" y="0"/>
                  </a:moveTo>
                  <a:lnTo>
                    <a:pt x="151255" y="1734"/>
                  </a:lnTo>
                  <a:lnTo>
                    <a:pt x="104555" y="6932"/>
                  </a:lnTo>
                  <a:lnTo>
                    <a:pt x="58270" y="15593"/>
                  </a:lnTo>
                  <a:lnTo>
                    <a:pt x="0" y="28724"/>
                  </a:lnTo>
                  <a:lnTo>
                    <a:pt x="10" y="589073"/>
                  </a:lnTo>
                  <a:lnTo>
                    <a:pt x="396343" y="589063"/>
                  </a:lnTo>
                  <a:lnTo>
                    <a:pt x="396323" y="28724"/>
                  </a:lnTo>
                  <a:lnTo>
                    <a:pt x="338052" y="15583"/>
                  </a:lnTo>
                  <a:lnTo>
                    <a:pt x="291767" y="6923"/>
                  </a:lnTo>
                  <a:lnTo>
                    <a:pt x="245067" y="1729"/>
                  </a:lnTo>
                  <a:lnTo>
                    <a:pt x="198161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1596713" y="5432354"/>
              <a:ext cx="396875" cy="312420"/>
            </a:xfrm>
            <a:custGeom>
              <a:avLst/>
              <a:gdLst/>
              <a:ahLst/>
              <a:cxnLst/>
              <a:rect l="l" t="t" r="r" b="b"/>
              <a:pathLst>
                <a:path w="396875" h="312420">
                  <a:moveTo>
                    <a:pt x="396328" y="264934"/>
                  </a:moveTo>
                  <a:lnTo>
                    <a:pt x="0" y="264947"/>
                  </a:lnTo>
                  <a:lnTo>
                    <a:pt x="0" y="312267"/>
                  </a:lnTo>
                  <a:lnTo>
                    <a:pt x="396328" y="312254"/>
                  </a:lnTo>
                  <a:lnTo>
                    <a:pt x="396328" y="264934"/>
                  </a:lnTo>
                  <a:close/>
                </a:path>
                <a:path w="396875" h="312420">
                  <a:moveTo>
                    <a:pt x="396328" y="0"/>
                  </a:moveTo>
                  <a:lnTo>
                    <a:pt x="0" y="12"/>
                  </a:lnTo>
                  <a:lnTo>
                    <a:pt x="0" y="47320"/>
                  </a:lnTo>
                  <a:lnTo>
                    <a:pt x="396328" y="47307"/>
                  </a:lnTo>
                  <a:lnTo>
                    <a:pt x="396328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0215738" y="3824506"/>
              <a:ext cx="2181225" cy="1256030"/>
            </a:xfrm>
            <a:custGeom>
              <a:avLst/>
              <a:gdLst/>
              <a:ahLst/>
              <a:cxnLst/>
              <a:rect l="l" t="t" r="r" b="b"/>
              <a:pathLst>
                <a:path w="2181225" h="1256029">
                  <a:moveTo>
                    <a:pt x="1145766" y="0"/>
                  </a:moveTo>
                  <a:lnTo>
                    <a:pt x="0" y="1181649"/>
                  </a:lnTo>
                  <a:lnTo>
                    <a:pt x="76353" y="1255668"/>
                  </a:lnTo>
                  <a:lnTo>
                    <a:pt x="1146006" y="152529"/>
                  </a:lnTo>
                  <a:lnTo>
                    <a:pt x="2180844" y="1213429"/>
                  </a:lnTo>
                  <a:lnTo>
                    <a:pt x="2180666" y="1060962"/>
                  </a:lnTo>
                  <a:lnTo>
                    <a:pt x="1145766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7854258" y="6409086"/>
              <a:ext cx="947419" cy="666115"/>
            </a:xfrm>
            <a:custGeom>
              <a:avLst/>
              <a:gdLst/>
              <a:ahLst/>
              <a:cxnLst/>
              <a:rect l="l" t="t" r="r" b="b"/>
              <a:pathLst>
                <a:path w="947419" h="666115">
                  <a:moveTo>
                    <a:pt x="947369" y="325018"/>
                  </a:moveTo>
                  <a:lnTo>
                    <a:pt x="942289" y="279666"/>
                  </a:lnTo>
                  <a:lnTo>
                    <a:pt x="928268" y="236245"/>
                  </a:lnTo>
                  <a:lnTo>
                    <a:pt x="906538" y="197662"/>
                  </a:lnTo>
                  <a:lnTo>
                    <a:pt x="878192" y="164617"/>
                  </a:lnTo>
                  <a:lnTo>
                    <a:pt x="844283" y="137807"/>
                  </a:lnTo>
                  <a:lnTo>
                    <a:pt x="805903" y="117919"/>
                  </a:lnTo>
                  <a:lnTo>
                    <a:pt x="764133" y="105664"/>
                  </a:lnTo>
                  <a:lnTo>
                    <a:pt x="729754" y="102603"/>
                  </a:lnTo>
                  <a:lnTo>
                    <a:pt x="726008" y="95935"/>
                  </a:lnTo>
                  <a:lnTo>
                    <a:pt x="697649" y="62890"/>
                  </a:lnTo>
                  <a:lnTo>
                    <a:pt x="663740" y="36080"/>
                  </a:lnTo>
                  <a:lnTo>
                    <a:pt x="625360" y="16192"/>
                  </a:lnTo>
                  <a:lnTo>
                    <a:pt x="583577" y="3937"/>
                  </a:lnTo>
                  <a:lnTo>
                    <a:pt x="539483" y="0"/>
                  </a:lnTo>
                  <a:lnTo>
                    <a:pt x="494131" y="5067"/>
                  </a:lnTo>
                  <a:lnTo>
                    <a:pt x="450697" y="19100"/>
                  </a:lnTo>
                  <a:lnTo>
                    <a:pt x="412115" y="40817"/>
                  </a:lnTo>
                  <a:lnTo>
                    <a:pt x="379082" y="69176"/>
                  </a:lnTo>
                  <a:lnTo>
                    <a:pt x="352272" y="103085"/>
                  </a:lnTo>
                  <a:lnTo>
                    <a:pt x="333463" y="139369"/>
                  </a:lnTo>
                  <a:lnTo>
                    <a:pt x="309168" y="126771"/>
                  </a:lnTo>
                  <a:lnTo>
                    <a:pt x="267398" y="114515"/>
                  </a:lnTo>
                  <a:lnTo>
                    <a:pt x="223291" y="110578"/>
                  </a:lnTo>
                  <a:lnTo>
                    <a:pt x="177952" y="115646"/>
                  </a:lnTo>
                  <a:lnTo>
                    <a:pt x="134518" y="129679"/>
                  </a:lnTo>
                  <a:lnTo>
                    <a:pt x="95935" y="151396"/>
                  </a:lnTo>
                  <a:lnTo>
                    <a:pt x="62890" y="179755"/>
                  </a:lnTo>
                  <a:lnTo>
                    <a:pt x="36068" y="213664"/>
                  </a:lnTo>
                  <a:lnTo>
                    <a:pt x="16192" y="252044"/>
                  </a:lnTo>
                  <a:lnTo>
                    <a:pt x="3937" y="293827"/>
                  </a:lnTo>
                  <a:lnTo>
                    <a:pt x="0" y="337921"/>
                  </a:lnTo>
                  <a:lnTo>
                    <a:pt x="5067" y="383273"/>
                  </a:lnTo>
                  <a:lnTo>
                    <a:pt x="19088" y="426707"/>
                  </a:lnTo>
                  <a:lnTo>
                    <a:pt x="40805" y="465277"/>
                  </a:lnTo>
                  <a:lnTo>
                    <a:pt x="69164" y="498322"/>
                  </a:lnTo>
                  <a:lnTo>
                    <a:pt x="103060" y="525132"/>
                  </a:lnTo>
                  <a:lnTo>
                    <a:pt x="141439" y="545020"/>
                  </a:lnTo>
                  <a:lnTo>
                    <a:pt x="183222" y="557276"/>
                  </a:lnTo>
                  <a:lnTo>
                    <a:pt x="227330" y="561213"/>
                  </a:lnTo>
                  <a:lnTo>
                    <a:pt x="235534" y="560298"/>
                  </a:lnTo>
                  <a:lnTo>
                    <a:pt x="240817" y="569671"/>
                  </a:lnTo>
                  <a:lnTo>
                    <a:pt x="269163" y="602716"/>
                  </a:lnTo>
                  <a:lnTo>
                    <a:pt x="303072" y="629526"/>
                  </a:lnTo>
                  <a:lnTo>
                    <a:pt x="341452" y="649414"/>
                  </a:lnTo>
                  <a:lnTo>
                    <a:pt x="383222" y="661670"/>
                  </a:lnTo>
                  <a:lnTo>
                    <a:pt x="427329" y="665607"/>
                  </a:lnTo>
                  <a:lnTo>
                    <a:pt x="472681" y="660539"/>
                  </a:lnTo>
                  <a:lnTo>
                    <a:pt x="516102" y="646518"/>
                  </a:lnTo>
                  <a:lnTo>
                    <a:pt x="554685" y="624789"/>
                  </a:lnTo>
                  <a:lnTo>
                    <a:pt x="587730" y="596442"/>
                  </a:lnTo>
                  <a:lnTo>
                    <a:pt x="614540" y="562533"/>
                  </a:lnTo>
                  <a:lnTo>
                    <a:pt x="630313" y="532091"/>
                  </a:lnTo>
                  <a:lnTo>
                    <a:pt x="638187" y="536168"/>
                  </a:lnTo>
                  <a:lnTo>
                    <a:pt x="679958" y="548424"/>
                  </a:lnTo>
                  <a:lnTo>
                    <a:pt x="724065" y="552361"/>
                  </a:lnTo>
                  <a:lnTo>
                    <a:pt x="769416" y="547293"/>
                  </a:lnTo>
                  <a:lnTo>
                    <a:pt x="812838" y="533273"/>
                  </a:lnTo>
                  <a:lnTo>
                    <a:pt x="851420" y="511543"/>
                  </a:lnTo>
                  <a:lnTo>
                    <a:pt x="884466" y="483184"/>
                  </a:lnTo>
                  <a:lnTo>
                    <a:pt x="911275" y="449287"/>
                  </a:lnTo>
                  <a:lnTo>
                    <a:pt x="931164" y="410908"/>
                  </a:lnTo>
                  <a:lnTo>
                    <a:pt x="943419" y="369125"/>
                  </a:lnTo>
                  <a:lnTo>
                    <a:pt x="947369" y="325018"/>
                  </a:lnTo>
                  <a:close/>
                </a:path>
              </a:pathLst>
            </a:custGeom>
            <a:solidFill>
              <a:srgbClr val="508F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8244262" y="6440823"/>
              <a:ext cx="761365" cy="644525"/>
            </a:xfrm>
            <a:custGeom>
              <a:avLst/>
              <a:gdLst/>
              <a:ahLst/>
              <a:cxnLst/>
              <a:rect l="l" t="t" r="r" b="b"/>
              <a:pathLst>
                <a:path w="761365" h="644525">
                  <a:moveTo>
                    <a:pt x="760755" y="341630"/>
                  </a:moveTo>
                  <a:lnTo>
                    <a:pt x="753732" y="296532"/>
                  </a:lnTo>
                  <a:lnTo>
                    <a:pt x="738339" y="255016"/>
                  </a:lnTo>
                  <a:lnTo>
                    <a:pt x="715543" y="217932"/>
                  </a:lnTo>
                  <a:lnTo>
                    <a:pt x="686269" y="186118"/>
                  </a:lnTo>
                  <a:lnTo>
                    <a:pt x="651484" y="160451"/>
                  </a:lnTo>
                  <a:lnTo>
                    <a:pt x="612152" y="141782"/>
                  </a:lnTo>
                  <a:lnTo>
                    <a:pt x="578675" y="133350"/>
                  </a:lnTo>
                  <a:lnTo>
                    <a:pt x="576033" y="126187"/>
                  </a:lnTo>
                  <a:lnTo>
                    <a:pt x="553224" y="89090"/>
                  </a:lnTo>
                  <a:lnTo>
                    <a:pt x="523963" y="57289"/>
                  </a:lnTo>
                  <a:lnTo>
                    <a:pt x="489178" y="31623"/>
                  </a:lnTo>
                  <a:lnTo>
                    <a:pt x="449846" y="12941"/>
                  </a:lnTo>
                  <a:lnTo>
                    <a:pt x="406908" y="2120"/>
                  </a:lnTo>
                  <a:lnTo>
                    <a:pt x="361327" y="0"/>
                  </a:lnTo>
                  <a:lnTo>
                    <a:pt x="316242" y="7023"/>
                  </a:lnTo>
                  <a:lnTo>
                    <a:pt x="274726" y="22415"/>
                  </a:lnTo>
                  <a:lnTo>
                    <a:pt x="237629" y="45224"/>
                  </a:lnTo>
                  <a:lnTo>
                    <a:pt x="205828" y="74485"/>
                  </a:lnTo>
                  <a:lnTo>
                    <a:pt x="180162" y="109270"/>
                  </a:lnTo>
                  <a:lnTo>
                    <a:pt x="161480" y="148602"/>
                  </a:lnTo>
                  <a:lnTo>
                    <a:pt x="150660" y="191541"/>
                  </a:lnTo>
                  <a:lnTo>
                    <a:pt x="149898" y="207657"/>
                  </a:lnTo>
                  <a:lnTo>
                    <a:pt x="126187" y="216446"/>
                  </a:lnTo>
                  <a:lnTo>
                    <a:pt x="89090" y="239255"/>
                  </a:lnTo>
                  <a:lnTo>
                    <a:pt x="57289" y="268528"/>
                  </a:lnTo>
                  <a:lnTo>
                    <a:pt x="31623" y="303301"/>
                  </a:lnTo>
                  <a:lnTo>
                    <a:pt x="12941" y="342633"/>
                  </a:lnTo>
                  <a:lnTo>
                    <a:pt x="2120" y="385572"/>
                  </a:lnTo>
                  <a:lnTo>
                    <a:pt x="0" y="431165"/>
                  </a:lnTo>
                  <a:lnTo>
                    <a:pt x="7023" y="476250"/>
                  </a:lnTo>
                  <a:lnTo>
                    <a:pt x="22415" y="517766"/>
                  </a:lnTo>
                  <a:lnTo>
                    <a:pt x="45224" y="554863"/>
                  </a:lnTo>
                  <a:lnTo>
                    <a:pt x="74498" y="586663"/>
                  </a:lnTo>
                  <a:lnTo>
                    <a:pt x="109270" y="612330"/>
                  </a:lnTo>
                  <a:lnTo>
                    <a:pt x="148602" y="631012"/>
                  </a:lnTo>
                  <a:lnTo>
                    <a:pt x="191541" y="641832"/>
                  </a:lnTo>
                  <a:lnTo>
                    <a:pt x="237121" y="643953"/>
                  </a:lnTo>
                  <a:lnTo>
                    <a:pt x="282206" y="636930"/>
                  </a:lnTo>
                  <a:lnTo>
                    <a:pt x="323723" y="621538"/>
                  </a:lnTo>
                  <a:lnTo>
                    <a:pt x="360819" y="598728"/>
                  </a:lnTo>
                  <a:lnTo>
                    <a:pt x="392620" y="569455"/>
                  </a:lnTo>
                  <a:lnTo>
                    <a:pt x="412978" y="541870"/>
                  </a:lnTo>
                  <a:lnTo>
                    <a:pt x="420128" y="547128"/>
                  </a:lnTo>
                  <a:lnTo>
                    <a:pt x="459460" y="565810"/>
                  </a:lnTo>
                  <a:lnTo>
                    <a:pt x="502386" y="576630"/>
                  </a:lnTo>
                  <a:lnTo>
                    <a:pt x="547966" y="578751"/>
                  </a:lnTo>
                  <a:lnTo>
                    <a:pt x="593051" y="571728"/>
                  </a:lnTo>
                  <a:lnTo>
                    <a:pt x="634580" y="556336"/>
                  </a:lnTo>
                  <a:lnTo>
                    <a:pt x="671664" y="533527"/>
                  </a:lnTo>
                  <a:lnTo>
                    <a:pt x="703478" y="504253"/>
                  </a:lnTo>
                  <a:lnTo>
                    <a:pt x="729145" y="469480"/>
                  </a:lnTo>
                  <a:lnTo>
                    <a:pt x="747814" y="430149"/>
                  </a:lnTo>
                  <a:lnTo>
                    <a:pt x="758634" y="387210"/>
                  </a:lnTo>
                  <a:lnTo>
                    <a:pt x="760755" y="34163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6581997" y="6479114"/>
              <a:ext cx="1078230" cy="441325"/>
            </a:xfrm>
            <a:custGeom>
              <a:avLst/>
              <a:gdLst/>
              <a:ahLst/>
              <a:cxnLst/>
              <a:rect l="l" t="t" r="r" b="b"/>
              <a:pathLst>
                <a:path w="1078230" h="441325">
                  <a:moveTo>
                    <a:pt x="1077925" y="207733"/>
                  </a:moveTo>
                  <a:lnTo>
                    <a:pt x="1072426" y="160159"/>
                  </a:lnTo>
                  <a:lnTo>
                    <a:pt x="1056767" y="116459"/>
                  </a:lnTo>
                  <a:lnTo>
                    <a:pt x="1032205" y="77876"/>
                  </a:lnTo>
                  <a:lnTo>
                    <a:pt x="1028039" y="73723"/>
                  </a:lnTo>
                  <a:lnTo>
                    <a:pt x="1028039" y="207733"/>
                  </a:lnTo>
                  <a:lnTo>
                    <a:pt x="1028039" y="208013"/>
                  </a:lnTo>
                  <a:lnTo>
                    <a:pt x="551421" y="208013"/>
                  </a:lnTo>
                  <a:lnTo>
                    <a:pt x="551421" y="49847"/>
                  </a:lnTo>
                  <a:lnTo>
                    <a:pt x="870140" y="49847"/>
                  </a:lnTo>
                  <a:lnTo>
                    <a:pt x="920000" y="57912"/>
                  </a:lnTo>
                  <a:lnTo>
                    <a:pt x="963333" y="80352"/>
                  </a:lnTo>
                  <a:lnTo>
                    <a:pt x="997534" y="114554"/>
                  </a:lnTo>
                  <a:lnTo>
                    <a:pt x="1019975" y="157886"/>
                  </a:lnTo>
                  <a:lnTo>
                    <a:pt x="1028039" y="207733"/>
                  </a:lnTo>
                  <a:lnTo>
                    <a:pt x="1028039" y="73723"/>
                  </a:lnTo>
                  <a:lnTo>
                    <a:pt x="1000010" y="45694"/>
                  </a:lnTo>
                  <a:lnTo>
                    <a:pt x="961428" y="21145"/>
                  </a:lnTo>
                  <a:lnTo>
                    <a:pt x="917714" y="5486"/>
                  </a:lnTo>
                  <a:lnTo>
                    <a:pt x="870140" y="0"/>
                  </a:lnTo>
                  <a:lnTo>
                    <a:pt x="501535" y="0"/>
                  </a:lnTo>
                  <a:lnTo>
                    <a:pt x="501535" y="49847"/>
                  </a:lnTo>
                  <a:lnTo>
                    <a:pt x="501535" y="208013"/>
                  </a:lnTo>
                  <a:lnTo>
                    <a:pt x="50126" y="208013"/>
                  </a:lnTo>
                  <a:lnTo>
                    <a:pt x="50126" y="49847"/>
                  </a:lnTo>
                  <a:lnTo>
                    <a:pt x="501535" y="49847"/>
                  </a:lnTo>
                  <a:lnTo>
                    <a:pt x="501535" y="0"/>
                  </a:lnTo>
                  <a:lnTo>
                    <a:pt x="0" y="0"/>
                  </a:lnTo>
                  <a:lnTo>
                    <a:pt x="0" y="49847"/>
                  </a:lnTo>
                  <a:lnTo>
                    <a:pt x="241" y="49847"/>
                  </a:lnTo>
                  <a:lnTo>
                    <a:pt x="241" y="440842"/>
                  </a:lnTo>
                  <a:lnTo>
                    <a:pt x="50126" y="440842"/>
                  </a:lnTo>
                  <a:lnTo>
                    <a:pt x="50126" y="257873"/>
                  </a:lnTo>
                  <a:lnTo>
                    <a:pt x="501535" y="257873"/>
                  </a:lnTo>
                  <a:lnTo>
                    <a:pt x="501535" y="440842"/>
                  </a:lnTo>
                  <a:lnTo>
                    <a:pt x="551421" y="440842"/>
                  </a:lnTo>
                  <a:lnTo>
                    <a:pt x="551421" y="257873"/>
                  </a:lnTo>
                  <a:lnTo>
                    <a:pt x="1028039" y="257873"/>
                  </a:lnTo>
                  <a:lnTo>
                    <a:pt x="1028039" y="440982"/>
                  </a:lnTo>
                  <a:lnTo>
                    <a:pt x="1077925" y="440982"/>
                  </a:lnTo>
                  <a:lnTo>
                    <a:pt x="1077925" y="207733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8280329" y="6454730"/>
              <a:ext cx="791845" cy="464184"/>
            </a:xfrm>
            <a:custGeom>
              <a:avLst/>
              <a:gdLst/>
              <a:ahLst/>
              <a:cxnLst/>
              <a:rect l="l" t="t" r="r" b="b"/>
              <a:pathLst>
                <a:path w="791844" h="464184">
                  <a:moveTo>
                    <a:pt x="36144" y="127990"/>
                  </a:moveTo>
                  <a:lnTo>
                    <a:pt x="0" y="127990"/>
                  </a:lnTo>
                  <a:lnTo>
                    <a:pt x="0" y="463638"/>
                  </a:lnTo>
                  <a:lnTo>
                    <a:pt x="36144" y="463638"/>
                  </a:lnTo>
                  <a:lnTo>
                    <a:pt x="36144" y="127990"/>
                  </a:lnTo>
                  <a:close/>
                </a:path>
                <a:path w="791844" h="464184">
                  <a:moveTo>
                    <a:pt x="36144" y="0"/>
                  </a:moveTo>
                  <a:lnTo>
                    <a:pt x="0" y="0"/>
                  </a:lnTo>
                  <a:lnTo>
                    <a:pt x="0" y="64236"/>
                  </a:lnTo>
                  <a:lnTo>
                    <a:pt x="36144" y="64236"/>
                  </a:lnTo>
                  <a:lnTo>
                    <a:pt x="36144" y="0"/>
                  </a:lnTo>
                  <a:close/>
                </a:path>
                <a:path w="791844" h="464184">
                  <a:moveTo>
                    <a:pt x="791679" y="127990"/>
                  </a:moveTo>
                  <a:lnTo>
                    <a:pt x="755535" y="127990"/>
                  </a:lnTo>
                  <a:lnTo>
                    <a:pt x="755535" y="463638"/>
                  </a:lnTo>
                  <a:lnTo>
                    <a:pt x="791679" y="463638"/>
                  </a:lnTo>
                  <a:lnTo>
                    <a:pt x="791679" y="127990"/>
                  </a:lnTo>
                  <a:close/>
                </a:path>
                <a:path w="791844" h="464184">
                  <a:moveTo>
                    <a:pt x="791679" y="0"/>
                  </a:moveTo>
                  <a:lnTo>
                    <a:pt x="755535" y="0"/>
                  </a:lnTo>
                  <a:lnTo>
                    <a:pt x="755535" y="64236"/>
                  </a:lnTo>
                  <a:lnTo>
                    <a:pt x="791679" y="64236"/>
                  </a:lnTo>
                  <a:lnTo>
                    <a:pt x="791679" y="0"/>
                  </a:lnTo>
                  <a:close/>
                </a:path>
              </a:pathLst>
            </a:custGeom>
            <a:solidFill>
              <a:srgbClr val="9360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8174829" y="6518963"/>
              <a:ext cx="987425" cy="64135"/>
            </a:xfrm>
            <a:custGeom>
              <a:avLst/>
              <a:gdLst/>
              <a:ahLst/>
              <a:cxnLst/>
              <a:rect l="l" t="t" r="r" b="b"/>
              <a:pathLst>
                <a:path w="987425" h="64134">
                  <a:moveTo>
                    <a:pt x="986891" y="0"/>
                  </a:moveTo>
                  <a:lnTo>
                    <a:pt x="0" y="0"/>
                  </a:lnTo>
                  <a:lnTo>
                    <a:pt x="0" y="63746"/>
                  </a:lnTo>
                  <a:lnTo>
                    <a:pt x="986891" y="63746"/>
                  </a:lnTo>
                  <a:lnTo>
                    <a:pt x="986891" y="0"/>
                  </a:lnTo>
                  <a:close/>
                </a:path>
              </a:pathLst>
            </a:custGeom>
            <a:solidFill>
              <a:srgbClr val="B98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8174829" y="6683398"/>
              <a:ext cx="987425" cy="36195"/>
            </a:xfrm>
            <a:custGeom>
              <a:avLst/>
              <a:gdLst/>
              <a:ahLst/>
              <a:cxnLst/>
              <a:rect l="l" t="t" r="r" b="b"/>
              <a:pathLst>
                <a:path w="987425" h="36195">
                  <a:moveTo>
                    <a:pt x="986891" y="0"/>
                  </a:moveTo>
                  <a:lnTo>
                    <a:pt x="0" y="0"/>
                  </a:lnTo>
                  <a:lnTo>
                    <a:pt x="0" y="36145"/>
                  </a:lnTo>
                  <a:lnTo>
                    <a:pt x="986891" y="36145"/>
                  </a:lnTo>
                  <a:lnTo>
                    <a:pt x="986891" y="0"/>
                  </a:lnTo>
                  <a:close/>
                </a:path>
              </a:pathLst>
            </a:custGeom>
            <a:solidFill>
              <a:srgbClr val="A86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5156295" y="6409086"/>
              <a:ext cx="947419" cy="666115"/>
            </a:xfrm>
            <a:custGeom>
              <a:avLst/>
              <a:gdLst/>
              <a:ahLst/>
              <a:cxnLst/>
              <a:rect l="l" t="t" r="r" b="b"/>
              <a:pathLst>
                <a:path w="947419" h="666115">
                  <a:moveTo>
                    <a:pt x="947381" y="325018"/>
                  </a:moveTo>
                  <a:lnTo>
                    <a:pt x="942301" y="279666"/>
                  </a:lnTo>
                  <a:lnTo>
                    <a:pt x="928281" y="236245"/>
                  </a:lnTo>
                  <a:lnTo>
                    <a:pt x="906551" y="197662"/>
                  </a:lnTo>
                  <a:lnTo>
                    <a:pt x="878205" y="164617"/>
                  </a:lnTo>
                  <a:lnTo>
                    <a:pt x="844296" y="137807"/>
                  </a:lnTo>
                  <a:lnTo>
                    <a:pt x="805929" y="117919"/>
                  </a:lnTo>
                  <a:lnTo>
                    <a:pt x="764146" y="105664"/>
                  </a:lnTo>
                  <a:lnTo>
                    <a:pt x="729767" y="102603"/>
                  </a:lnTo>
                  <a:lnTo>
                    <a:pt x="726020" y="95935"/>
                  </a:lnTo>
                  <a:lnTo>
                    <a:pt x="697661" y="62890"/>
                  </a:lnTo>
                  <a:lnTo>
                    <a:pt x="663765" y="36080"/>
                  </a:lnTo>
                  <a:lnTo>
                    <a:pt x="625386" y="16192"/>
                  </a:lnTo>
                  <a:lnTo>
                    <a:pt x="583603" y="3937"/>
                  </a:lnTo>
                  <a:lnTo>
                    <a:pt x="539508" y="0"/>
                  </a:lnTo>
                  <a:lnTo>
                    <a:pt x="494157" y="5067"/>
                  </a:lnTo>
                  <a:lnTo>
                    <a:pt x="450735" y="19100"/>
                  </a:lnTo>
                  <a:lnTo>
                    <a:pt x="412140" y="40817"/>
                  </a:lnTo>
                  <a:lnTo>
                    <a:pt x="379095" y="69176"/>
                  </a:lnTo>
                  <a:lnTo>
                    <a:pt x="352285" y="103085"/>
                  </a:lnTo>
                  <a:lnTo>
                    <a:pt x="333476" y="139369"/>
                  </a:lnTo>
                  <a:lnTo>
                    <a:pt x="309181" y="126771"/>
                  </a:lnTo>
                  <a:lnTo>
                    <a:pt x="267411" y="114515"/>
                  </a:lnTo>
                  <a:lnTo>
                    <a:pt x="223304" y="110578"/>
                  </a:lnTo>
                  <a:lnTo>
                    <a:pt x="177965" y="115646"/>
                  </a:lnTo>
                  <a:lnTo>
                    <a:pt x="134531" y="129679"/>
                  </a:lnTo>
                  <a:lnTo>
                    <a:pt x="95948" y="151396"/>
                  </a:lnTo>
                  <a:lnTo>
                    <a:pt x="62890" y="179755"/>
                  </a:lnTo>
                  <a:lnTo>
                    <a:pt x="36080" y="213664"/>
                  </a:lnTo>
                  <a:lnTo>
                    <a:pt x="16205" y="252044"/>
                  </a:lnTo>
                  <a:lnTo>
                    <a:pt x="3937" y="293827"/>
                  </a:lnTo>
                  <a:lnTo>
                    <a:pt x="0" y="337921"/>
                  </a:lnTo>
                  <a:lnTo>
                    <a:pt x="5080" y="383273"/>
                  </a:lnTo>
                  <a:lnTo>
                    <a:pt x="19100" y="426707"/>
                  </a:lnTo>
                  <a:lnTo>
                    <a:pt x="40817" y="465277"/>
                  </a:lnTo>
                  <a:lnTo>
                    <a:pt x="69176" y="498322"/>
                  </a:lnTo>
                  <a:lnTo>
                    <a:pt x="103073" y="525132"/>
                  </a:lnTo>
                  <a:lnTo>
                    <a:pt x="141452" y="545020"/>
                  </a:lnTo>
                  <a:lnTo>
                    <a:pt x="183235" y="557276"/>
                  </a:lnTo>
                  <a:lnTo>
                    <a:pt x="227342" y="561213"/>
                  </a:lnTo>
                  <a:lnTo>
                    <a:pt x="235534" y="560298"/>
                  </a:lnTo>
                  <a:lnTo>
                    <a:pt x="240817" y="569671"/>
                  </a:lnTo>
                  <a:lnTo>
                    <a:pt x="269176" y="602716"/>
                  </a:lnTo>
                  <a:lnTo>
                    <a:pt x="303085" y="629526"/>
                  </a:lnTo>
                  <a:lnTo>
                    <a:pt x="341464" y="649414"/>
                  </a:lnTo>
                  <a:lnTo>
                    <a:pt x="383235" y="661670"/>
                  </a:lnTo>
                  <a:lnTo>
                    <a:pt x="427342" y="665607"/>
                  </a:lnTo>
                  <a:lnTo>
                    <a:pt x="472694" y="660539"/>
                  </a:lnTo>
                  <a:lnTo>
                    <a:pt x="516115" y="646518"/>
                  </a:lnTo>
                  <a:lnTo>
                    <a:pt x="554697" y="624789"/>
                  </a:lnTo>
                  <a:lnTo>
                    <a:pt x="587743" y="596442"/>
                  </a:lnTo>
                  <a:lnTo>
                    <a:pt x="614565" y="562533"/>
                  </a:lnTo>
                  <a:lnTo>
                    <a:pt x="630326" y="532091"/>
                  </a:lnTo>
                  <a:lnTo>
                    <a:pt x="638200" y="536168"/>
                  </a:lnTo>
                  <a:lnTo>
                    <a:pt x="679983" y="548424"/>
                  </a:lnTo>
                  <a:lnTo>
                    <a:pt x="724077" y="552361"/>
                  </a:lnTo>
                  <a:lnTo>
                    <a:pt x="769429" y="547293"/>
                  </a:lnTo>
                  <a:lnTo>
                    <a:pt x="812850" y="533273"/>
                  </a:lnTo>
                  <a:lnTo>
                    <a:pt x="851433" y="511543"/>
                  </a:lnTo>
                  <a:lnTo>
                    <a:pt x="884478" y="483184"/>
                  </a:lnTo>
                  <a:lnTo>
                    <a:pt x="911301" y="449287"/>
                  </a:lnTo>
                  <a:lnTo>
                    <a:pt x="931176" y="410908"/>
                  </a:lnTo>
                  <a:lnTo>
                    <a:pt x="943444" y="369125"/>
                  </a:lnTo>
                  <a:lnTo>
                    <a:pt x="947381" y="325018"/>
                  </a:lnTo>
                  <a:close/>
                </a:path>
              </a:pathLst>
            </a:custGeom>
            <a:solidFill>
              <a:srgbClr val="508F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5546325" y="6440823"/>
              <a:ext cx="761365" cy="644525"/>
            </a:xfrm>
            <a:custGeom>
              <a:avLst/>
              <a:gdLst/>
              <a:ahLst/>
              <a:cxnLst/>
              <a:rect l="l" t="t" r="r" b="b"/>
              <a:pathLst>
                <a:path w="761365" h="644525">
                  <a:moveTo>
                    <a:pt x="760742" y="341630"/>
                  </a:moveTo>
                  <a:lnTo>
                    <a:pt x="753719" y="296532"/>
                  </a:lnTo>
                  <a:lnTo>
                    <a:pt x="738327" y="255016"/>
                  </a:lnTo>
                  <a:lnTo>
                    <a:pt x="715530" y="217932"/>
                  </a:lnTo>
                  <a:lnTo>
                    <a:pt x="686257" y="186118"/>
                  </a:lnTo>
                  <a:lnTo>
                    <a:pt x="651484" y="160451"/>
                  </a:lnTo>
                  <a:lnTo>
                    <a:pt x="612140" y="141782"/>
                  </a:lnTo>
                  <a:lnTo>
                    <a:pt x="578662" y="133337"/>
                  </a:lnTo>
                  <a:lnTo>
                    <a:pt x="576021" y="126187"/>
                  </a:lnTo>
                  <a:lnTo>
                    <a:pt x="553212" y="89090"/>
                  </a:lnTo>
                  <a:lnTo>
                    <a:pt x="523951" y="57289"/>
                  </a:lnTo>
                  <a:lnTo>
                    <a:pt x="489165" y="31623"/>
                  </a:lnTo>
                  <a:lnTo>
                    <a:pt x="449834" y="12941"/>
                  </a:lnTo>
                  <a:lnTo>
                    <a:pt x="406895" y="2120"/>
                  </a:lnTo>
                  <a:lnTo>
                    <a:pt x="361315" y="0"/>
                  </a:lnTo>
                  <a:lnTo>
                    <a:pt x="316230" y="7023"/>
                  </a:lnTo>
                  <a:lnTo>
                    <a:pt x="274713" y="22415"/>
                  </a:lnTo>
                  <a:lnTo>
                    <a:pt x="237629" y="45224"/>
                  </a:lnTo>
                  <a:lnTo>
                    <a:pt x="205816" y="74485"/>
                  </a:lnTo>
                  <a:lnTo>
                    <a:pt x="180149" y="109270"/>
                  </a:lnTo>
                  <a:lnTo>
                    <a:pt x="161467" y="148602"/>
                  </a:lnTo>
                  <a:lnTo>
                    <a:pt x="150647" y="191541"/>
                  </a:lnTo>
                  <a:lnTo>
                    <a:pt x="149885" y="207657"/>
                  </a:lnTo>
                  <a:lnTo>
                    <a:pt x="126174" y="216446"/>
                  </a:lnTo>
                  <a:lnTo>
                    <a:pt x="89090" y="239255"/>
                  </a:lnTo>
                  <a:lnTo>
                    <a:pt x="57277" y="268528"/>
                  </a:lnTo>
                  <a:lnTo>
                    <a:pt x="31610" y="303301"/>
                  </a:lnTo>
                  <a:lnTo>
                    <a:pt x="12941" y="342633"/>
                  </a:lnTo>
                  <a:lnTo>
                    <a:pt x="2108" y="385572"/>
                  </a:lnTo>
                  <a:lnTo>
                    <a:pt x="0" y="431165"/>
                  </a:lnTo>
                  <a:lnTo>
                    <a:pt x="7010" y="476250"/>
                  </a:lnTo>
                  <a:lnTo>
                    <a:pt x="22402" y="517766"/>
                  </a:lnTo>
                  <a:lnTo>
                    <a:pt x="45212" y="554863"/>
                  </a:lnTo>
                  <a:lnTo>
                    <a:pt x="74485" y="586663"/>
                  </a:lnTo>
                  <a:lnTo>
                    <a:pt x="109258" y="612330"/>
                  </a:lnTo>
                  <a:lnTo>
                    <a:pt x="148590" y="631012"/>
                  </a:lnTo>
                  <a:lnTo>
                    <a:pt x="191528" y="641832"/>
                  </a:lnTo>
                  <a:lnTo>
                    <a:pt x="237109" y="643953"/>
                  </a:lnTo>
                  <a:lnTo>
                    <a:pt x="282194" y="636930"/>
                  </a:lnTo>
                  <a:lnTo>
                    <a:pt x="323710" y="621538"/>
                  </a:lnTo>
                  <a:lnTo>
                    <a:pt x="360807" y="598728"/>
                  </a:lnTo>
                  <a:lnTo>
                    <a:pt x="392607" y="569455"/>
                  </a:lnTo>
                  <a:lnTo>
                    <a:pt x="412978" y="541870"/>
                  </a:lnTo>
                  <a:lnTo>
                    <a:pt x="420116" y="547128"/>
                  </a:lnTo>
                  <a:lnTo>
                    <a:pt x="459447" y="565810"/>
                  </a:lnTo>
                  <a:lnTo>
                    <a:pt x="502373" y="576630"/>
                  </a:lnTo>
                  <a:lnTo>
                    <a:pt x="547954" y="578751"/>
                  </a:lnTo>
                  <a:lnTo>
                    <a:pt x="593051" y="571728"/>
                  </a:lnTo>
                  <a:lnTo>
                    <a:pt x="634568" y="556336"/>
                  </a:lnTo>
                  <a:lnTo>
                    <a:pt x="671652" y="533527"/>
                  </a:lnTo>
                  <a:lnTo>
                    <a:pt x="703465" y="504253"/>
                  </a:lnTo>
                  <a:lnTo>
                    <a:pt x="729132" y="469480"/>
                  </a:lnTo>
                  <a:lnTo>
                    <a:pt x="747801" y="430149"/>
                  </a:lnTo>
                  <a:lnTo>
                    <a:pt x="758634" y="387210"/>
                  </a:lnTo>
                  <a:lnTo>
                    <a:pt x="760742" y="34163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5582380" y="6454730"/>
              <a:ext cx="791845" cy="464184"/>
            </a:xfrm>
            <a:custGeom>
              <a:avLst/>
              <a:gdLst/>
              <a:ahLst/>
              <a:cxnLst/>
              <a:rect l="l" t="t" r="r" b="b"/>
              <a:pathLst>
                <a:path w="791844" h="464184">
                  <a:moveTo>
                    <a:pt x="36144" y="127990"/>
                  </a:moveTo>
                  <a:lnTo>
                    <a:pt x="0" y="127990"/>
                  </a:lnTo>
                  <a:lnTo>
                    <a:pt x="0" y="463638"/>
                  </a:lnTo>
                  <a:lnTo>
                    <a:pt x="36144" y="463638"/>
                  </a:lnTo>
                  <a:lnTo>
                    <a:pt x="36144" y="127990"/>
                  </a:lnTo>
                  <a:close/>
                </a:path>
                <a:path w="791844" h="464184">
                  <a:moveTo>
                    <a:pt x="36144" y="0"/>
                  </a:moveTo>
                  <a:lnTo>
                    <a:pt x="0" y="0"/>
                  </a:lnTo>
                  <a:lnTo>
                    <a:pt x="0" y="64236"/>
                  </a:lnTo>
                  <a:lnTo>
                    <a:pt x="36144" y="64236"/>
                  </a:lnTo>
                  <a:lnTo>
                    <a:pt x="36144" y="0"/>
                  </a:lnTo>
                  <a:close/>
                </a:path>
                <a:path w="791844" h="464184">
                  <a:moveTo>
                    <a:pt x="791667" y="127990"/>
                  </a:moveTo>
                  <a:lnTo>
                    <a:pt x="755523" y="127990"/>
                  </a:lnTo>
                  <a:lnTo>
                    <a:pt x="755523" y="463638"/>
                  </a:lnTo>
                  <a:lnTo>
                    <a:pt x="791667" y="463638"/>
                  </a:lnTo>
                  <a:lnTo>
                    <a:pt x="791667" y="127990"/>
                  </a:lnTo>
                  <a:close/>
                </a:path>
                <a:path w="791844" h="464184">
                  <a:moveTo>
                    <a:pt x="791667" y="0"/>
                  </a:moveTo>
                  <a:lnTo>
                    <a:pt x="755523" y="0"/>
                  </a:lnTo>
                  <a:lnTo>
                    <a:pt x="755523" y="64236"/>
                  </a:lnTo>
                  <a:lnTo>
                    <a:pt x="791667" y="64236"/>
                  </a:lnTo>
                  <a:lnTo>
                    <a:pt x="791667" y="0"/>
                  </a:lnTo>
                  <a:close/>
                </a:path>
              </a:pathLst>
            </a:custGeom>
            <a:solidFill>
              <a:srgbClr val="9360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5476879" y="6518963"/>
              <a:ext cx="987425" cy="64135"/>
            </a:xfrm>
            <a:custGeom>
              <a:avLst/>
              <a:gdLst/>
              <a:ahLst/>
              <a:cxnLst/>
              <a:rect l="l" t="t" r="r" b="b"/>
              <a:pathLst>
                <a:path w="987425" h="64134">
                  <a:moveTo>
                    <a:pt x="986891" y="0"/>
                  </a:moveTo>
                  <a:lnTo>
                    <a:pt x="0" y="0"/>
                  </a:lnTo>
                  <a:lnTo>
                    <a:pt x="0" y="63746"/>
                  </a:lnTo>
                  <a:lnTo>
                    <a:pt x="986891" y="63746"/>
                  </a:lnTo>
                  <a:lnTo>
                    <a:pt x="986891" y="0"/>
                  </a:lnTo>
                  <a:close/>
                </a:path>
              </a:pathLst>
            </a:custGeom>
            <a:solidFill>
              <a:srgbClr val="B98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5476879" y="6683398"/>
              <a:ext cx="987425" cy="36195"/>
            </a:xfrm>
            <a:custGeom>
              <a:avLst/>
              <a:gdLst/>
              <a:ahLst/>
              <a:cxnLst/>
              <a:rect l="l" t="t" r="r" b="b"/>
              <a:pathLst>
                <a:path w="987425" h="36195">
                  <a:moveTo>
                    <a:pt x="986891" y="0"/>
                  </a:moveTo>
                  <a:lnTo>
                    <a:pt x="0" y="0"/>
                  </a:lnTo>
                  <a:lnTo>
                    <a:pt x="0" y="36145"/>
                  </a:lnTo>
                  <a:lnTo>
                    <a:pt x="986891" y="36145"/>
                  </a:lnTo>
                  <a:lnTo>
                    <a:pt x="986891" y="0"/>
                  </a:lnTo>
                  <a:close/>
                </a:path>
              </a:pathLst>
            </a:custGeom>
            <a:solidFill>
              <a:srgbClr val="A86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3017462" y="6409086"/>
              <a:ext cx="947419" cy="666115"/>
            </a:xfrm>
            <a:custGeom>
              <a:avLst/>
              <a:gdLst/>
              <a:ahLst/>
              <a:cxnLst/>
              <a:rect l="l" t="t" r="r" b="b"/>
              <a:pathLst>
                <a:path w="947419" h="666115">
                  <a:moveTo>
                    <a:pt x="947381" y="325018"/>
                  </a:moveTo>
                  <a:lnTo>
                    <a:pt x="942301" y="279666"/>
                  </a:lnTo>
                  <a:lnTo>
                    <a:pt x="928281" y="236245"/>
                  </a:lnTo>
                  <a:lnTo>
                    <a:pt x="906551" y="197662"/>
                  </a:lnTo>
                  <a:lnTo>
                    <a:pt x="878205" y="164617"/>
                  </a:lnTo>
                  <a:lnTo>
                    <a:pt x="844296" y="137807"/>
                  </a:lnTo>
                  <a:lnTo>
                    <a:pt x="805916" y="117919"/>
                  </a:lnTo>
                  <a:lnTo>
                    <a:pt x="764146" y="105664"/>
                  </a:lnTo>
                  <a:lnTo>
                    <a:pt x="729767" y="102603"/>
                  </a:lnTo>
                  <a:lnTo>
                    <a:pt x="726020" y="95935"/>
                  </a:lnTo>
                  <a:lnTo>
                    <a:pt x="697661" y="62890"/>
                  </a:lnTo>
                  <a:lnTo>
                    <a:pt x="663765" y="36080"/>
                  </a:lnTo>
                  <a:lnTo>
                    <a:pt x="625386" y="16192"/>
                  </a:lnTo>
                  <a:lnTo>
                    <a:pt x="583603" y="3937"/>
                  </a:lnTo>
                  <a:lnTo>
                    <a:pt x="539496" y="0"/>
                  </a:lnTo>
                  <a:lnTo>
                    <a:pt x="494144" y="5067"/>
                  </a:lnTo>
                  <a:lnTo>
                    <a:pt x="450723" y="19100"/>
                  </a:lnTo>
                  <a:lnTo>
                    <a:pt x="412140" y="40817"/>
                  </a:lnTo>
                  <a:lnTo>
                    <a:pt x="379095" y="69176"/>
                  </a:lnTo>
                  <a:lnTo>
                    <a:pt x="352285" y="103085"/>
                  </a:lnTo>
                  <a:lnTo>
                    <a:pt x="333476" y="139369"/>
                  </a:lnTo>
                  <a:lnTo>
                    <a:pt x="309181" y="126771"/>
                  </a:lnTo>
                  <a:lnTo>
                    <a:pt x="267398" y="114515"/>
                  </a:lnTo>
                  <a:lnTo>
                    <a:pt x="223291" y="110578"/>
                  </a:lnTo>
                  <a:lnTo>
                    <a:pt x="177939" y="115646"/>
                  </a:lnTo>
                  <a:lnTo>
                    <a:pt x="134518" y="129679"/>
                  </a:lnTo>
                  <a:lnTo>
                    <a:pt x="95935" y="151396"/>
                  </a:lnTo>
                  <a:lnTo>
                    <a:pt x="62890" y="179755"/>
                  </a:lnTo>
                  <a:lnTo>
                    <a:pt x="36080" y="213664"/>
                  </a:lnTo>
                  <a:lnTo>
                    <a:pt x="16205" y="252044"/>
                  </a:lnTo>
                  <a:lnTo>
                    <a:pt x="3949" y="293827"/>
                  </a:lnTo>
                  <a:lnTo>
                    <a:pt x="0" y="337921"/>
                  </a:lnTo>
                  <a:lnTo>
                    <a:pt x="5080" y="383273"/>
                  </a:lnTo>
                  <a:lnTo>
                    <a:pt x="19100" y="426707"/>
                  </a:lnTo>
                  <a:lnTo>
                    <a:pt x="40817" y="465277"/>
                  </a:lnTo>
                  <a:lnTo>
                    <a:pt x="69176" y="498322"/>
                  </a:lnTo>
                  <a:lnTo>
                    <a:pt x="103073" y="525132"/>
                  </a:lnTo>
                  <a:lnTo>
                    <a:pt x="141452" y="545020"/>
                  </a:lnTo>
                  <a:lnTo>
                    <a:pt x="183235" y="557276"/>
                  </a:lnTo>
                  <a:lnTo>
                    <a:pt x="227342" y="561213"/>
                  </a:lnTo>
                  <a:lnTo>
                    <a:pt x="235546" y="560298"/>
                  </a:lnTo>
                  <a:lnTo>
                    <a:pt x="240830" y="569671"/>
                  </a:lnTo>
                  <a:lnTo>
                    <a:pt x="269176" y="602716"/>
                  </a:lnTo>
                  <a:lnTo>
                    <a:pt x="303085" y="629526"/>
                  </a:lnTo>
                  <a:lnTo>
                    <a:pt x="341464" y="649414"/>
                  </a:lnTo>
                  <a:lnTo>
                    <a:pt x="383235" y="661670"/>
                  </a:lnTo>
                  <a:lnTo>
                    <a:pt x="427342" y="665607"/>
                  </a:lnTo>
                  <a:lnTo>
                    <a:pt x="472694" y="660539"/>
                  </a:lnTo>
                  <a:lnTo>
                    <a:pt x="516115" y="646518"/>
                  </a:lnTo>
                  <a:lnTo>
                    <a:pt x="554697" y="624789"/>
                  </a:lnTo>
                  <a:lnTo>
                    <a:pt x="587743" y="596442"/>
                  </a:lnTo>
                  <a:lnTo>
                    <a:pt x="614553" y="562533"/>
                  </a:lnTo>
                  <a:lnTo>
                    <a:pt x="630326" y="532091"/>
                  </a:lnTo>
                  <a:lnTo>
                    <a:pt x="638200" y="536168"/>
                  </a:lnTo>
                  <a:lnTo>
                    <a:pt x="679970" y="548424"/>
                  </a:lnTo>
                  <a:lnTo>
                    <a:pt x="724077" y="552361"/>
                  </a:lnTo>
                  <a:lnTo>
                    <a:pt x="769429" y="547293"/>
                  </a:lnTo>
                  <a:lnTo>
                    <a:pt x="812850" y="533273"/>
                  </a:lnTo>
                  <a:lnTo>
                    <a:pt x="851433" y="511543"/>
                  </a:lnTo>
                  <a:lnTo>
                    <a:pt x="884478" y="483184"/>
                  </a:lnTo>
                  <a:lnTo>
                    <a:pt x="911288" y="449287"/>
                  </a:lnTo>
                  <a:lnTo>
                    <a:pt x="931176" y="410908"/>
                  </a:lnTo>
                  <a:lnTo>
                    <a:pt x="943432" y="369125"/>
                  </a:lnTo>
                  <a:lnTo>
                    <a:pt x="947381" y="325018"/>
                  </a:lnTo>
                  <a:close/>
                </a:path>
              </a:pathLst>
            </a:custGeom>
            <a:solidFill>
              <a:srgbClr val="508F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3407479" y="6440823"/>
              <a:ext cx="761365" cy="644525"/>
            </a:xfrm>
            <a:custGeom>
              <a:avLst/>
              <a:gdLst/>
              <a:ahLst/>
              <a:cxnLst/>
              <a:rect l="l" t="t" r="r" b="b"/>
              <a:pathLst>
                <a:path w="761365" h="644525">
                  <a:moveTo>
                    <a:pt x="760755" y="341630"/>
                  </a:moveTo>
                  <a:lnTo>
                    <a:pt x="753732" y="296532"/>
                  </a:lnTo>
                  <a:lnTo>
                    <a:pt x="738339" y="255016"/>
                  </a:lnTo>
                  <a:lnTo>
                    <a:pt x="715530" y="217932"/>
                  </a:lnTo>
                  <a:lnTo>
                    <a:pt x="686269" y="186118"/>
                  </a:lnTo>
                  <a:lnTo>
                    <a:pt x="651484" y="160451"/>
                  </a:lnTo>
                  <a:lnTo>
                    <a:pt x="612152" y="141782"/>
                  </a:lnTo>
                  <a:lnTo>
                    <a:pt x="578675" y="133350"/>
                  </a:lnTo>
                  <a:lnTo>
                    <a:pt x="576033" y="126187"/>
                  </a:lnTo>
                  <a:lnTo>
                    <a:pt x="553224" y="89090"/>
                  </a:lnTo>
                  <a:lnTo>
                    <a:pt x="523963" y="57289"/>
                  </a:lnTo>
                  <a:lnTo>
                    <a:pt x="489178" y="31623"/>
                  </a:lnTo>
                  <a:lnTo>
                    <a:pt x="449846" y="12941"/>
                  </a:lnTo>
                  <a:lnTo>
                    <a:pt x="406908" y="2120"/>
                  </a:lnTo>
                  <a:lnTo>
                    <a:pt x="361327" y="0"/>
                  </a:lnTo>
                  <a:lnTo>
                    <a:pt x="316242" y="7023"/>
                  </a:lnTo>
                  <a:lnTo>
                    <a:pt x="274726" y="22415"/>
                  </a:lnTo>
                  <a:lnTo>
                    <a:pt x="237642" y="45224"/>
                  </a:lnTo>
                  <a:lnTo>
                    <a:pt x="205828" y="74485"/>
                  </a:lnTo>
                  <a:lnTo>
                    <a:pt x="180162" y="109270"/>
                  </a:lnTo>
                  <a:lnTo>
                    <a:pt x="161480" y="148602"/>
                  </a:lnTo>
                  <a:lnTo>
                    <a:pt x="150660" y="191541"/>
                  </a:lnTo>
                  <a:lnTo>
                    <a:pt x="149898" y="207657"/>
                  </a:lnTo>
                  <a:lnTo>
                    <a:pt x="126187" y="216446"/>
                  </a:lnTo>
                  <a:lnTo>
                    <a:pt x="89090" y="239255"/>
                  </a:lnTo>
                  <a:lnTo>
                    <a:pt x="57289" y="268528"/>
                  </a:lnTo>
                  <a:lnTo>
                    <a:pt x="31623" y="303301"/>
                  </a:lnTo>
                  <a:lnTo>
                    <a:pt x="12941" y="342633"/>
                  </a:lnTo>
                  <a:lnTo>
                    <a:pt x="2120" y="385572"/>
                  </a:lnTo>
                  <a:lnTo>
                    <a:pt x="0" y="431165"/>
                  </a:lnTo>
                  <a:lnTo>
                    <a:pt x="7023" y="476250"/>
                  </a:lnTo>
                  <a:lnTo>
                    <a:pt x="22415" y="517766"/>
                  </a:lnTo>
                  <a:lnTo>
                    <a:pt x="45224" y="554863"/>
                  </a:lnTo>
                  <a:lnTo>
                    <a:pt x="74498" y="586663"/>
                  </a:lnTo>
                  <a:lnTo>
                    <a:pt x="109270" y="612330"/>
                  </a:lnTo>
                  <a:lnTo>
                    <a:pt x="148602" y="631012"/>
                  </a:lnTo>
                  <a:lnTo>
                    <a:pt x="191541" y="641832"/>
                  </a:lnTo>
                  <a:lnTo>
                    <a:pt x="237121" y="643953"/>
                  </a:lnTo>
                  <a:lnTo>
                    <a:pt x="282206" y="636930"/>
                  </a:lnTo>
                  <a:lnTo>
                    <a:pt x="323723" y="621538"/>
                  </a:lnTo>
                  <a:lnTo>
                    <a:pt x="360819" y="598728"/>
                  </a:lnTo>
                  <a:lnTo>
                    <a:pt x="392620" y="569455"/>
                  </a:lnTo>
                  <a:lnTo>
                    <a:pt x="412978" y="541870"/>
                  </a:lnTo>
                  <a:lnTo>
                    <a:pt x="420116" y="547128"/>
                  </a:lnTo>
                  <a:lnTo>
                    <a:pt x="459447" y="565810"/>
                  </a:lnTo>
                  <a:lnTo>
                    <a:pt x="502386" y="576630"/>
                  </a:lnTo>
                  <a:lnTo>
                    <a:pt x="547966" y="578751"/>
                  </a:lnTo>
                  <a:lnTo>
                    <a:pt x="593051" y="571728"/>
                  </a:lnTo>
                  <a:lnTo>
                    <a:pt x="634568" y="556336"/>
                  </a:lnTo>
                  <a:lnTo>
                    <a:pt x="671664" y="533527"/>
                  </a:lnTo>
                  <a:lnTo>
                    <a:pt x="703465" y="504253"/>
                  </a:lnTo>
                  <a:lnTo>
                    <a:pt x="729145" y="469480"/>
                  </a:lnTo>
                  <a:lnTo>
                    <a:pt x="747814" y="430149"/>
                  </a:lnTo>
                  <a:lnTo>
                    <a:pt x="758634" y="387210"/>
                  </a:lnTo>
                  <a:lnTo>
                    <a:pt x="760755" y="34163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3443547" y="6454730"/>
              <a:ext cx="791845" cy="464184"/>
            </a:xfrm>
            <a:custGeom>
              <a:avLst/>
              <a:gdLst/>
              <a:ahLst/>
              <a:cxnLst/>
              <a:rect l="l" t="t" r="r" b="b"/>
              <a:pathLst>
                <a:path w="791844" h="464184">
                  <a:moveTo>
                    <a:pt x="36144" y="127990"/>
                  </a:moveTo>
                  <a:lnTo>
                    <a:pt x="0" y="127990"/>
                  </a:lnTo>
                  <a:lnTo>
                    <a:pt x="0" y="463638"/>
                  </a:lnTo>
                  <a:lnTo>
                    <a:pt x="36144" y="463638"/>
                  </a:lnTo>
                  <a:lnTo>
                    <a:pt x="36144" y="127990"/>
                  </a:lnTo>
                  <a:close/>
                </a:path>
                <a:path w="791844" h="464184">
                  <a:moveTo>
                    <a:pt x="36144" y="0"/>
                  </a:moveTo>
                  <a:lnTo>
                    <a:pt x="0" y="0"/>
                  </a:lnTo>
                  <a:lnTo>
                    <a:pt x="0" y="64236"/>
                  </a:lnTo>
                  <a:lnTo>
                    <a:pt x="36144" y="64236"/>
                  </a:lnTo>
                  <a:lnTo>
                    <a:pt x="36144" y="0"/>
                  </a:lnTo>
                  <a:close/>
                </a:path>
                <a:path w="791844" h="464184">
                  <a:moveTo>
                    <a:pt x="791654" y="127990"/>
                  </a:moveTo>
                  <a:lnTo>
                    <a:pt x="755510" y="127990"/>
                  </a:lnTo>
                  <a:lnTo>
                    <a:pt x="755510" y="463638"/>
                  </a:lnTo>
                  <a:lnTo>
                    <a:pt x="791654" y="463638"/>
                  </a:lnTo>
                  <a:lnTo>
                    <a:pt x="791654" y="127990"/>
                  </a:lnTo>
                  <a:close/>
                </a:path>
                <a:path w="791844" h="464184">
                  <a:moveTo>
                    <a:pt x="791654" y="0"/>
                  </a:moveTo>
                  <a:lnTo>
                    <a:pt x="755510" y="0"/>
                  </a:lnTo>
                  <a:lnTo>
                    <a:pt x="755510" y="64236"/>
                  </a:lnTo>
                  <a:lnTo>
                    <a:pt x="791654" y="64236"/>
                  </a:lnTo>
                  <a:lnTo>
                    <a:pt x="791654" y="0"/>
                  </a:lnTo>
                  <a:close/>
                </a:path>
              </a:pathLst>
            </a:custGeom>
            <a:solidFill>
              <a:srgbClr val="9360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3338033" y="6518963"/>
              <a:ext cx="987425" cy="64135"/>
            </a:xfrm>
            <a:custGeom>
              <a:avLst/>
              <a:gdLst/>
              <a:ahLst/>
              <a:cxnLst/>
              <a:rect l="l" t="t" r="r" b="b"/>
              <a:pathLst>
                <a:path w="987425" h="64134">
                  <a:moveTo>
                    <a:pt x="986901" y="0"/>
                  </a:moveTo>
                  <a:lnTo>
                    <a:pt x="0" y="0"/>
                  </a:lnTo>
                  <a:lnTo>
                    <a:pt x="0" y="63746"/>
                  </a:lnTo>
                  <a:lnTo>
                    <a:pt x="986901" y="63746"/>
                  </a:lnTo>
                  <a:lnTo>
                    <a:pt x="986901" y="0"/>
                  </a:lnTo>
                  <a:close/>
                </a:path>
              </a:pathLst>
            </a:custGeom>
            <a:solidFill>
              <a:srgbClr val="B98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3338033" y="6683398"/>
              <a:ext cx="987425" cy="36195"/>
            </a:xfrm>
            <a:custGeom>
              <a:avLst/>
              <a:gdLst/>
              <a:ahLst/>
              <a:cxnLst/>
              <a:rect l="l" t="t" r="r" b="b"/>
              <a:pathLst>
                <a:path w="987425" h="36195">
                  <a:moveTo>
                    <a:pt x="986901" y="0"/>
                  </a:moveTo>
                  <a:lnTo>
                    <a:pt x="0" y="0"/>
                  </a:lnTo>
                  <a:lnTo>
                    <a:pt x="0" y="36145"/>
                  </a:lnTo>
                  <a:lnTo>
                    <a:pt x="986901" y="36145"/>
                  </a:lnTo>
                  <a:lnTo>
                    <a:pt x="986901" y="0"/>
                  </a:lnTo>
                  <a:close/>
                </a:path>
              </a:pathLst>
            </a:custGeom>
            <a:solidFill>
              <a:srgbClr val="A86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1454562" y="6431133"/>
              <a:ext cx="829944" cy="530860"/>
            </a:xfrm>
            <a:custGeom>
              <a:avLst/>
              <a:gdLst/>
              <a:ahLst/>
              <a:cxnLst/>
              <a:rect l="l" t="t" r="r" b="b"/>
              <a:pathLst>
                <a:path w="829945" h="530859">
                  <a:moveTo>
                    <a:pt x="829525" y="155740"/>
                  </a:moveTo>
                  <a:lnTo>
                    <a:pt x="828865" y="103555"/>
                  </a:lnTo>
                  <a:lnTo>
                    <a:pt x="808012" y="55702"/>
                  </a:lnTo>
                  <a:lnTo>
                    <a:pt x="771690" y="20789"/>
                  </a:lnTo>
                  <a:lnTo>
                    <a:pt x="724916" y="2032"/>
                  </a:lnTo>
                  <a:lnTo>
                    <a:pt x="672731" y="2692"/>
                  </a:lnTo>
                  <a:lnTo>
                    <a:pt x="624890" y="23558"/>
                  </a:lnTo>
                  <a:lnTo>
                    <a:pt x="589978" y="59880"/>
                  </a:lnTo>
                  <a:lnTo>
                    <a:pt x="571220" y="106641"/>
                  </a:lnTo>
                  <a:lnTo>
                    <a:pt x="571563" y="134378"/>
                  </a:lnTo>
                  <a:lnTo>
                    <a:pt x="548030" y="115760"/>
                  </a:lnTo>
                  <a:lnTo>
                    <a:pt x="509651" y="95872"/>
                  </a:lnTo>
                  <a:lnTo>
                    <a:pt x="467880" y="83616"/>
                  </a:lnTo>
                  <a:lnTo>
                    <a:pt x="423773" y="79679"/>
                  </a:lnTo>
                  <a:lnTo>
                    <a:pt x="378421" y="84747"/>
                  </a:lnTo>
                  <a:lnTo>
                    <a:pt x="335000" y="98767"/>
                  </a:lnTo>
                  <a:lnTo>
                    <a:pt x="327875" y="102781"/>
                  </a:lnTo>
                  <a:lnTo>
                    <a:pt x="324040" y="92113"/>
                  </a:lnTo>
                  <a:lnTo>
                    <a:pt x="298462" y="55613"/>
                  </a:lnTo>
                  <a:lnTo>
                    <a:pt x="264883" y="27266"/>
                  </a:lnTo>
                  <a:lnTo>
                    <a:pt x="225221" y="8305"/>
                  </a:lnTo>
                  <a:lnTo>
                    <a:pt x="181444" y="0"/>
                  </a:lnTo>
                  <a:lnTo>
                    <a:pt x="135483" y="3606"/>
                  </a:lnTo>
                  <a:lnTo>
                    <a:pt x="92113" y="19215"/>
                  </a:lnTo>
                  <a:lnTo>
                    <a:pt x="55613" y="44780"/>
                  </a:lnTo>
                  <a:lnTo>
                    <a:pt x="27254" y="78371"/>
                  </a:lnTo>
                  <a:lnTo>
                    <a:pt x="8305" y="118033"/>
                  </a:lnTo>
                  <a:lnTo>
                    <a:pt x="0" y="161823"/>
                  </a:lnTo>
                  <a:lnTo>
                    <a:pt x="3606" y="207784"/>
                  </a:lnTo>
                  <a:lnTo>
                    <a:pt x="19215" y="251155"/>
                  </a:lnTo>
                  <a:lnTo>
                    <a:pt x="44780" y="287642"/>
                  </a:lnTo>
                  <a:lnTo>
                    <a:pt x="78371" y="316001"/>
                  </a:lnTo>
                  <a:lnTo>
                    <a:pt x="118021" y="334949"/>
                  </a:lnTo>
                  <a:lnTo>
                    <a:pt x="161810" y="343255"/>
                  </a:lnTo>
                  <a:lnTo>
                    <a:pt x="204152" y="339940"/>
                  </a:lnTo>
                  <a:lnTo>
                    <a:pt x="205549" y="352374"/>
                  </a:lnTo>
                  <a:lnTo>
                    <a:pt x="219570" y="395795"/>
                  </a:lnTo>
                  <a:lnTo>
                    <a:pt x="241300" y="434378"/>
                  </a:lnTo>
                  <a:lnTo>
                    <a:pt x="269646" y="467423"/>
                  </a:lnTo>
                  <a:lnTo>
                    <a:pt x="303555" y="494233"/>
                  </a:lnTo>
                  <a:lnTo>
                    <a:pt x="341934" y="514121"/>
                  </a:lnTo>
                  <a:lnTo>
                    <a:pt x="383717" y="526376"/>
                  </a:lnTo>
                  <a:lnTo>
                    <a:pt x="427812" y="530313"/>
                  </a:lnTo>
                  <a:lnTo>
                    <a:pt x="473163" y="525246"/>
                  </a:lnTo>
                  <a:lnTo>
                    <a:pt x="516585" y="511225"/>
                  </a:lnTo>
                  <a:lnTo>
                    <a:pt x="555167" y="489496"/>
                  </a:lnTo>
                  <a:lnTo>
                    <a:pt x="588213" y="461137"/>
                  </a:lnTo>
                  <a:lnTo>
                    <a:pt x="615022" y="427240"/>
                  </a:lnTo>
                  <a:lnTo>
                    <a:pt x="634911" y="388861"/>
                  </a:lnTo>
                  <a:lnTo>
                    <a:pt x="647166" y="347078"/>
                  </a:lnTo>
                  <a:lnTo>
                    <a:pt x="651116" y="302971"/>
                  </a:lnTo>
                  <a:lnTo>
                    <a:pt x="646036" y="257619"/>
                  </a:lnTo>
                  <a:lnTo>
                    <a:pt x="642607" y="247027"/>
                  </a:lnTo>
                  <a:lnTo>
                    <a:pt x="675830" y="260337"/>
                  </a:lnTo>
                  <a:lnTo>
                    <a:pt x="728002" y="259676"/>
                  </a:lnTo>
                  <a:lnTo>
                    <a:pt x="775855" y="238823"/>
                  </a:lnTo>
                  <a:lnTo>
                    <a:pt x="810768" y="202501"/>
                  </a:lnTo>
                  <a:lnTo>
                    <a:pt x="829525" y="155740"/>
                  </a:lnTo>
                  <a:close/>
                </a:path>
              </a:pathLst>
            </a:custGeom>
            <a:solidFill>
              <a:srgbClr val="508F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1495443" y="6440823"/>
              <a:ext cx="814069" cy="673735"/>
            </a:xfrm>
            <a:custGeom>
              <a:avLst/>
              <a:gdLst/>
              <a:ahLst/>
              <a:cxnLst/>
              <a:rect l="l" t="t" r="r" b="b"/>
              <a:pathLst>
                <a:path w="814070" h="673734">
                  <a:moveTo>
                    <a:pt x="813625" y="341630"/>
                  </a:moveTo>
                  <a:lnTo>
                    <a:pt x="806602" y="296532"/>
                  </a:lnTo>
                  <a:lnTo>
                    <a:pt x="791210" y="255016"/>
                  </a:lnTo>
                  <a:lnTo>
                    <a:pt x="768400" y="217932"/>
                  </a:lnTo>
                  <a:lnTo>
                    <a:pt x="739140" y="186118"/>
                  </a:lnTo>
                  <a:lnTo>
                    <a:pt x="704354" y="160451"/>
                  </a:lnTo>
                  <a:lnTo>
                    <a:pt x="665022" y="141782"/>
                  </a:lnTo>
                  <a:lnTo>
                    <a:pt x="631545" y="133350"/>
                  </a:lnTo>
                  <a:lnTo>
                    <a:pt x="628904" y="126187"/>
                  </a:lnTo>
                  <a:lnTo>
                    <a:pt x="606094" y="89090"/>
                  </a:lnTo>
                  <a:lnTo>
                    <a:pt x="576834" y="57289"/>
                  </a:lnTo>
                  <a:lnTo>
                    <a:pt x="542048" y="31623"/>
                  </a:lnTo>
                  <a:lnTo>
                    <a:pt x="502716" y="12941"/>
                  </a:lnTo>
                  <a:lnTo>
                    <a:pt x="459778" y="2120"/>
                  </a:lnTo>
                  <a:lnTo>
                    <a:pt x="414197" y="0"/>
                  </a:lnTo>
                  <a:lnTo>
                    <a:pt x="369112" y="7023"/>
                  </a:lnTo>
                  <a:lnTo>
                    <a:pt x="327596" y="22415"/>
                  </a:lnTo>
                  <a:lnTo>
                    <a:pt x="290512" y="45224"/>
                  </a:lnTo>
                  <a:lnTo>
                    <a:pt x="258699" y="74485"/>
                  </a:lnTo>
                  <a:lnTo>
                    <a:pt x="233032" y="109270"/>
                  </a:lnTo>
                  <a:lnTo>
                    <a:pt x="214350" y="148602"/>
                  </a:lnTo>
                  <a:lnTo>
                    <a:pt x="203530" y="191541"/>
                  </a:lnTo>
                  <a:lnTo>
                    <a:pt x="201955" y="225272"/>
                  </a:lnTo>
                  <a:lnTo>
                    <a:pt x="167690" y="230606"/>
                  </a:lnTo>
                  <a:lnTo>
                    <a:pt x="126174" y="245999"/>
                  </a:lnTo>
                  <a:lnTo>
                    <a:pt x="89090" y="268808"/>
                  </a:lnTo>
                  <a:lnTo>
                    <a:pt x="57289" y="298069"/>
                  </a:lnTo>
                  <a:lnTo>
                    <a:pt x="31610" y="332854"/>
                  </a:lnTo>
                  <a:lnTo>
                    <a:pt x="12941" y="372186"/>
                  </a:lnTo>
                  <a:lnTo>
                    <a:pt x="2120" y="415124"/>
                  </a:lnTo>
                  <a:lnTo>
                    <a:pt x="0" y="460705"/>
                  </a:lnTo>
                  <a:lnTo>
                    <a:pt x="7023" y="505790"/>
                  </a:lnTo>
                  <a:lnTo>
                    <a:pt x="22415" y="547319"/>
                  </a:lnTo>
                  <a:lnTo>
                    <a:pt x="45224" y="584403"/>
                  </a:lnTo>
                  <a:lnTo>
                    <a:pt x="74498" y="616216"/>
                  </a:lnTo>
                  <a:lnTo>
                    <a:pt x="109270" y="641883"/>
                  </a:lnTo>
                  <a:lnTo>
                    <a:pt x="148602" y="660552"/>
                  </a:lnTo>
                  <a:lnTo>
                    <a:pt x="191528" y="671372"/>
                  </a:lnTo>
                  <a:lnTo>
                    <a:pt x="237109" y="673493"/>
                  </a:lnTo>
                  <a:lnTo>
                    <a:pt x="282206" y="666470"/>
                  </a:lnTo>
                  <a:lnTo>
                    <a:pt x="323723" y="651078"/>
                  </a:lnTo>
                  <a:lnTo>
                    <a:pt x="360807" y="628269"/>
                  </a:lnTo>
                  <a:lnTo>
                    <a:pt x="392620" y="599008"/>
                  </a:lnTo>
                  <a:lnTo>
                    <a:pt x="418287" y="564222"/>
                  </a:lnTo>
                  <a:lnTo>
                    <a:pt x="436956" y="524891"/>
                  </a:lnTo>
                  <a:lnTo>
                    <a:pt x="437896" y="521131"/>
                  </a:lnTo>
                  <a:lnTo>
                    <a:pt x="438213" y="521462"/>
                  </a:lnTo>
                  <a:lnTo>
                    <a:pt x="472998" y="547128"/>
                  </a:lnTo>
                  <a:lnTo>
                    <a:pt x="512330" y="565810"/>
                  </a:lnTo>
                  <a:lnTo>
                    <a:pt x="555256" y="576630"/>
                  </a:lnTo>
                  <a:lnTo>
                    <a:pt x="600837" y="578751"/>
                  </a:lnTo>
                  <a:lnTo>
                    <a:pt x="645922" y="571728"/>
                  </a:lnTo>
                  <a:lnTo>
                    <a:pt x="687438" y="556336"/>
                  </a:lnTo>
                  <a:lnTo>
                    <a:pt x="724535" y="533527"/>
                  </a:lnTo>
                  <a:lnTo>
                    <a:pt x="756335" y="504253"/>
                  </a:lnTo>
                  <a:lnTo>
                    <a:pt x="782015" y="469480"/>
                  </a:lnTo>
                  <a:lnTo>
                    <a:pt x="800684" y="430149"/>
                  </a:lnTo>
                  <a:lnTo>
                    <a:pt x="811504" y="387210"/>
                  </a:lnTo>
                  <a:lnTo>
                    <a:pt x="813625" y="34163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1584369" y="6454730"/>
              <a:ext cx="791845" cy="464184"/>
            </a:xfrm>
            <a:custGeom>
              <a:avLst/>
              <a:gdLst/>
              <a:ahLst/>
              <a:cxnLst/>
              <a:rect l="l" t="t" r="r" b="b"/>
              <a:pathLst>
                <a:path w="791845" h="464184">
                  <a:moveTo>
                    <a:pt x="36156" y="127990"/>
                  </a:moveTo>
                  <a:lnTo>
                    <a:pt x="0" y="127990"/>
                  </a:lnTo>
                  <a:lnTo>
                    <a:pt x="0" y="463638"/>
                  </a:lnTo>
                  <a:lnTo>
                    <a:pt x="36156" y="463638"/>
                  </a:lnTo>
                  <a:lnTo>
                    <a:pt x="36156" y="127990"/>
                  </a:lnTo>
                  <a:close/>
                </a:path>
                <a:path w="791845" h="464184">
                  <a:moveTo>
                    <a:pt x="36156" y="0"/>
                  </a:moveTo>
                  <a:lnTo>
                    <a:pt x="0" y="0"/>
                  </a:lnTo>
                  <a:lnTo>
                    <a:pt x="0" y="64236"/>
                  </a:lnTo>
                  <a:lnTo>
                    <a:pt x="36156" y="64236"/>
                  </a:lnTo>
                  <a:lnTo>
                    <a:pt x="36156" y="0"/>
                  </a:lnTo>
                  <a:close/>
                </a:path>
                <a:path w="791845" h="464184">
                  <a:moveTo>
                    <a:pt x="791679" y="127990"/>
                  </a:moveTo>
                  <a:lnTo>
                    <a:pt x="755535" y="127990"/>
                  </a:lnTo>
                  <a:lnTo>
                    <a:pt x="755535" y="463638"/>
                  </a:lnTo>
                  <a:lnTo>
                    <a:pt x="791679" y="463638"/>
                  </a:lnTo>
                  <a:lnTo>
                    <a:pt x="791679" y="127990"/>
                  </a:lnTo>
                  <a:close/>
                </a:path>
                <a:path w="791845" h="464184">
                  <a:moveTo>
                    <a:pt x="791679" y="0"/>
                  </a:moveTo>
                  <a:lnTo>
                    <a:pt x="755535" y="0"/>
                  </a:lnTo>
                  <a:lnTo>
                    <a:pt x="755535" y="64236"/>
                  </a:lnTo>
                  <a:lnTo>
                    <a:pt x="791679" y="64236"/>
                  </a:lnTo>
                  <a:lnTo>
                    <a:pt x="791679" y="0"/>
                  </a:lnTo>
                  <a:close/>
                </a:path>
              </a:pathLst>
            </a:custGeom>
            <a:solidFill>
              <a:srgbClr val="9360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1478875" y="6518963"/>
              <a:ext cx="987425" cy="64135"/>
            </a:xfrm>
            <a:custGeom>
              <a:avLst/>
              <a:gdLst/>
              <a:ahLst/>
              <a:cxnLst/>
              <a:rect l="l" t="t" r="r" b="b"/>
              <a:pathLst>
                <a:path w="987425" h="64134">
                  <a:moveTo>
                    <a:pt x="986901" y="0"/>
                  </a:moveTo>
                  <a:lnTo>
                    <a:pt x="0" y="0"/>
                  </a:lnTo>
                  <a:lnTo>
                    <a:pt x="0" y="63746"/>
                  </a:lnTo>
                  <a:lnTo>
                    <a:pt x="986901" y="63746"/>
                  </a:lnTo>
                  <a:lnTo>
                    <a:pt x="986901" y="0"/>
                  </a:lnTo>
                  <a:close/>
                </a:path>
              </a:pathLst>
            </a:custGeom>
            <a:solidFill>
              <a:srgbClr val="B98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1478875" y="6683398"/>
              <a:ext cx="987425" cy="36195"/>
            </a:xfrm>
            <a:custGeom>
              <a:avLst/>
              <a:gdLst/>
              <a:ahLst/>
              <a:cxnLst/>
              <a:rect l="l" t="t" r="r" b="b"/>
              <a:pathLst>
                <a:path w="987425" h="36195">
                  <a:moveTo>
                    <a:pt x="986901" y="0"/>
                  </a:moveTo>
                  <a:lnTo>
                    <a:pt x="0" y="0"/>
                  </a:lnTo>
                  <a:lnTo>
                    <a:pt x="0" y="36145"/>
                  </a:lnTo>
                  <a:lnTo>
                    <a:pt x="986901" y="36145"/>
                  </a:lnTo>
                  <a:lnTo>
                    <a:pt x="986901" y="0"/>
                  </a:lnTo>
                  <a:close/>
                </a:path>
              </a:pathLst>
            </a:custGeom>
            <a:solidFill>
              <a:srgbClr val="A86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0353713" y="6479114"/>
              <a:ext cx="1078230" cy="441325"/>
            </a:xfrm>
            <a:custGeom>
              <a:avLst/>
              <a:gdLst/>
              <a:ahLst/>
              <a:cxnLst/>
              <a:rect l="l" t="t" r="r" b="b"/>
              <a:pathLst>
                <a:path w="1078229" h="441325">
                  <a:moveTo>
                    <a:pt x="1077912" y="207733"/>
                  </a:moveTo>
                  <a:lnTo>
                    <a:pt x="1072426" y="160159"/>
                  </a:lnTo>
                  <a:lnTo>
                    <a:pt x="1056767" y="116459"/>
                  </a:lnTo>
                  <a:lnTo>
                    <a:pt x="1032205" y="77876"/>
                  </a:lnTo>
                  <a:lnTo>
                    <a:pt x="1028039" y="73723"/>
                  </a:lnTo>
                  <a:lnTo>
                    <a:pt x="1028039" y="207733"/>
                  </a:lnTo>
                  <a:lnTo>
                    <a:pt x="1028039" y="208013"/>
                  </a:lnTo>
                  <a:lnTo>
                    <a:pt x="551434" y="208013"/>
                  </a:lnTo>
                  <a:lnTo>
                    <a:pt x="551434" y="49847"/>
                  </a:lnTo>
                  <a:lnTo>
                    <a:pt x="870127" y="49847"/>
                  </a:lnTo>
                  <a:lnTo>
                    <a:pt x="919988" y="57912"/>
                  </a:lnTo>
                  <a:lnTo>
                    <a:pt x="963333" y="80352"/>
                  </a:lnTo>
                  <a:lnTo>
                    <a:pt x="997534" y="114554"/>
                  </a:lnTo>
                  <a:lnTo>
                    <a:pt x="1019975" y="157886"/>
                  </a:lnTo>
                  <a:lnTo>
                    <a:pt x="1028039" y="207733"/>
                  </a:lnTo>
                  <a:lnTo>
                    <a:pt x="1028039" y="73723"/>
                  </a:lnTo>
                  <a:lnTo>
                    <a:pt x="1000010" y="45694"/>
                  </a:lnTo>
                  <a:lnTo>
                    <a:pt x="961428" y="21145"/>
                  </a:lnTo>
                  <a:lnTo>
                    <a:pt x="917714" y="5486"/>
                  </a:lnTo>
                  <a:lnTo>
                    <a:pt x="870127" y="0"/>
                  </a:lnTo>
                  <a:lnTo>
                    <a:pt x="501535" y="0"/>
                  </a:lnTo>
                  <a:lnTo>
                    <a:pt x="501535" y="49847"/>
                  </a:lnTo>
                  <a:lnTo>
                    <a:pt x="501535" y="208013"/>
                  </a:lnTo>
                  <a:lnTo>
                    <a:pt x="50126" y="208013"/>
                  </a:lnTo>
                  <a:lnTo>
                    <a:pt x="50126" y="49847"/>
                  </a:lnTo>
                  <a:lnTo>
                    <a:pt x="501535" y="49847"/>
                  </a:lnTo>
                  <a:lnTo>
                    <a:pt x="501535" y="0"/>
                  </a:lnTo>
                  <a:lnTo>
                    <a:pt x="0" y="0"/>
                  </a:lnTo>
                  <a:lnTo>
                    <a:pt x="0" y="49847"/>
                  </a:lnTo>
                  <a:lnTo>
                    <a:pt x="228" y="49847"/>
                  </a:lnTo>
                  <a:lnTo>
                    <a:pt x="228" y="440842"/>
                  </a:lnTo>
                  <a:lnTo>
                    <a:pt x="50126" y="440842"/>
                  </a:lnTo>
                  <a:lnTo>
                    <a:pt x="50126" y="257873"/>
                  </a:lnTo>
                  <a:lnTo>
                    <a:pt x="501535" y="257873"/>
                  </a:lnTo>
                  <a:lnTo>
                    <a:pt x="501535" y="440842"/>
                  </a:lnTo>
                  <a:lnTo>
                    <a:pt x="551434" y="440842"/>
                  </a:lnTo>
                  <a:lnTo>
                    <a:pt x="551434" y="257873"/>
                  </a:lnTo>
                  <a:lnTo>
                    <a:pt x="1028039" y="257873"/>
                  </a:lnTo>
                  <a:lnTo>
                    <a:pt x="1028039" y="440982"/>
                  </a:lnTo>
                  <a:lnTo>
                    <a:pt x="1077912" y="440982"/>
                  </a:lnTo>
                  <a:lnTo>
                    <a:pt x="1077912" y="207733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0304377" y="6961452"/>
              <a:ext cx="8795385" cy="307340"/>
            </a:xfrm>
            <a:custGeom>
              <a:avLst/>
              <a:gdLst/>
              <a:ahLst/>
              <a:cxnLst/>
              <a:rect l="l" t="t" r="r" b="b"/>
              <a:pathLst>
                <a:path w="8795385" h="307340">
                  <a:moveTo>
                    <a:pt x="8794967" y="0"/>
                  </a:moveTo>
                  <a:lnTo>
                    <a:pt x="0" y="0"/>
                  </a:lnTo>
                  <a:lnTo>
                    <a:pt x="0" y="306901"/>
                  </a:lnTo>
                  <a:lnTo>
                    <a:pt x="8794967" y="306901"/>
                  </a:lnTo>
                  <a:lnTo>
                    <a:pt x="87949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0320712" y="6918375"/>
              <a:ext cx="8779510" cy="43180"/>
            </a:xfrm>
            <a:custGeom>
              <a:avLst/>
              <a:gdLst/>
              <a:ahLst/>
              <a:cxnLst/>
              <a:rect l="l" t="t" r="r" b="b"/>
              <a:pathLst>
                <a:path w="8779510" h="43179">
                  <a:moveTo>
                    <a:pt x="8779104" y="0"/>
                  </a:moveTo>
                  <a:lnTo>
                    <a:pt x="0" y="0"/>
                  </a:lnTo>
                  <a:lnTo>
                    <a:pt x="0" y="43077"/>
                  </a:lnTo>
                  <a:lnTo>
                    <a:pt x="8779104" y="43077"/>
                  </a:lnTo>
                  <a:lnTo>
                    <a:pt x="8779104" y="0"/>
                  </a:lnTo>
                  <a:close/>
                </a:path>
              </a:pathLst>
            </a:custGeom>
            <a:solidFill>
              <a:srgbClr val="F8EFD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2" name="object 82"/>
          <p:cNvGrpSpPr/>
          <p:nvPr/>
        </p:nvGrpSpPr>
        <p:grpSpPr>
          <a:xfrm>
            <a:off x="7853161" y="3329738"/>
            <a:ext cx="2152650" cy="3632200"/>
            <a:chOff x="7853161" y="3329738"/>
            <a:chExt cx="2152650" cy="3632200"/>
          </a:xfrm>
        </p:grpSpPr>
        <p:sp>
          <p:nvSpPr>
            <p:cNvPr id="83" name="object 83"/>
            <p:cNvSpPr/>
            <p:nvPr/>
          </p:nvSpPr>
          <p:spPr>
            <a:xfrm>
              <a:off x="7853163" y="4965995"/>
              <a:ext cx="2152650" cy="1995805"/>
            </a:xfrm>
            <a:custGeom>
              <a:avLst/>
              <a:gdLst/>
              <a:ahLst/>
              <a:cxnLst/>
              <a:rect l="l" t="t" r="r" b="b"/>
              <a:pathLst>
                <a:path w="2152650" h="1995804">
                  <a:moveTo>
                    <a:pt x="2152416" y="0"/>
                  </a:moveTo>
                  <a:lnTo>
                    <a:pt x="0" y="0"/>
                  </a:lnTo>
                  <a:lnTo>
                    <a:pt x="0" y="1995457"/>
                  </a:lnTo>
                  <a:lnTo>
                    <a:pt x="2152416" y="1995457"/>
                  </a:lnTo>
                  <a:lnTo>
                    <a:pt x="2152416" y="0"/>
                  </a:lnTo>
                  <a:close/>
                </a:path>
              </a:pathLst>
            </a:custGeom>
            <a:solidFill>
              <a:srgbClr val="E9E9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9238138" y="6115240"/>
              <a:ext cx="483870" cy="846455"/>
            </a:xfrm>
            <a:custGeom>
              <a:avLst/>
              <a:gdLst/>
              <a:ahLst/>
              <a:cxnLst/>
              <a:rect l="l" t="t" r="r" b="b"/>
              <a:pathLst>
                <a:path w="483870" h="846454">
                  <a:moveTo>
                    <a:pt x="319738" y="0"/>
                  </a:moveTo>
                  <a:lnTo>
                    <a:pt x="163837" y="0"/>
                  </a:lnTo>
                  <a:lnTo>
                    <a:pt x="112062" y="8002"/>
                  </a:lnTo>
                  <a:lnTo>
                    <a:pt x="67089" y="30284"/>
                  </a:lnTo>
                  <a:lnTo>
                    <a:pt x="31619" y="64259"/>
                  </a:lnTo>
                  <a:lnTo>
                    <a:pt x="8355" y="107339"/>
                  </a:lnTo>
                  <a:lnTo>
                    <a:pt x="0" y="156937"/>
                  </a:lnTo>
                  <a:lnTo>
                    <a:pt x="0" y="846204"/>
                  </a:lnTo>
                  <a:lnTo>
                    <a:pt x="483587" y="846204"/>
                  </a:lnTo>
                  <a:lnTo>
                    <a:pt x="483587" y="156937"/>
                  </a:lnTo>
                  <a:lnTo>
                    <a:pt x="475234" y="107339"/>
                  </a:lnTo>
                  <a:lnTo>
                    <a:pt x="451973" y="64259"/>
                  </a:lnTo>
                  <a:lnTo>
                    <a:pt x="416505" y="30284"/>
                  </a:lnTo>
                  <a:lnTo>
                    <a:pt x="371527" y="8002"/>
                  </a:lnTo>
                  <a:lnTo>
                    <a:pt x="319738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8104530" y="6133966"/>
              <a:ext cx="1534160" cy="828040"/>
            </a:xfrm>
            <a:custGeom>
              <a:avLst/>
              <a:gdLst/>
              <a:ahLst/>
              <a:cxnLst/>
              <a:rect l="l" t="t" r="r" b="b"/>
              <a:pathLst>
                <a:path w="1534159" h="828040">
                  <a:moveTo>
                    <a:pt x="885609" y="0"/>
                  </a:moveTo>
                  <a:lnTo>
                    <a:pt x="0" y="0"/>
                  </a:lnTo>
                  <a:lnTo>
                    <a:pt x="0" y="521500"/>
                  </a:lnTo>
                  <a:lnTo>
                    <a:pt x="885609" y="521500"/>
                  </a:lnTo>
                  <a:lnTo>
                    <a:pt x="885609" y="0"/>
                  </a:lnTo>
                  <a:close/>
                </a:path>
                <a:path w="1534159" h="828040">
                  <a:moveTo>
                    <a:pt x="1534058" y="264655"/>
                  </a:moveTo>
                  <a:lnTo>
                    <a:pt x="1227759" y="264655"/>
                  </a:lnTo>
                  <a:lnTo>
                    <a:pt x="1227759" y="827493"/>
                  </a:lnTo>
                  <a:lnTo>
                    <a:pt x="1534058" y="827493"/>
                  </a:lnTo>
                  <a:lnTo>
                    <a:pt x="1534058" y="264655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8104543" y="5991069"/>
              <a:ext cx="885825" cy="143510"/>
            </a:xfrm>
            <a:custGeom>
              <a:avLst/>
              <a:gdLst/>
              <a:ahLst/>
              <a:cxnLst/>
              <a:rect l="l" t="t" r="r" b="b"/>
              <a:pathLst>
                <a:path w="885825" h="143510">
                  <a:moveTo>
                    <a:pt x="708104" y="0"/>
                  </a:moveTo>
                  <a:lnTo>
                    <a:pt x="142246" y="0"/>
                  </a:lnTo>
                  <a:lnTo>
                    <a:pt x="0" y="142885"/>
                  </a:lnTo>
                  <a:lnTo>
                    <a:pt x="885596" y="142885"/>
                  </a:lnTo>
                  <a:lnTo>
                    <a:pt x="767264" y="24020"/>
                  </a:lnTo>
                  <a:lnTo>
                    <a:pt x="754765" y="13813"/>
                  </a:lnTo>
                  <a:lnTo>
                    <a:pt x="740413" y="6273"/>
                  </a:lnTo>
                  <a:lnTo>
                    <a:pt x="724697" y="1601"/>
                  </a:lnTo>
                  <a:lnTo>
                    <a:pt x="708104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8104538" y="6608091"/>
              <a:ext cx="885825" cy="47625"/>
            </a:xfrm>
            <a:custGeom>
              <a:avLst/>
              <a:gdLst/>
              <a:ahLst/>
              <a:cxnLst/>
              <a:rect l="l" t="t" r="r" b="b"/>
              <a:pathLst>
                <a:path w="885825" h="47625">
                  <a:moveTo>
                    <a:pt x="885606" y="0"/>
                  </a:moveTo>
                  <a:lnTo>
                    <a:pt x="0" y="0"/>
                  </a:lnTo>
                  <a:lnTo>
                    <a:pt x="0" y="47370"/>
                  </a:lnTo>
                  <a:lnTo>
                    <a:pt x="885606" y="47370"/>
                  </a:lnTo>
                  <a:lnTo>
                    <a:pt x="885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8302467" y="5176654"/>
              <a:ext cx="414655" cy="589915"/>
            </a:xfrm>
            <a:custGeom>
              <a:avLst/>
              <a:gdLst/>
              <a:ahLst/>
              <a:cxnLst/>
              <a:rect l="l" t="t" r="r" b="b"/>
              <a:pathLst>
                <a:path w="414654" h="589914">
                  <a:moveTo>
                    <a:pt x="207170" y="0"/>
                  </a:moveTo>
                  <a:lnTo>
                    <a:pt x="158133" y="1734"/>
                  </a:lnTo>
                  <a:lnTo>
                    <a:pt x="109313" y="6938"/>
                  </a:lnTo>
                  <a:lnTo>
                    <a:pt x="60930" y="15612"/>
                  </a:lnTo>
                  <a:lnTo>
                    <a:pt x="0" y="28753"/>
                  </a:lnTo>
                  <a:lnTo>
                    <a:pt x="0" y="589824"/>
                  </a:lnTo>
                  <a:lnTo>
                    <a:pt x="414343" y="589824"/>
                  </a:lnTo>
                  <a:lnTo>
                    <a:pt x="414343" y="28753"/>
                  </a:lnTo>
                  <a:lnTo>
                    <a:pt x="353402" y="15612"/>
                  </a:lnTo>
                  <a:lnTo>
                    <a:pt x="305023" y="6938"/>
                  </a:lnTo>
                  <a:lnTo>
                    <a:pt x="256206" y="1734"/>
                  </a:lnTo>
                  <a:lnTo>
                    <a:pt x="207170" y="0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8302479" y="5719061"/>
              <a:ext cx="414655" cy="47625"/>
            </a:xfrm>
            <a:custGeom>
              <a:avLst/>
              <a:gdLst/>
              <a:ahLst/>
              <a:cxnLst/>
              <a:rect l="l" t="t" r="r" b="b"/>
              <a:pathLst>
                <a:path w="414654" h="47625">
                  <a:moveTo>
                    <a:pt x="414343" y="0"/>
                  </a:moveTo>
                  <a:lnTo>
                    <a:pt x="0" y="0"/>
                  </a:lnTo>
                  <a:lnTo>
                    <a:pt x="0" y="47401"/>
                  </a:lnTo>
                  <a:lnTo>
                    <a:pt x="414343" y="47401"/>
                  </a:lnTo>
                  <a:lnTo>
                    <a:pt x="4143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9227312" y="5176654"/>
              <a:ext cx="414655" cy="589915"/>
            </a:xfrm>
            <a:custGeom>
              <a:avLst/>
              <a:gdLst/>
              <a:ahLst/>
              <a:cxnLst/>
              <a:rect l="l" t="t" r="r" b="b"/>
              <a:pathLst>
                <a:path w="414654" h="589914">
                  <a:moveTo>
                    <a:pt x="207171" y="0"/>
                  </a:moveTo>
                  <a:lnTo>
                    <a:pt x="158133" y="1734"/>
                  </a:lnTo>
                  <a:lnTo>
                    <a:pt x="109313" y="6938"/>
                  </a:lnTo>
                  <a:lnTo>
                    <a:pt x="60930" y="15612"/>
                  </a:lnTo>
                  <a:lnTo>
                    <a:pt x="0" y="28753"/>
                  </a:lnTo>
                  <a:lnTo>
                    <a:pt x="0" y="589824"/>
                  </a:lnTo>
                  <a:lnTo>
                    <a:pt x="414343" y="589824"/>
                  </a:lnTo>
                  <a:lnTo>
                    <a:pt x="414343" y="28753"/>
                  </a:lnTo>
                  <a:lnTo>
                    <a:pt x="353413" y="15612"/>
                  </a:lnTo>
                  <a:lnTo>
                    <a:pt x="305029" y="6938"/>
                  </a:lnTo>
                  <a:lnTo>
                    <a:pt x="256209" y="1734"/>
                  </a:lnTo>
                  <a:lnTo>
                    <a:pt x="207171" y="0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9227331" y="5719061"/>
              <a:ext cx="414655" cy="47625"/>
            </a:xfrm>
            <a:custGeom>
              <a:avLst/>
              <a:gdLst/>
              <a:ahLst/>
              <a:cxnLst/>
              <a:rect l="l" t="t" r="r" b="b"/>
              <a:pathLst>
                <a:path w="414654" h="47625">
                  <a:moveTo>
                    <a:pt x="414343" y="0"/>
                  </a:moveTo>
                  <a:lnTo>
                    <a:pt x="0" y="0"/>
                  </a:lnTo>
                  <a:lnTo>
                    <a:pt x="0" y="47401"/>
                  </a:lnTo>
                  <a:lnTo>
                    <a:pt x="414343" y="47401"/>
                  </a:lnTo>
                  <a:lnTo>
                    <a:pt x="4143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7853159" y="3329742"/>
              <a:ext cx="2152650" cy="2851785"/>
            </a:xfrm>
            <a:custGeom>
              <a:avLst/>
              <a:gdLst/>
              <a:ahLst/>
              <a:cxnLst/>
              <a:rect l="l" t="t" r="r" b="b"/>
              <a:pathLst>
                <a:path w="2152650" h="2851785">
                  <a:moveTo>
                    <a:pt x="863663" y="2124062"/>
                  </a:moveTo>
                  <a:lnTo>
                    <a:pt x="449313" y="2124062"/>
                  </a:lnTo>
                  <a:lnTo>
                    <a:pt x="449313" y="2171433"/>
                  </a:lnTo>
                  <a:lnTo>
                    <a:pt x="863663" y="2171433"/>
                  </a:lnTo>
                  <a:lnTo>
                    <a:pt x="863663" y="2124062"/>
                  </a:lnTo>
                  <a:close/>
                </a:path>
                <a:path w="2152650" h="2851785">
                  <a:moveTo>
                    <a:pt x="1136980" y="2804223"/>
                  </a:moveTo>
                  <a:lnTo>
                    <a:pt x="251371" y="2804223"/>
                  </a:lnTo>
                  <a:lnTo>
                    <a:pt x="251371" y="2851594"/>
                  </a:lnTo>
                  <a:lnTo>
                    <a:pt x="1136980" y="2851594"/>
                  </a:lnTo>
                  <a:lnTo>
                    <a:pt x="1136980" y="2804223"/>
                  </a:lnTo>
                  <a:close/>
                </a:path>
                <a:path w="2152650" h="2851785">
                  <a:moveTo>
                    <a:pt x="1788515" y="2124062"/>
                  </a:moveTo>
                  <a:lnTo>
                    <a:pt x="1374165" y="2124062"/>
                  </a:lnTo>
                  <a:lnTo>
                    <a:pt x="1374165" y="2171433"/>
                  </a:lnTo>
                  <a:lnTo>
                    <a:pt x="1788515" y="2171433"/>
                  </a:lnTo>
                  <a:lnTo>
                    <a:pt x="1788515" y="2124062"/>
                  </a:lnTo>
                  <a:close/>
                </a:path>
                <a:path w="2152650" h="2851785">
                  <a:moveTo>
                    <a:pt x="2152408" y="530580"/>
                  </a:moveTo>
                  <a:lnTo>
                    <a:pt x="184505" y="530580"/>
                  </a:lnTo>
                  <a:lnTo>
                    <a:pt x="184505" y="185115"/>
                  </a:lnTo>
                  <a:lnTo>
                    <a:pt x="144335" y="185115"/>
                  </a:lnTo>
                  <a:lnTo>
                    <a:pt x="144335" y="5588"/>
                  </a:lnTo>
                  <a:lnTo>
                    <a:pt x="138518" y="0"/>
                  </a:lnTo>
                  <a:lnTo>
                    <a:pt x="5803" y="0"/>
                  </a:lnTo>
                  <a:lnTo>
                    <a:pt x="0" y="5588"/>
                  </a:lnTo>
                  <a:lnTo>
                    <a:pt x="0" y="185115"/>
                  </a:lnTo>
                  <a:lnTo>
                    <a:pt x="0" y="248627"/>
                  </a:lnTo>
                  <a:lnTo>
                    <a:pt x="0" y="530580"/>
                  </a:lnTo>
                  <a:lnTo>
                    <a:pt x="0" y="534746"/>
                  </a:lnTo>
                  <a:lnTo>
                    <a:pt x="0" y="1636255"/>
                  </a:lnTo>
                  <a:lnTo>
                    <a:pt x="2152408" y="1636255"/>
                  </a:lnTo>
                  <a:lnTo>
                    <a:pt x="2152408" y="53058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" name="object 93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4" name="object 9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95" name="object 95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F066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$PPTXTitle"/>
          <p:cNvSpPr txBox="1">
            <a:spLocks noGrp="1"/>
          </p:cNvSpPr>
          <p:nvPr>
            <p:ph type="title"/>
          </p:nvPr>
        </p:nvSpPr>
        <p:spPr>
          <a:xfrm>
            <a:off x="290955" y="236002"/>
            <a:ext cx="1632585" cy="5657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5"/>
              <a:t>Homes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F066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290955" y="236002"/>
            <a:ext cx="1632585" cy="5657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5"/>
              <a:t>Homes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39897" y="2665122"/>
            <a:ext cx="17024350" cy="620331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ctr" marL="12700" marR="5080" indent="-635">
              <a:lnSpc>
                <a:spcPts val="7090"/>
              </a:lnSpc>
              <a:spcBef>
                <a:spcPts val="200"/>
              </a:spcBef>
            </a:pPr>
            <a:r>
              <a:rPr dirty="0" sz="5750" spc="229">
                <a:solidFill>
                  <a:srgbClr val="412468"/>
                </a:solidFill>
                <a:latin typeface="Arial Black"/>
                <a:cs typeface="Arial Black"/>
              </a:rPr>
              <a:t>“My</a:t>
            </a:r>
            <a:r>
              <a:rPr dirty="0" sz="5750" spc="-5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150">
                <a:solidFill>
                  <a:srgbClr val="412468"/>
                </a:solidFill>
                <a:latin typeface="Arial Black"/>
                <a:cs typeface="Arial Black"/>
              </a:rPr>
              <a:t>old</a:t>
            </a:r>
            <a:r>
              <a:rPr dirty="0" sz="5750" spc="-5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30">
                <a:solidFill>
                  <a:srgbClr val="412468"/>
                </a:solidFill>
                <a:latin typeface="Arial Black"/>
                <a:cs typeface="Arial Black"/>
              </a:rPr>
              <a:t>house…</a:t>
            </a:r>
            <a:r>
              <a:rPr dirty="0" sz="5750" spc="-5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150">
                <a:solidFill>
                  <a:srgbClr val="412468"/>
                </a:solidFill>
                <a:latin typeface="Arial Black"/>
                <a:cs typeface="Arial Black"/>
              </a:rPr>
              <a:t>didn’t</a:t>
            </a:r>
            <a:r>
              <a:rPr dirty="0" sz="5750" spc="-5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80">
                <a:solidFill>
                  <a:srgbClr val="412468"/>
                </a:solidFill>
                <a:latin typeface="Arial Black"/>
                <a:cs typeface="Arial Black"/>
              </a:rPr>
              <a:t>have</a:t>
            </a:r>
            <a:r>
              <a:rPr dirty="0" sz="5750" spc="-5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00">
                <a:solidFill>
                  <a:srgbClr val="412468"/>
                </a:solidFill>
                <a:latin typeface="Arial Black"/>
                <a:cs typeface="Arial Black"/>
              </a:rPr>
              <a:t>double</a:t>
            </a:r>
            <a:r>
              <a:rPr dirty="0" sz="5750" spc="-5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75">
                <a:solidFill>
                  <a:srgbClr val="412468"/>
                </a:solidFill>
                <a:latin typeface="Arial Black"/>
                <a:cs typeface="Arial Black"/>
              </a:rPr>
              <a:t>glazing </a:t>
            </a:r>
            <a:r>
              <a:rPr dirty="0" sz="5750" spc="-254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80">
                <a:solidFill>
                  <a:srgbClr val="412468"/>
                </a:solidFill>
                <a:latin typeface="Arial Black"/>
                <a:cs typeface="Arial Black"/>
              </a:rPr>
              <a:t>we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45">
                <a:solidFill>
                  <a:srgbClr val="412468"/>
                </a:solidFill>
                <a:latin typeface="Arial Black"/>
                <a:cs typeface="Arial Black"/>
              </a:rPr>
              <a:t>were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35">
                <a:solidFill>
                  <a:srgbClr val="412468"/>
                </a:solidFill>
                <a:latin typeface="Arial Black"/>
                <a:cs typeface="Arial Black"/>
              </a:rPr>
              <a:t>cold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75">
                <a:solidFill>
                  <a:srgbClr val="412468"/>
                </a:solidFill>
                <a:latin typeface="Arial Black"/>
                <a:cs typeface="Arial Black"/>
              </a:rPr>
              <a:t>all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25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54">
                <a:solidFill>
                  <a:srgbClr val="412468"/>
                </a:solidFill>
                <a:latin typeface="Arial Black"/>
                <a:cs typeface="Arial Black"/>
              </a:rPr>
              <a:t>time…and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54">
                <a:solidFill>
                  <a:srgbClr val="412468"/>
                </a:solidFill>
                <a:latin typeface="Arial Black"/>
                <a:cs typeface="Arial Black"/>
              </a:rPr>
              <a:t>my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25">
                <a:solidFill>
                  <a:srgbClr val="412468"/>
                </a:solidFill>
                <a:latin typeface="Arial Black"/>
                <a:cs typeface="Arial Black"/>
              </a:rPr>
              <a:t>arthritis </a:t>
            </a:r>
            <a:r>
              <a:rPr dirty="0" sz="5750" spc="-545">
                <a:solidFill>
                  <a:srgbClr val="412468"/>
                </a:solidFill>
                <a:latin typeface="Arial Black"/>
                <a:cs typeface="Arial Black"/>
              </a:rPr>
              <a:t>was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85">
                <a:solidFill>
                  <a:srgbClr val="412468"/>
                </a:solidFill>
                <a:latin typeface="Arial Black"/>
                <a:cs typeface="Arial Black"/>
              </a:rPr>
              <a:t>worse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65">
                <a:solidFill>
                  <a:srgbClr val="412468"/>
                </a:solidFill>
                <a:latin typeface="Arial Black"/>
                <a:cs typeface="Arial Black"/>
              </a:rPr>
              <a:t>there.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00">
                <a:solidFill>
                  <a:srgbClr val="412468"/>
                </a:solidFill>
                <a:latin typeface="Arial Black"/>
                <a:cs typeface="Arial Black"/>
              </a:rPr>
              <a:t>[In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10">
                <a:solidFill>
                  <a:srgbClr val="412468"/>
                </a:solidFill>
                <a:latin typeface="Arial Black"/>
                <a:cs typeface="Arial Black"/>
              </a:rPr>
              <a:t>our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55">
                <a:solidFill>
                  <a:srgbClr val="412468"/>
                </a:solidFill>
                <a:latin typeface="Arial Black"/>
                <a:cs typeface="Arial Black"/>
              </a:rPr>
              <a:t>new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75">
                <a:solidFill>
                  <a:srgbClr val="412468"/>
                </a:solidFill>
                <a:latin typeface="Arial Black"/>
                <a:cs typeface="Arial Black"/>
              </a:rPr>
              <a:t>h</a:t>
            </a:r>
            <a:r>
              <a:rPr dirty="0" sz="5750" spc="-270">
                <a:solidFill>
                  <a:srgbClr val="412468"/>
                </a:solidFill>
                <a:latin typeface="Arial Black"/>
                <a:cs typeface="Arial Black"/>
              </a:rPr>
              <a:t>ou</a:t>
            </a:r>
            <a:r>
              <a:rPr dirty="0" sz="5750" spc="-315">
                <a:solidFill>
                  <a:srgbClr val="412468"/>
                </a:solidFill>
                <a:latin typeface="Arial Black"/>
                <a:cs typeface="Arial Black"/>
              </a:rPr>
              <a:t>s</a:t>
            </a:r>
            <a:r>
              <a:rPr dirty="0" sz="5750" spc="-625">
                <a:solidFill>
                  <a:srgbClr val="412468"/>
                </a:solidFill>
                <a:latin typeface="Arial Black"/>
                <a:cs typeface="Arial Black"/>
              </a:rPr>
              <a:t>e</a:t>
            </a:r>
            <a:r>
              <a:rPr dirty="0" sz="5750" spc="-265">
                <a:solidFill>
                  <a:srgbClr val="412468"/>
                </a:solidFill>
                <a:latin typeface="Arial Black"/>
                <a:cs typeface="Arial Black"/>
              </a:rPr>
              <a:t>]</a:t>
            </a:r>
            <a:r>
              <a:rPr dirty="0" sz="5750" spc="-105">
                <a:solidFill>
                  <a:srgbClr val="412468"/>
                </a:solidFill>
                <a:latin typeface="Arial Black"/>
                <a:cs typeface="Arial Black"/>
              </a:rPr>
              <a:t>…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85">
                <a:solidFill>
                  <a:srgbClr val="412468"/>
                </a:solidFill>
                <a:latin typeface="Arial Black"/>
                <a:cs typeface="Arial Black"/>
              </a:rPr>
              <a:t>we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400">
                <a:solidFill>
                  <a:srgbClr val="412468"/>
                </a:solidFill>
                <a:latin typeface="Arial Black"/>
                <a:cs typeface="Arial Black"/>
              </a:rPr>
              <a:t>have </a:t>
            </a:r>
            <a:r>
              <a:rPr dirty="0" sz="5750" spc="-355">
                <a:solidFill>
                  <a:srgbClr val="412468"/>
                </a:solidFill>
                <a:latin typeface="Arial Black"/>
                <a:cs typeface="Arial Black"/>
              </a:rPr>
              <a:t>railings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85">
                <a:solidFill>
                  <a:srgbClr val="412468"/>
                </a:solidFill>
                <a:latin typeface="Arial Black"/>
                <a:cs typeface="Arial Black"/>
              </a:rPr>
              <a:t>...so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70">
                <a:solidFill>
                  <a:srgbClr val="412468"/>
                </a:solidFill>
                <a:latin typeface="Arial Black"/>
                <a:cs typeface="Arial Black"/>
              </a:rPr>
              <a:t>I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95">
                <a:solidFill>
                  <a:srgbClr val="412468"/>
                </a:solidFill>
                <a:latin typeface="Arial Black"/>
                <a:cs typeface="Arial Black"/>
              </a:rPr>
              <a:t>can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65">
                <a:solidFill>
                  <a:srgbClr val="412468"/>
                </a:solidFill>
                <a:latin typeface="Arial Black"/>
                <a:cs typeface="Arial Black"/>
              </a:rPr>
              <a:t>go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105">
                <a:solidFill>
                  <a:srgbClr val="412468"/>
                </a:solidFill>
                <a:latin typeface="Arial Black"/>
                <a:cs typeface="Arial Black"/>
              </a:rPr>
              <a:t>up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25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95">
                <a:solidFill>
                  <a:srgbClr val="412468"/>
                </a:solidFill>
                <a:latin typeface="Arial Black"/>
                <a:cs typeface="Arial Black"/>
              </a:rPr>
              <a:t>stairs.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204">
                <a:solidFill>
                  <a:srgbClr val="412468"/>
                </a:solidFill>
                <a:latin typeface="Arial Black"/>
                <a:cs typeface="Arial Black"/>
              </a:rPr>
              <a:t>We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45">
                <a:solidFill>
                  <a:srgbClr val="412468"/>
                </a:solidFill>
                <a:latin typeface="Arial Black"/>
                <a:cs typeface="Arial Black"/>
              </a:rPr>
              <a:t>do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0">
                <a:solidFill>
                  <a:srgbClr val="412468"/>
                </a:solidFill>
                <a:latin typeface="Arial Black"/>
                <a:cs typeface="Arial Black"/>
              </a:rPr>
              <a:t>need </a:t>
            </a:r>
            <a:r>
              <a:rPr dirty="0" sz="5750" spc="-425">
                <a:solidFill>
                  <a:srgbClr val="412468"/>
                </a:solidFill>
                <a:latin typeface="Arial Black"/>
                <a:cs typeface="Arial Black"/>
              </a:rPr>
              <a:t>a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45">
                <a:solidFill>
                  <a:srgbClr val="412468"/>
                </a:solidFill>
                <a:latin typeface="Arial Black"/>
                <a:cs typeface="Arial Black"/>
              </a:rPr>
              <a:t>bathroom</a:t>
            </a:r>
            <a:r>
              <a:rPr dirty="0" sz="5750" spc="-5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50">
                <a:solidFill>
                  <a:srgbClr val="412468"/>
                </a:solidFill>
                <a:latin typeface="Arial Black"/>
                <a:cs typeface="Arial Black"/>
              </a:rPr>
              <a:t>downstairs,</a:t>
            </a:r>
            <a:r>
              <a:rPr dirty="0" sz="5750" spc="-5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110">
                <a:solidFill>
                  <a:srgbClr val="412468"/>
                </a:solidFill>
                <a:latin typeface="Arial Black"/>
                <a:cs typeface="Arial Black"/>
              </a:rPr>
              <a:t>but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80">
                <a:solidFill>
                  <a:srgbClr val="412468"/>
                </a:solidFill>
                <a:latin typeface="Arial Black"/>
                <a:cs typeface="Arial Black"/>
              </a:rPr>
              <a:t>we</a:t>
            </a:r>
            <a:r>
              <a:rPr dirty="0" sz="5750" spc="-5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40">
                <a:solidFill>
                  <a:srgbClr val="412468"/>
                </a:solidFill>
                <a:latin typeface="Arial Black"/>
                <a:cs typeface="Arial Black"/>
              </a:rPr>
              <a:t>will</a:t>
            </a:r>
            <a:r>
              <a:rPr dirty="0" sz="5750" spc="-5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155">
                <a:solidFill>
                  <a:srgbClr val="412468"/>
                </a:solidFill>
                <a:latin typeface="Arial Black"/>
                <a:cs typeface="Arial Black"/>
              </a:rPr>
              <a:t>get</a:t>
            </a:r>
            <a:r>
              <a:rPr dirty="0" sz="5750" spc="-5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5">
                <a:solidFill>
                  <a:srgbClr val="412468"/>
                </a:solidFill>
                <a:latin typeface="Arial Black"/>
                <a:cs typeface="Arial Black"/>
              </a:rPr>
              <a:t>it </a:t>
            </a:r>
            <a:r>
              <a:rPr dirty="0" sz="5750" spc="-459">
                <a:solidFill>
                  <a:srgbClr val="412468"/>
                </a:solidFill>
                <a:latin typeface="Arial Black"/>
                <a:cs typeface="Arial Black"/>
              </a:rPr>
              <a:t>e</a:t>
            </a:r>
            <a:r>
              <a:rPr dirty="0" sz="5750" spc="-455">
                <a:solidFill>
                  <a:srgbClr val="412468"/>
                </a:solidFill>
                <a:latin typeface="Arial Black"/>
                <a:cs typeface="Arial Black"/>
              </a:rPr>
              <a:t>v</a:t>
            </a:r>
            <a:r>
              <a:rPr dirty="0" sz="5750" spc="-290">
                <a:solidFill>
                  <a:srgbClr val="412468"/>
                </a:solidFill>
                <a:latin typeface="Arial Black"/>
                <a:cs typeface="Arial Black"/>
              </a:rPr>
              <a:t>e</a:t>
            </a:r>
            <a:r>
              <a:rPr dirty="0" sz="5750" spc="-355">
                <a:solidFill>
                  <a:srgbClr val="412468"/>
                </a:solidFill>
                <a:latin typeface="Arial Black"/>
                <a:cs typeface="Arial Black"/>
              </a:rPr>
              <a:t>n</a:t>
            </a:r>
            <a:r>
              <a:rPr dirty="0" sz="5750" spc="-295">
                <a:solidFill>
                  <a:srgbClr val="412468"/>
                </a:solidFill>
                <a:latin typeface="Arial Black"/>
                <a:cs typeface="Arial Black"/>
              </a:rPr>
              <a:t>t</a:t>
            </a:r>
            <a:r>
              <a:rPr dirty="0" sz="5750" spc="-310">
                <a:solidFill>
                  <a:srgbClr val="412468"/>
                </a:solidFill>
                <a:latin typeface="Arial Black"/>
                <a:cs typeface="Arial Black"/>
              </a:rPr>
              <a:t>u</a:t>
            </a:r>
            <a:r>
              <a:rPr dirty="0" sz="5750" spc="-300">
                <a:solidFill>
                  <a:srgbClr val="412468"/>
                </a:solidFill>
                <a:latin typeface="Arial Black"/>
                <a:cs typeface="Arial Black"/>
              </a:rPr>
              <a:t>a</a:t>
            </a:r>
            <a:r>
              <a:rPr dirty="0" sz="5750" spc="-325">
                <a:solidFill>
                  <a:srgbClr val="412468"/>
                </a:solidFill>
                <a:latin typeface="Arial Black"/>
                <a:cs typeface="Arial Black"/>
              </a:rPr>
              <a:t>l</a:t>
            </a:r>
            <a:r>
              <a:rPr dirty="0" sz="5750" spc="-355">
                <a:solidFill>
                  <a:srgbClr val="412468"/>
                </a:solidFill>
                <a:latin typeface="Arial Black"/>
                <a:cs typeface="Arial Black"/>
              </a:rPr>
              <a:t>l</a:t>
            </a:r>
            <a:r>
              <a:rPr dirty="0" sz="5750" spc="-640">
                <a:solidFill>
                  <a:srgbClr val="412468"/>
                </a:solidFill>
                <a:latin typeface="Arial Black"/>
                <a:cs typeface="Arial Black"/>
              </a:rPr>
              <a:t>y</a:t>
            </a:r>
            <a:r>
              <a:rPr dirty="0" sz="5750" spc="-140">
                <a:solidFill>
                  <a:srgbClr val="412468"/>
                </a:solidFill>
                <a:latin typeface="Arial Black"/>
                <a:cs typeface="Arial Black"/>
              </a:rPr>
              <a:t>.</a:t>
            </a:r>
            <a:r>
              <a:rPr dirty="0" sz="5750" spc="-5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30">
                <a:solidFill>
                  <a:srgbClr val="412468"/>
                </a:solidFill>
                <a:latin typeface="Arial Black"/>
                <a:cs typeface="Arial Black"/>
              </a:rPr>
              <a:t>It’s</a:t>
            </a:r>
            <a:r>
              <a:rPr dirty="0" sz="5750" spc="-5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190">
                <a:solidFill>
                  <a:srgbClr val="412468"/>
                </a:solidFill>
                <a:latin typeface="Arial Black"/>
                <a:cs typeface="Arial Black"/>
              </a:rPr>
              <a:t>very</a:t>
            </a:r>
            <a:r>
              <a:rPr dirty="0" sz="5750" spc="-5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420">
                <a:solidFill>
                  <a:srgbClr val="412468"/>
                </a:solidFill>
                <a:latin typeface="Arial Black"/>
                <a:cs typeface="Arial Black"/>
              </a:rPr>
              <a:t>e</a:t>
            </a:r>
            <a:r>
              <a:rPr dirty="0" sz="5750" spc="-340">
                <a:solidFill>
                  <a:srgbClr val="412468"/>
                </a:solidFill>
                <a:latin typeface="Arial Black"/>
                <a:cs typeface="Arial Black"/>
              </a:rPr>
              <a:t>x</a:t>
            </a:r>
            <a:r>
              <a:rPr dirty="0" sz="5750" spc="-280">
                <a:solidFill>
                  <a:srgbClr val="412468"/>
                </a:solidFill>
                <a:latin typeface="Arial Black"/>
                <a:cs typeface="Arial Black"/>
              </a:rPr>
              <a:t>p</a:t>
            </a:r>
            <a:r>
              <a:rPr dirty="0" sz="5750" spc="-285">
                <a:solidFill>
                  <a:srgbClr val="412468"/>
                </a:solidFill>
                <a:latin typeface="Arial Black"/>
                <a:cs typeface="Arial Black"/>
              </a:rPr>
              <a:t>e</a:t>
            </a:r>
            <a:r>
              <a:rPr dirty="0" sz="5750" spc="-300">
                <a:solidFill>
                  <a:srgbClr val="412468"/>
                </a:solidFill>
                <a:latin typeface="Arial Black"/>
                <a:cs typeface="Arial Black"/>
              </a:rPr>
              <a:t>n</a:t>
            </a:r>
            <a:r>
              <a:rPr dirty="0" sz="5750" spc="-320">
                <a:solidFill>
                  <a:srgbClr val="412468"/>
                </a:solidFill>
                <a:latin typeface="Arial Black"/>
                <a:cs typeface="Arial Black"/>
              </a:rPr>
              <a:t>s</a:t>
            </a:r>
            <a:r>
              <a:rPr dirty="0" sz="5750" spc="-355">
                <a:solidFill>
                  <a:srgbClr val="412468"/>
                </a:solidFill>
                <a:latin typeface="Arial Black"/>
                <a:cs typeface="Arial Black"/>
              </a:rPr>
              <a:t>i</a:t>
            </a:r>
            <a:r>
              <a:rPr dirty="0" sz="5750" spc="-450">
                <a:solidFill>
                  <a:srgbClr val="412468"/>
                </a:solidFill>
                <a:latin typeface="Arial Black"/>
                <a:cs typeface="Arial Black"/>
              </a:rPr>
              <a:t>v</a:t>
            </a:r>
            <a:r>
              <a:rPr dirty="0" sz="5750" spc="-330">
                <a:solidFill>
                  <a:srgbClr val="412468"/>
                </a:solidFill>
                <a:latin typeface="Arial Black"/>
                <a:cs typeface="Arial Black"/>
              </a:rPr>
              <a:t>e</a:t>
            </a:r>
            <a:r>
              <a:rPr dirty="0" sz="5750" spc="-250">
                <a:solidFill>
                  <a:srgbClr val="412468"/>
                </a:solidFill>
                <a:latin typeface="Arial Black"/>
                <a:cs typeface="Arial Black"/>
              </a:rPr>
              <a:t>..</a:t>
            </a:r>
            <a:r>
              <a:rPr dirty="0" sz="5750" spc="-780">
                <a:solidFill>
                  <a:srgbClr val="412468"/>
                </a:solidFill>
                <a:latin typeface="Arial Black"/>
                <a:cs typeface="Arial Black"/>
              </a:rPr>
              <a:t>.</a:t>
            </a:r>
            <a:r>
              <a:rPr dirty="0" sz="5750" spc="-135">
                <a:solidFill>
                  <a:srgbClr val="412468"/>
                </a:solidFill>
                <a:latin typeface="Arial Black"/>
                <a:cs typeface="Arial Black"/>
              </a:rPr>
              <a:t>”</a:t>
            </a:r>
            <a:endParaRPr sz="575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2575"/>
              </a:spcBef>
            </a:pPr>
            <a:r>
              <a:rPr dirty="0" sz="2850" spc="190">
                <a:solidFill>
                  <a:srgbClr val="412468"/>
                </a:solidFill>
                <a:latin typeface="Lucida Sans Unicode"/>
                <a:cs typeface="Lucida Sans Unicode"/>
              </a:rPr>
              <a:t>Woman</a:t>
            </a:r>
            <a:r>
              <a:rPr dirty="0" sz="2850" spc="-1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in</a:t>
            </a:r>
            <a:r>
              <a:rPr dirty="0" sz="2850" spc="-1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her</a:t>
            </a:r>
            <a:r>
              <a:rPr dirty="0" sz="2850" spc="-1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35">
                <a:solidFill>
                  <a:srgbClr val="412468"/>
                </a:solidFill>
                <a:latin typeface="Lucida Sans Unicode"/>
                <a:cs typeface="Lucida Sans Unicode"/>
              </a:rPr>
              <a:t>sixties,</a:t>
            </a:r>
            <a:r>
              <a:rPr dirty="0" sz="2850" spc="-1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0">
                <a:solidFill>
                  <a:srgbClr val="412468"/>
                </a:solidFill>
                <a:latin typeface="Lucida Sans Unicode"/>
                <a:cs typeface="Lucida Sans Unicode"/>
              </a:rPr>
              <a:t>Middlesbrough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9679" y="10081233"/>
            <a:ext cx="5875655" cy="43624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3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Source: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50">
                <a:solidFill>
                  <a:srgbClr val="412468"/>
                </a:solidFill>
                <a:latin typeface="Lucida Sans Unicode"/>
                <a:cs typeface="Lucida Sans Unicode"/>
              </a:rPr>
              <a:t>Centre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Ageing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Better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(2025)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State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of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Ageing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2025.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412468"/>
                </a:solidFill>
                <a:latin typeface="Lucida Sans Unicode"/>
                <a:cs typeface="Lucida Sans Unicode"/>
              </a:rPr>
              <a:t>[online]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Available</a:t>
            </a:r>
            <a:r>
              <a:rPr dirty="0" sz="1300" spc="2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at:</a:t>
            </a:r>
            <a:r>
              <a:rPr dirty="0" sz="1300" spc="2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https://ageing-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better.org.uk/state-ageing-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6685280" cy="548132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876935">
              <a:lnSpc>
                <a:spcPts val="5610"/>
              </a:lnSpc>
              <a:spcBef>
                <a:spcPts val="555"/>
              </a:spcBef>
            </a:pPr>
            <a:r>
              <a:rPr dirty="0" sz="4950" spc="-75">
                <a:solidFill>
                  <a:srgbClr val="412468"/>
                </a:solidFill>
                <a:latin typeface="Arial Black"/>
                <a:cs typeface="Arial Black"/>
              </a:rPr>
              <a:t>Women</a:t>
            </a:r>
            <a:r>
              <a:rPr dirty="0" sz="4950" spc="-4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10">
                <a:solidFill>
                  <a:srgbClr val="412468"/>
                </a:solidFill>
                <a:latin typeface="Arial Black"/>
                <a:cs typeface="Arial Black"/>
              </a:rPr>
              <a:t>living</a:t>
            </a:r>
            <a:r>
              <a:rPr dirty="0" sz="4950" spc="-4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20">
                <a:solidFill>
                  <a:srgbClr val="412468"/>
                </a:solidFill>
                <a:latin typeface="Arial Black"/>
                <a:cs typeface="Arial Black"/>
              </a:rPr>
              <a:t>in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4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25">
                <a:solidFill>
                  <a:srgbClr val="412468"/>
                </a:solidFill>
                <a:latin typeface="Arial Black"/>
                <a:cs typeface="Arial Black"/>
              </a:rPr>
              <a:t>poorest</a:t>
            </a:r>
            <a:r>
              <a:rPr dirty="0" sz="4950" spc="-4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80">
                <a:solidFill>
                  <a:srgbClr val="412468"/>
                </a:solidFill>
                <a:latin typeface="Arial Black"/>
                <a:cs typeface="Arial Black"/>
              </a:rPr>
              <a:t>places </a:t>
            </a:r>
            <a:r>
              <a:rPr dirty="0" sz="4950" spc="-270">
                <a:solidFill>
                  <a:srgbClr val="412468"/>
                </a:solidFill>
                <a:latin typeface="Arial Black"/>
                <a:cs typeface="Arial Black"/>
              </a:rPr>
              <a:t>live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shorter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20">
                <a:solidFill>
                  <a:srgbClr val="412468"/>
                </a:solidFill>
                <a:latin typeface="Arial Black"/>
                <a:cs typeface="Arial Black"/>
              </a:rPr>
              <a:t>lives.</a:t>
            </a:r>
            <a:endParaRPr sz="4950">
              <a:latin typeface="Arial Black"/>
              <a:cs typeface="Arial Black"/>
            </a:endParaRPr>
          </a:p>
          <a:p>
            <a:pPr marL="12700" marR="5080">
              <a:lnSpc>
                <a:spcPct val="103699"/>
              </a:lnSpc>
              <a:spcBef>
                <a:spcPts val="1914"/>
              </a:spcBef>
            </a:pP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The</a:t>
            </a:r>
            <a:r>
              <a:rPr dirty="0" sz="2850" spc="-2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45">
                <a:solidFill>
                  <a:srgbClr val="412468"/>
                </a:solidFill>
                <a:latin typeface="Lucida Sans Unicode"/>
                <a:cs typeface="Lucida Sans Unicode"/>
              </a:rPr>
              <a:t>poorest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0">
                <a:solidFill>
                  <a:srgbClr val="412468"/>
                </a:solidFill>
                <a:latin typeface="Lucida Sans Unicode"/>
                <a:cs typeface="Lucida Sans Unicode"/>
              </a:rPr>
              <a:t>places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0">
                <a:solidFill>
                  <a:srgbClr val="412468"/>
                </a:solidFill>
                <a:latin typeface="Lucida Sans Unicode"/>
                <a:cs typeface="Lucida Sans Unicode"/>
              </a:rPr>
              <a:t>tend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to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45">
                <a:solidFill>
                  <a:srgbClr val="412468"/>
                </a:solidFill>
                <a:latin typeface="Lucida Sans Unicode"/>
                <a:cs typeface="Lucida Sans Unicode"/>
              </a:rPr>
              <a:t>be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in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0">
                <a:solidFill>
                  <a:srgbClr val="412468"/>
                </a:solidFill>
                <a:latin typeface="Lucida Sans Unicode"/>
                <a:cs typeface="Lucida Sans Unicode"/>
              </a:rPr>
              <a:t>the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north</a:t>
            </a:r>
            <a:r>
              <a:rPr dirty="0" sz="2850" spc="-1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0">
                <a:solidFill>
                  <a:srgbClr val="412468"/>
                </a:solidFill>
                <a:latin typeface="Lucida Sans Unicode"/>
                <a:cs typeface="Lucida Sans Unicode"/>
              </a:rPr>
              <a:t>of</a:t>
            </a:r>
            <a:r>
              <a:rPr dirty="0" sz="2850" spc="-1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England</a:t>
            </a:r>
            <a:r>
              <a:rPr dirty="0" sz="2850" spc="-1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0">
                <a:solidFill>
                  <a:srgbClr val="412468"/>
                </a:solidFill>
                <a:latin typeface="Lucida Sans Unicode"/>
                <a:cs typeface="Lucida Sans Unicode"/>
              </a:rPr>
              <a:t>and</a:t>
            </a:r>
            <a:r>
              <a:rPr dirty="0" sz="2850" spc="-1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urban</a:t>
            </a:r>
            <a:r>
              <a:rPr dirty="0" sz="2850" spc="-1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in</a:t>
            </a:r>
            <a:r>
              <a:rPr dirty="0" sz="2850" spc="-1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nature.</a:t>
            </a:r>
            <a:endParaRPr sz="2850">
              <a:latin typeface="Lucida Sans Unicode"/>
              <a:cs typeface="Lucida Sans Unicode"/>
            </a:endParaRPr>
          </a:p>
          <a:p>
            <a:pPr marL="12700" marR="418465">
              <a:lnSpc>
                <a:spcPct val="103699"/>
              </a:lnSpc>
              <a:spcBef>
                <a:spcPts val="2475"/>
              </a:spcBef>
            </a:pPr>
            <a:r>
              <a:rPr dirty="0" sz="2850" spc="455">
                <a:solidFill>
                  <a:srgbClr val="412468"/>
                </a:solidFill>
                <a:latin typeface="Lucida Sans Unicode"/>
                <a:cs typeface="Lucida Sans Unicode"/>
              </a:rPr>
              <a:t>We</a:t>
            </a:r>
            <a:r>
              <a:rPr dirty="0" sz="2850" spc="-1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2850" spc="-1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the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0">
                <a:solidFill>
                  <a:srgbClr val="412468"/>
                </a:solidFill>
                <a:latin typeface="Lucida Sans Unicode"/>
                <a:cs typeface="Lucida Sans Unicode"/>
              </a:rPr>
              <a:t>same</a:t>
            </a:r>
            <a:r>
              <a:rPr dirty="0" sz="2850" spc="-1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pattern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2850" spc="-1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30">
                <a:solidFill>
                  <a:srgbClr val="412468"/>
                </a:solidFill>
                <a:latin typeface="Lucida Sans Unicode"/>
                <a:cs typeface="Lucida Sans Unicode"/>
              </a:rPr>
              <a:t>men, </a:t>
            </a:r>
            <a:r>
              <a:rPr dirty="0" sz="2850" spc="80">
                <a:solidFill>
                  <a:srgbClr val="412468"/>
                </a:solidFill>
                <a:latin typeface="Lucida Sans Unicode"/>
                <a:cs typeface="Lucida Sans Unicode"/>
              </a:rPr>
              <a:t>whose</a:t>
            </a:r>
            <a:r>
              <a:rPr dirty="0" sz="2850" spc="-14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life</a:t>
            </a:r>
            <a:r>
              <a:rPr dirty="0" sz="2850" spc="-1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80">
                <a:solidFill>
                  <a:srgbClr val="412468"/>
                </a:solidFill>
                <a:latin typeface="Lucida Sans Unicode"/>
                <a:cs typeface="Lucida Sans Unicode"/>
              </a:rPr>
              <a:t>expectancy</a:t>
            </a:r>
            <a:r>
              <a:rPr dirty="0" sz="2850" spc="-1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ranges</a:t>
            </a:r>
            <a:r>
              <a:rPr dirty="0" sz="2850" spc="-1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20">
                <a:solidFill>
                  <a:srgbClr val="412468"/>
                </a:solidFill>
                <a:latin typeface="Lucida Sans Unicode"/>
                <a:cs typeface="Lucida Sans Unicode"/>
              </a:rPr>
              <a:t>from</a:t>
            </a:r>
            <a:endParaRPr sz="2850">
              <a:latin typeface="Lucida Sans Unicode"/>
              <a:cs typeface="Lucida Sans Unicode"/>
            </a:endParaRPr>
          </a:p>
          <a:p>
            <a:pPr marL="12700" marR="297180">
              <a:lnSpc>
                <a:spcPts val="3550"/>
              </a:lnSpc>
              <a:spcBef>
                <a:spcPts val="95"/>
              </a:spcBef>
            </a:pPr>
            <a:r>
              <a:rPr dirty="0" sz="2850" spc="-85">
                <a:solidFill>
                  <a:srgbClr val="412468"/>
                </a:solidFill>
                <a:latin typeface="Lucida Sans Unicode"/>
                <a:cs typeface="Lucida Sans Unicode"/>
              </a:rPr>
              <a:t>77.4</a:t>
            </a:r>
            <a:r>
              <a:rPr dirty="0" sz="2850" spc="-2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in</a:t>
            </a:r>
            <a:r>
              <a:rPr dirty="0" sz="2850" spc="-2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the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85">
                <a:solidFill>
                  <a:srgbClr val="412468"/>
                </a:solidFill>
                <a:latin typeface="Lucida Sans Unicode"/>
                <a:cs typeface="Lucida Sans Unicode"/>
              </a:rPr>
              <a:t>North</a:t>
            </a:r>
            <a:r>
              <a:rPr dirty="0" sz="2850" spc="-2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95">
                <a:solidFill>
                  <a:srgbClr val="412468"/>
                </a:solidFill>
                <a:latin typeface="Lucida Sans Unicode"/>
                <a:cs typeface="Lucida Sans Unicode"/>
              </a:rPr>
              <a:t>East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to</a:t>
            </a:r>
            <a:r>
              <a:rPr dirty="0" sz="2850" spc="-2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80.3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in</a:t>
            </a:r>
            <a:r>
              <a:rPr dirty="0" sz="2850" spc="-2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0">
                <a:solidFill>
                  <a:srgbClr val="412468"/>
                </a:solidFill>
                <a:latin typeface="Lucida Sans Unicode"/>
                <a:cs typeface="Lucida Sans Unicode"/>
              </a:rPr>
              <a:t>the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South</a:t>
            </a:r>
            <a:r>
              <a:rPr dirty="0" sz="2850" spc="-18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45">
                <a:solidFill>
                  <a:srgbClr val="412468"/>
                </a:solidFill>
                <a:latin typeface="Lucida Sans Unicode"/>
                <a:cs typeface="Lucida Sans Unicode"/>
              </a:rPr>
              <a:t>East.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871918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0">
                <a:solidFill>
                  <a:srgbClr val="412468"/>
                </a:solidFill>
                <a:latin typeface="Lucida Sans Unicode"/>
                <a:cs typeface="Lucida Sans Unicode"/>
              </a:rPr>
              <a:t>5.01a</a:t>
            </a:r>
            <a:r>
              <a:rPr dirty="0" sz="1300" spc="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better.org.uk/health-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and-</a:t>
            </a:r>
            <a:r>
              <a:rPr dirty="0" sz="1300" spc="-1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wellbeing-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798763" y="943413"/>
            <a:ext cx="9102090" cy="9649460"/>
            <a:chOff x="9798763" y="943413"/>
            <a:chExt cx="9102090" cy="96494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98763" y="943413"/>
              <a:ext cx="9101501" cy="96488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215155" y="7652848"/>
              <a:ext cx="498475" cy="313690"/>
            </a:xfrm>
            <a:custGeom>
              <a:avLst/>
              <a:gdLst/>
              <a:ahLst/>
              <a:cxnLst/>
              <a:rect l="l" t="t" r="r" b="b"/>
              <a:pathLst>
                <a:path w="498475" h="313690">
                  <a:moveTo>
                    <a:pt x="227584" y="223304"/>
                  </a:moveTo>
                  <a:lnTo>
                    <a:pt x="215125" y="181686"/>
                  </a:lnTo>
                  <a:lnTo>
                    <a:pt x="174282" y="151320"/>
                  </a:lnTo>
                  <a:lnTo>
                    <a:pt x="174282" y="150939"/>
                  </a:lnTo>
                  <a:lnTo>
                    <a:pt x="208470" y="124536"/>
                  </a:lnTo>
                  <a:lnTo>
                    <a:pt x="221361" y="83273"/>
                  </a:lnTo>
                  <a:lnTo>
                    <a:pt x="214376" y="52920"/>
                  </a:lnTo>
                  <a:lnTo>
                    <a:pt x="213829" y="50558"/>
                  </a:lnTo>
                  <a:lnTo>
                    <a:pt x="192328" y="24117"/>
                  </a:lnTo>
                  <a:lnTo>
                    <a:pt x="164160" y="9398"/>
                  </a:lnTo>
                  <a:lnTo>
                    <a:pt x="164160" y="219405"/>
                  </a:lnTo>
                  <a:lnTo>
                    <a:pt x="160680" y="235305"/>
                  </a:lnTo>
                  <a:lnTo>
                    <a:pt x="150647" y="248297"/>
                  </a:lnTo>
                  <a:lnTo>
                    <a:pt x="134632" y="257048"/>
                  </a:lnTo>
                  <a:lnTo>
                    <a:pt x="113207" y="260248"/>
                  </a:lnTo>
                  <a:lnTo>
                    <a:pt x="92786" y="257048"/>
                  </a:lnTo>
                  <a:lnTo>
                    <a:pt x="77076" y="248297"/>
                  </a:lnTo>
                  <a:lnTo>
                    <a:pt x="66992" y="235305"/>
                  </a:lnTo>
                  <a:lnTo>
                    <a:pt x="63423" y="219405"/>
                  </a:lnTo>
                  <a:lnTo>
                    <a:pt x="67868" y="202857"/>
                  </a:lnTo>
                  <a:lnTo>
                    <a:pt x="79514" y="191071"/>
                  </a:lnTo>
                  <a:lnTo>
                    <a:pt x="95745" y="184023"/>
                  </a:lnTo>
                  <a:lnTo>
                    <a:pt x="113982" y="181686"/>
                  </a:lnTo>
                  <a:lnTo>
                    <a:pt x="132435" y="184023"/>
                  </a:lnTo>
                  <a:lnTo>
                    <a:pt x="132130" y="184023"/>
                  </a:lnTo>
                  <a:lnTo>
                    <a:pt x="148120" y="190931"/>
                  </a:lnTo>
                  <a:lnTo>
                    <a:pt x="159715" y="202692"/>
                  </a:lnTo>
                  <a:lnTo>
                    <a:pt x="164160" y="219405"/>
                  </a:lnTo>
                  <a:lnTo>
                    <a:pt x="164160" y="9398"/>
                  </a:lnTo>
                  <a:lnTo>
                    <a:pt x="158508" y="6438"/>
                  </a:lnTo>
                  <a:lnTo>
                    <a:pt x="158330" y="6413"/>
                  </a:lnTo>
                  <a:lnTo>
                    <a:pt x="158330" y="91033"/>
                  </a:lnTo>
                  <a:lnTo>
                    <a:pt x="154533" y="106768"/>
                  </a:lnTo>
                  <a:lnTo>
                    <a:pt x="154457" y="107099"/>
                  </a:lnTo>
                  <a:lnTo>
                    <a:pt x="144284" y="118948"/>
                  </a:lnTo>
                  <a:lnTo>
                    <a:pt x="129946" y="126263"/>
                  </a:lnTo>
                  <a:lnTo>
                    <a:pt x="113601" y="128765"/>
                  </a:lnTo>
                  <a:lnTo>
                    <a:pt x="97878" y="126263"/>
                  </a:lnTo>
                  <a:lnTo>
                    <a:pt x="97599" y="126263"/>
                  </a:lnTo>
                  <a:lnTo>
                    <a:pt x="83261" y="118745"/>
                  </a:lnTo>
                  <a:lnTo>
                    <a:pt x="73126" y="106768"/>
                  </a:lnTo>
                  <a:lnTo>
                    <a:pt x="69354" y="91033"/>
                  </a:lnTo>
                  <a:lnTo>
                    <a:pt x="69265" y="90639"/>
                  </a:lnTo>
                  <a:lnTo>
                    <a:pt x="72453" y="76212"/>
                  </a:lnTo>
                  <a:lnTo>
                    <a:pt x="72529" y="75895"/>
                  </a:lnTo>
                  <a:lnTo>
                    <a:pt x="81661" y="63906"/>
                  </a:lnTo>
                  <a:lnTo>
                    <a:pt x="95580" y="55918"/>
                  </a:lnTo>
                  <a:lnTo>
                    <a:pt x="95313" y="55918"/>
                  </a:lnTo>
                  <a:lnTo>
                    <a:pt x="113601" y="52920"/>
                  </a:lnTo>
                  <a:lnTo>
                    <a:pt x="132245" y="55918"/>
                  </a:lnTo>
                  <a:lnTo>
                    <a:pt x="146316" y="64096"/>
                  </a:lnTo>
                  <a:lnTo>
                    <a:pt x="155219" y="76212"/>
                  </a:lnTo>
                  <a:lnTo>
                    <a:pt x="158242" y="90639"/>
                  </a:lnTo>
                  <a:lnTo>
                    <a:pt x="158330" y="91033"/>
                  </a:lnTo>
                  <a:lnTo>
                    <a:pt x="158330" y="6413"/>
                  </a:lnTo>
                  <a:lnTo>
                    <a:pt x="113982" y="0"/>
                  </a:lnTo>
                  <a:lnTo>
                    <a:pt x="69202" y="6438"/>
                  </a:lnTo>
                  <a:lnTo>
                    <a:pt x="69469" y="6438"/>
                  </a:lnTo>
                  <a:lnTo>
                    <a:pt x="35598" y="23977"/>
                  </a:lnTo>
                  <a:lnTo>
                    <a:pt x="13881" y="50393"/>
                  </a:lnTo>
                  <a:lnTo>
                    <a:pt x="6223" y="83273"/>
                  </a:lnTo>
                  <a:lnTo>
                    <a:pt x="9639" y="105384"/>
                  </a:lnTo>
                  <a:lnTo>
                    <a:pt x="19265" y="124536"/>
                  </a:lnTo>
                  <a:lnTo>
                    <a:pt x="34137" y="139979"/>
                  </a:lnTo>
                  <a:lnTo>
                    <a:pt x="53301" y="150939"/>
                  </a:lnTo>
                  <a:lnTo>
                    <a:pt x="53301" y="151320"/>
                  </a:lnTo>
                  <a:lnTo>
                    <a:pt x="30327" y="164160"/>
                  </a:lnTo>
                  <a:lnTo>
                    <a:pt x="13665" y="180174"/>
                  </a:lnTo>
                  <a:lnTo>
                    <a:pt x="3454" y="200075"/>
                  </a:lnTo>
                  <a:lnTo>
                    <a:pt x="0" y="224472"/>
                  </a:lnTo>
                  <a:lnTo>
                    <a:pt x="8826" y="260807"/>
                  </a:lnTo>
                  <a:lnTo>
                    <a:pt x="33020" y="288798"/>
                  </a:lnTo>
                  <a:lnTo>
                    <a:pt x="69100" y="306793"/>
                  </a:lnTo>
                  <a:lnTo>
                    <a:pt x="113601" y="313156"/>
                  </a:lnTo>
                  <a:lnTo>
                    <a:pt x="157822" y="306997"/>
                  </a:lnTo>
                  <a:lnTo>
                    <a:pt x="194081" y="289242"/>
                  </a:lnTo>
                  <a:lnTo>
                    <a:pt x="218579" y="260972"/>
                  </a:lnTo>
                  <a:lnTo>
                    <a:pt x="218757" y="260248"/>
                  </a:lnTo>
                  <a:lnTo>
                    <a:pt x="227584" y="223304"/>
                  </a:lnTo>
                  <a:close/>
                </a:path>
                <a:path w="498475" h="313690">
                  <a:moveTo>
                    <a:pt x="498081" y="207733"/>
                  </a:moveTo>
                  <a:lnTo>
                    <a:pt x="486854" y="164172"/>
                  </a:lnTo>
                  <a:lnTo>
                    <a:pt x="439483" y="118618"/>
                  </a:lnTo>
                  <a:lnTo>
                    <a:pt x="434657" y="117703"/>
                  </a:lnTo>
                  <a:lnTo>
                    <a:pt x="434657" y="210070"/>
                  </a:lnTo>
                  <a:lnTo>
                    <a:pt x="430682" y="228142"/>
                  </a:lnTo>
                  <a:lnTo>
                    <a:pt x="419658" y="242951"/>
                  </a:lnTo>
                  <a:lnTo>
                    <a:pt x="403555" y="252793"/>
                  </a:lnTo>
                  <a:lnTo>
                    <a:pt x="403364" y="252793"/>
                  </a:lnTo>
                  <a:lnTo>
                    <a:pt x="383705" y="256374"/>
                  </a:lnTo>
                  <a:lnTo>
                    <a:pt x="347421" y="242951"/>
                  </a:lnTo>
                  <a:lnTo>
                    <a:pt x="331571" y="209689"/>
                  </a:lnTo>
                  <a:lnTo>
                    <a:pt x="335940" y="190271"/>
                  </a:lnTo>
                  <a:lnTo>
                    <a:pt x="347522" y="175996"/>
                  </a:lnTo>
                  <a:lnTo>
                    <a:pt x="364070" y="167182"/>
                  </a:lnTo>
                  <a:lnTo>
                    <a:pt x="383311" y="164172"/>
                  </a:lnTo>
                  <a:lnTo>
                    <a:pt x="403974" y="167411"/>
                  </a:lnTo>
                  <a:lnTo>
                    <a:pt x="420217" y="176618"/>
                  </a:lnTo>
                  <a:lnTo>
                    <a:pt x="430847" y="191084"/>
                  </a:lnTo>
                  <a:lnTo>
                    <a:pt x="434581" y="209689"/>
                  </a:lnTo>
                  <a:lnTo>
                    <a:pt x="434657" y="210070"/>
                  </a:lnTo>
                  <a:lnTo>
                    <a:pt x="434657" y="117703"/>
                  </a:lnTo>
                  <a:lnTo>
                    <a:pt x="398881" y="110871"/>
                  </a:lnTo>
                  <a:lnTo>
                    <a:pt x="380593" y="112674"/>
                  </a:lnTo>
                  <a:lnTo>
                    <a:pt x="362889" y="118262"/>
                  </a:lnTo>
                  <a:lnTo>
                    <a:pt x="346354" y="127939"/>
                  </a:lnTo>
                  <a:lnTo>
                    <a:pt x="331571" y="141986"/>
                  </a:lnTo>
                  <a:lnTo>
                    <a:pt x="336461" y="110871"/>
                  </a:lnTo>
                  <a:lnTo>
                    <a:pt x="336550" y="110324"/>
                  </a:lnTo>
                  <a:lnTo>
                    <a:pt x="349224" y="83502"/>
                  </a:lnTo>
                  <a:lnTo>
                    <a:pt x="370586" y="64922"/>
                  </a:lnTo>
                  <a:lnTo>
                    <a:pt x="401612" y="57975"/>
                  </a:lnTo>
                  <a:lnTo>
                    <a:pt x="417283" y="59499"/>
                  </a:lnTo>
                  <a:lnTo>
                    <a:pt x="431355" y="63804"/>
                  </a:lnTo>
                  <a:lnTo>
                    <a:pt x="444271" y="70434"/>
                  </a:lnTo>
                  <a:lnTo>
                    <a:pt x="456463" y="78968"/>
                  </a:lnTo>
                  <a:lnTo>
                    <a:pt x="470687" y="57975"/>
                  </a:lnTo>
                  <a:lnTo>
                    <a:pt x="489127" y="30734"/>
                  </a:lnTo>
                  <a:lnTo>
                    <a:pt x="470547" y="17957"/>
                  </a:lnTo>
                  <a:lnTo>
                    <a:pt x="450989" y="8534"/>
                  </a:lnTo>
                  <a:lnTo>
                    <a:pt x="451180" y="8534"/>
                  </a:lnTo>
                  <a:lnTo>
                    <a:pt x="428574" y="2463"/>
                  </a:lnTo>
                  <a:lnTo>
                    <a:pt x="402767" y="406"/>
                  </a:lnTo>
                  <a:lnTo>
                    <a:pt x="353187" y="8534"/>
                  </a:lnTo>
                  <a:lnTo>
                    <a:pt x="314629" y="31445"/>
                  </a:lnTo>
                  <a:lnTo>
                    <a:pt x="287083" y="66941"/>
                  </a:lnTo>
                  <a:lnTo>
                    <a:pt x="270611" y="112674"/>
                  </a:lnTo>
                  <a:lnTo>
                    <a:pt x="265049" y="166878"/>
                  </a:lnTo>
                  <a:lnTo>
                    <a:pt x="265925" y="190271"/>
                  </a:lnTo>
                  <a:lnTo>
                    <a:pt x="277520" y="246710"/>
                  </a:lnTo>
                  <a:lnTo>
                    <a:pt x="306641" y="286727"/>
                  </a:lnTo>
                  <a:lnTo>
                    <a:pt x="353466" y="309702"/>
                  </a:lnTo>
                  <a:lnTo>
                    <a:pt x="384479" y="313156"/>
                  </a:lnTo>
                  <a:lnTo>
                    <a:pt x="426021" y="306146"/>
                  </a:lnTo>
                  <a:lnTo>
                    <a:pt x="462432" y="285673"/>
                  </a:lnTo>
                  <a:lnTo>
                    <a:pt x="485305" y="256374"/>
                  </a:lnTo>
                  <a:lnTo>
                    <a:pt x="488264" y="252590"/>
                  </a:lnTo>
                  <a:lnTo>
                    <a:pt x="498081" y="207733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50640" y="7882370"/>
              <a:ext cx="84018" cy="844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874055" y="7657525"/>
              <a:ext cx="223520" cy="308610"/>
            </a:xfrm>
            <a:custGeom>
              <a:avLst/>
              <a:gdLst/>
              <a:ahLst/>
              <a:cxnLst/>
              <a:rect l="l" t="t" r="r" b="b"/>
              <a:pathLst>
                <a:path w="223519" h="308609">
                  <a:moveTo>
                    <a:pt x="209658" y="0"/>
                  </a:moveTo>
                  <a:lnTo>
                    <a:pt x="30323" y="0"/>
                  </a:lnTo>
                  <a:lnTo>
                    <a:pt x="8167" y="154435"/>
                  </a:lnTo>
                  <a:lnTo>
                    <a:pt x="67306" y="178539"/>
                  </a:lnTo>
                  <a:lnTo>
                    <a:pt x="76974" y="170829"/>
                  </a:lnTo>
                  <a:lnTo>
                    <a:pt x="87523" y="165231"/>
                  </a:lnTo>
                  <a:lnTo>
                    <a:pt x="98367" y="161819"/>
                  </a:lnTo>
                  <a:lnTo>
                    <a:pt x="108918" y="160665"/>
                  </a:lnTo>
                  <a:lnTo>
                    <a:pt x="130498" y="163859"/>
                  </a:lnTo>
                  <a:lnTo>
                    <a:pt x="146499" y="172814"/>
                  </a:lnTo>
                  <a:lnTo>
                    <a:pt x="156447" y="186586"/>
                  </a:lnTo>
                  <a:lnTo>
                    <a:pt x="159869" y="204234"/>
                  </a:lnTo>
                  <a:lnTo>
                    <a:pt x="156156" y="223256"/>
                  </a:lnTo>
                  <a:lnTo>
                    <a:pt x="145915" y="237428"/>
                  </a:lnTo>
                  <a:lnTo>
                    <a:pt x="130498" y="246278"/>
                  </a:lnTo>
                  <a:lnTo>
                    <a:pt x="111253" y="249332"/>
                  </a:lnTo>
                  <a:lnTo>
                    <a:pt x="92903" y="247292"/>
                  </a:lnTo>
                  <a:lnTo>
                    <a:pt x="77070" y="241171"/>
                  </a:lnTo>
                  <a:lnTo>
                    <a:pt x="63939" y="230969"/>
                  </a:lnTo>
                  <a:lnTo>
                    <a:pt x="53694" y="216684"/>
                  </a:lnTo>
                  <a:lnTo>
                    <a:pt x="0" y="248568"/>
                  </a:lnTo>
                  <a:lnTo>
                    <a:pt x="19276" y="275263"/>
                  </a:lnTo>
                  <a:lnTo>
                    <a:pt x="44493" y="293789"/>
                  </a:lnTo>
                  <a:lnTo>
                    <a:pt x="74889" y="304583"/>
                  </a:lnTo>
                  <a:lnTo>
                    <a:pt x="109703" y="308084"/>
                  </a:lnTo>
                  <a:lnTo>
                    <a:pt x="154360" y="300857"/>
                  </a:lnTo>
                  <a:lnTo>
                    <a:pt x="190413" y="280025"/>
                  </a:lnTo>
                  <a:lnTo>
                    <a:pt x="214504" y="246868"/>
                  </a:lnTo>
                  <a:lnTo>
                    <a:pt x="223281" y="202663"/>
                  </a:lnTo>
                  <a:lnTo>
                    <a:pt x="215519" y="160391"/>
                  </a:lnTo>
                  <a:lnTo>
                    <a:pt x="194448" y="129972"/>
                  </a:lnTo>
                  <a:lnTo>
                    <a:pt x="163385" y="111588"/>
                  </a:lnTo>
                  <a:lnTo>
                    <a:pt x="125650" y="105420"/>
                  </a:lnTo>
                  <a:lnTo>
                    <a:pt x="110516" y="106718"/>
                  </a:lnTo>
                  <a:lnTo>
                    <a:pt x="96474" y="110567"/>
                  </a:lnTo>
                  <a:lnTo>
                    <a:pt x="83306" y="116897"/>
                  </a:lnTo>
                  <a:lnTo>
                    <a:pt x="70793" y="125640"/>
                  </a:lnTo>
                  <a:lnTo>
                    <a:pt x="80521" y="57181"/>
                  </a:lnTo>
                  <a:lnTo>
                    <a:pt x="209658" y="57181"/>
                  </a:lnTo>
                  <a:lnTo>
                    <a:pt x="209658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7250181" y="6655250"/>
              <a:ext cx="259715" cy="215265"/>
            </a:xfrm>
            <a:custGeom>
              <a:avLst/>
              <a:gdLst/>
              <a:ahLst/>
              <a:cxnLst/>
              <a:rect l="l" t="t" r="r" b="b"/>
              <a:pathLst>
                <a:path w="259715" h="215265">
                  <a:moveTo>
                    <a:pt x="171704" y="9423"/>
                  </a:moveTo>
                  <a:lnTo>
                    <a:pt x="129057" y="9423"/>
                  </a:lnTo>
                  <a:lnTo>
                    <a:pt x="129057" y="90703"/>
                  </a:lnTo>
                  <a:lnTo>
                    <a:pt x="42672" y="90703"/>
                  </a:lnTo>
                  <a:lnTo>
                    <a:pt x="42672" y="9423"/>
                  </a:lnTo>
                  <a:lnTo>
                    <a:pt x="0" y="9423"/>
                  </a:lnTo>
                  <a:lnTo>
                    <a:pt x="0" y="90703"/>
                  </a:lnTo>
                  <a:lnTo>
                    <a:pt x="0" y="131343"/>
                  </a:lnTo>
                  <a:lnTo>
                    <a:pt x="0" y="215163"/>
                  </a:lnTo>
                  <a:lnTo>
                    <a:pt x="42672" y="215163"/>
                  </a:lnTo>
                  <a:lnTo>
                    <a:pt x="42672" y="131343"/>
                  </a:lnTo>
                  <a:lnTo>
                    <a:pt x="129057" y="131343"/>
                  </a:lnTo>
                  <a:lnTo>
                    <a:pt x="129057" y="215163"/>
                  </a:lnTo>
                  <a:lnTo>
                    <a:pt x="171704" y="215163"/>
                  </a:lnTo>
                  <a:lnTo>
                    <a:pt x="171704" y="131343"/>
                  </a:lnTo>
                  <a:lnTo>
                    <a:pt x="171704" y="90703"/>
                  </a:lnTo>
                  <a:lnTo>
                    <a:pt x="171704" y="9423"/>
                  </a:lnTo>
                  <a:close/>
                </a:path>
                <a:path w="259715" h="215265">
                  <a:moveTo>
                    <a:pt x="254698" y="74523"/>
                  </a:moveTo>
                  <a:lnTo>
                    <a:pt x="213360" y="74523"/>
                  </a:lnTo>
                  <a:lnTo>
                    <a:pt x="213360" y="215163"/>
                  </a:lnTo>
                  <a:lnTo>
                    <a:pt x="254698" y="215163"/>
                  </a:lnTo>
                  <a:lnTo>
                    <a:pt x="254698" y="74523"/>
                  </a:lnTo>
                  <a:close/>
                </a:path>
                <a:path w="259715" h="215265">
                  <a:moveTo>
                    <a:pt x="259435" y="25552"/>
                  </a:moveTo>
                  <a:lnTo>
                    <a:pt x="257441" y="15557"/>
                  </a:lnTo>
                  <a:lnTo>
                    <a:pt x="251968" y="7442"/>
                  </a:lnTo>
                  <a:lnTo>
                    <a:pt x="243776" y="1993"/>
                  </a:lnTo>
                  <a:lnTo>
                    <a:pt x="233629" y="0"/>
                  </a:lnTo>
                  <a:lnTo>
                    <a:pt x="223901" y="1993"/>
                  </a:lnTo>
                  <a:lnTo>
                    <a:pt x="215849" y="7442"/>
                  </a:lnTo>
                  <a:lnTo>
                    <a:pt x="210375" y="15557"/>
                  </a:lnTo>
                  <a:lnTo>
                    <a:pt x="208343" y="25552"/>
                  </a:lnTo>
                  <a:lnTo>
                    <a:pt x="210375" y="35382"/>
                  </a:lnTo>
                  <a:lnTo>
                    <a:pt x="215849" y="43434"/>
                  </a:lnTo>
                  <a:lnTo>
                    <a:pt x="223901" y="48856"/>
                  </a:lnTo>
                  <a:lnTo>
                    <a:pt x="233629" y="50838"/>
                  </a:lnTo>
                  <a:lnTo>
                    <a:pt x="243776" y="48856"/>
                  </a:lnTo>
                  <a:lnTo>
                    <a:pt x="251968" y="43434"/>
                  </a:lnTo>
                  <a:lnTo>
                    <a:pt x="257441" y="35382"/>
                  </a:lnTo>
                  <a:lnTo>
                    <a:pt x="259435" y="25552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33299" y="6727670"/>
              <a:ext cx="149859" cy="2130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20926" y="6656023"/>
              <a:ext cx="131681" cy="2143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879962" y="6685796"/>
              <a:ext cx="396360" cy="1877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33066" y="6953726"/>
              <a:ext cx="260859" cy="2183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523393" y="7025098"/>
              <a:ext cx="219124" cy="1437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771468" y="7025105"/>
              <a:ext cx="127996" cy="14641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936050" y="6954248"/>
              <a:ext cx="41910" cy="215265"/>
            </a:xfrm>
            <a:custGeom>
              <a:avLst/>
              <a:gdLst/>
              <a:ahLst/>
              <a:cxnLst/>
              <a:rect l="l" t="t" r="r" b="b"/>
              <a:pathLst>
                <a:path w="41909" h="215265">
                  <a:moveTo>
                    <a:pt x="41328" y="0"/>
                  </a:moveTo>
                  <a:lnTo>
                    <a:pt x="0" y="0"/>
                  </a:lnTo>
                  <a:lnTo>
                    <a:pt x="0" y="214642"/>
                  </a:lnTo>
                  <a:lnTo>
                    <a:pt x="41328" y="214642"/>
                  </a:lnTo>
                  <a:lnTo>
                    <a:pt x="41328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06348" y="7024822"/>
              <a:ext cx="144592" cy="14723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245747" y="6953726"/>
              <a:ext cx="125095" cy="215265"/>
            </a:xfrm>
            <a:custGeom>
              <a:avLst/>
              <a:gdLst/>
              <a:ahLst/>
              <a:cxnLst/>
              <a:rect l="l" t="t" r="r" b="b"/>
              <a:pathLst>
                <a:path w="125094" h="215265">
                  <a:moveTo>
                    <a:pt x="41325" y="533"/>
                  </a:moveTo>
                  <a:lnTo>
                    <a:pt x="0" y="533"/>
                  </a:lnTo>
                  <a:lnTo>
                    <a:pt x="0" y="215176"/>
                  </a:lnTo>
                  <a:lnTo>
                    <a:pt x="41325" y="215176"/>
                  </a:lnTo>
                  <a:lnTo>
                    <a:pt x="41325" y="533"/>
                  </a:lnTo>
                  <a:close/>
                </a:path>
                <a:path w="125094" h="215265">
                  <a:moveTo>
                    <a:pt x="120053" y="74536"/>
                  </a:moveTo>
                  <a:lnTo>
                    <a:pt x="78727" y="74536"/>
                  </a:lnTo>
                  <a:lnTo>
                    <a:pt x="78727" y="215176"/>
                  </a:lnTo>
                  <a:lnTo>
                    <a:pt x="120053" y="215176"/>
                  </a:lnTo>
                  <a:lnTo>
                    <a:pt x="120053" y="74536"/>
                  </a:lnTo>
                  <a:close/>
                </a:path>
                <a:path w="125094" h="215265">
                  <a:moveTo>
                    <a:pt x="124802" y="25552"/>
                  </a:moveTo>
                  <a:lnTo>
                    <a:pt x="122796" y="15570"/>
                  </a:lnTo>
                  <a:lnTo>
                    <a:pt x="117322" y="7454"/>
                  </a:lnTo>
                  <a:lnTo>
                    <a:pt x="109131" y="1993"/>
                  </a:lnTo>
                  <a:lnTo>
                    <a:pt x="98983" y="0"/>
                  </a:lnTo>
                  <a:lnTo>
                    <a:pt x="89255" y="1993"/>
                  </a:lnTo>
                  <a:lnTo>
                    <a:pt x="81216" y="7454"/>
                  </a:lnTo>
                  <a:lnTo>
                    <a:pt x="75730" y="15570"/>
                  </a:lnTo>
                  <a:lnTo>
                    <a:pt x="73710" y="25552"/>
                  </a:lnTo>
                  <a:lnTo>
                    <a:pt x="75730" y="35394"/>
                  </a:lnTo>
                  <a:lnTo>
                    <a:pt x="81216" y="43434"/>
                  </a:lnTo>
                  <a:lnTo>
                    <a:pt x="89255" y="48856"/>
                  </a:lnTo>
                  <a:lnTo>
                    <a:pt x="98983" y="50850"/>
                  </a:lnTo>
                  <a:lnTo>
                    <a:pt x="109131" y="48856"/>
                  </a:lnTo>
                  <a:lnTo>
                    <a:pt x="117322" y="43434"/>
                  </a:lnTo>
                  <a:lnTo>
                    <a:pt x="122796" y="35394"/>
                  </a:lnTo>
                  <a:lnTo>
                    <a:pt x="124802" y="25552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389751" y="6953726"/>
              <a:ext cx="260867" cy="2183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236484" y="7323304"/>
              <a:ext cx="298371" cy="1472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555428" y="7324105"/>
              <a:ext cx="151168" cy="2127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727449" y="7323304"/>
              <a:ext cx="144592" cy="14723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892902" y="7282759"/>
              <a:ext cx="260088" cy="1877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175255" y="7323586"/>
              <a:ext cx="127996" cy="14641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339751" y="7324094"/>
              <a:ext cx="131681" cy="14327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499347" y="7323589"/>
              <a:ext cx="304315" cy="21304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237289" y="8110779"/>
              <a:ext cx="1626460" cy="516799"/>
            </a:xfrm>
            <a:prstGeom prst="rect">
              <a:avLst/>
            </a:prstGeom>
          </p:spPr>
        </p:pic>
      </p:grpSp>
      <p:sp>
        <p:nvSpPr>
          <p:cNvPr id="28" name="object 28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6BBF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5"/>
              <a:t>Health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6696709" cy="3816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5775"/>
              </a:lnSpc>
              <a:spcBef>
                <a:spcPts val="95"/>
              </a:spcBef>
            </a:pPr>
            <a:r>
              <a:rPr dirty="0" sz="4950" spc="-229">
                <a:solidFill>
                  <a:srgbClr val="412468"/>
                </a:solidFill>
                <a:latin typeface="Arial Black"/>
                <a:cs typeface="Arial Black"/>
              </a:rPr>
              <a:t>How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80">
                <a:solidFill>
                  <a:srgbClr val="412468"/>
                </a:solidFill>
                <a:latin typeface="Arial Black"/>
                <a:cs typeface="Arial Black"/>
              </a:rPr>
              <a:t>long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10">
                <a:solidFill>
                  <a:srgbClr val="412468"/>
                </a:solidFill>
                <a:latin typeface="Arial Black"/>
                <a:cs typeface="Arial Black"/>
              </a:rPr>
              <a:t>you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90">
                <a:solidFill>
                  <a:srgbClr val="412468"/>
                </a:solidFill>
                <a:latin typeface="Arial Black"/>
                <a:cs typeface="Arial Black"/>
              </a:rPr>
              <a:t>live</a:t>
            </a:r>
            <a:endParaRPr sz="4950">
              <a:latin typeface="Arial Black"/>
              <a:cs typeface="Arial Black"/>
            </a:endParaRPr>
          </a:p>
          <a:p>
            <a:pPr marL="12700" marR="218440">
              <a:lnSpc>
                <a:spcPts val="5610"/>
              </a:lnSpc>
              <a:spcBef>
                <a:spcPts val="295"/>
              </a:spcBef>
            </a:pP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80">
                <a:solidFill>
                  <a:srgbClr val="412468"/>
                </a:solidFill>
                <a:latin typeface="Arial Black"/>
                <a:cs typeface="Arial Black"/>
              </a:rPr>
              <a:t>good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5">
                <a:solidFill>
                  <a:srgbClr val="412468"/>
                </a:solidFill>
                <a:latin typeface="Arial Black"/>
                <a:cs typeface="Arial Black"/>
              </a:rPr>
              <a:t>health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80">
                <a:solidFill>
                  <a:srgbClr val="412468"/>
                </a:solidFill>
                <a:latin typeface="Arial Black"/>
                <a:cs typeface="Arial Black"/>
              </a:rPr>
              <a:t>varies </a:t>
            </a:r>
            <a:r>
              <a:rPr dirty="0" sz="4950" spc="-409">
                <a:solidFill>
                  <a:srgbClr val="412468"/>
                </a:solidFill>
                <a:latin typeface="Arial Black"/>
                <a:cs typeface="Arial Black"/>
              </a:rPr>
              <a:t>across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90">
                <a:solidFill>
                  <a:srgbClr val="412468"/>
                </a:solidFill>
                <a:latin typeface="Arial Black"/>
                <a:cs typeface="Arial Black"/>
              </a:rPr>
              <a:t>country.</a:t>
            </a:r>
            <a:endParaRPr sz="4950">
              <a:latin typeface="Arial Black"/>
              <a:cs typeface="Arial Black"/>
            </a:endParaRPr>
          </a:p>
          <a:p>
            <a:pPr marL="12700" marR="5080">
              <a:lnSpc>
                <a:spcPct val="103699"/>
              </a:lnSpc>
              <a:spcBef>
                <a:spcPts val="1914"/>
              </a:spcBef>
            </a:pP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There</a:t>
            </a:r>
            <a:r>
              <a:rPr dirty="0" sz="2850" spc="-1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55">
                <a:solidFill>
                  <a:srgbClr val="412468"/>
                </a:solidFill>
                <a:latin typeface="Lucida Sans Unicode"/>
                <a:cs typeface="Lucida Sans Unicode"/>
              </a:rPr>
              <a:t>is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a</a:t>
            </a:r>
            <a:r>
              <a:rPr dirty="0" sz="2850" spc="-1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5">
                <a:solidFill>
                  <a:srgbClr val="412468"/>
                </a:solidFill>
                <a:latin typeface="Lucida Sans Unicode"/>
                <a:cs typeface="Lucida Sans Unicode"/>
              </a:rPr>
              <a:t>difference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0">
                <a:solidFill>
                  <a:srgbClr val="412468"/>
                </a:solidFill>
                <a:latin typeface="Lucida Sans Unicode"/>
                <a:cs typeface="Lucida Sans Unicode"/>
              </a:rPr>
              <a:t>of</a:t>
            </a:r>
            <a:r>
              <a:rPr dirty="0" sz="2850" spc="-1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40">
                <a:solidFill>
                  <a:srgbClr val="412468"/>
                </a:solidFill>
                <a:latin typeface="Lucida Sans Unicode"/>
                <a:cs typeface="Lucida Sans Unicode"/>
              </a:rPr>
              <a:t>7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years</a:t>
            </a:r>
            <a:r>
              <a:rPr dirty="0" sz="2850" spc="-1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25">
                <a:solidFill>
                  <a:srgbClr val="412468"/>
                </a:solidFill>
                <a:latin typeface="Lucida Sans Unicode"/>
                <a:cs typeface="Lucida Sans Unicode"/>
              </a:rPr>
              <a:t>for </a:t>
            </a:r>
            <a:r>
              <a:rPr dirty="0" sz="2850" spc="85">
                <a:solidFill>
                  <a:srgbClr val="412468"/>
                </a:solidFill>
                <a:latin typeface="Lucida Sans Unicode"/>
                <a:cs typeface="Lucida Sans Unicode"/>
              </a:rPr>
              <a:t>men</a:t>
            </a:r>
            <a:r>
              <a:rPr dirty="0" sz="2850" spc="-15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0">
                <a:solidFill>
                  <a:srgbClr val="412468"/>
                </a:solidFill>
                <a:latin typeface="Lucida Sans Unicode"/>
                <a:cs typeface="Lucida Sans Unicode"/>
              </a:rPr>
              <a:t>and</a:t>
            </a:r>
            <a:r>
              <a:rPr dirty="0" sz="2850" spc="-15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60">
                <a:solidFill>
                  <a:srgbClr val="412468"/>
                </a:solidFill>
                <a:latin typeface="Lucida Sans Unicode"/>
                <a:cs typeface="Lucida Sans Unicode"/>
              </a:rPr>
              <a:t>6</a:t>
            </a:r>
            <a:r>
              <a:rPr dirty="0" sz="2850" spc="-15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years</a:t>
            </a:r>
            <a:r>
              <a:rPr dirty="0" sz="2850" spc="-15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2850" spc="-15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10">
                <a:solidFill>
                  <a:srgbClr val="412468"/>
                </a:solidFill>
                <a:latin typeface="Lucida Sans Unicode"/>
                <a:cs typeface="Lucida Sans Unicode"/>
              </a:rPr>
              <a:t>women</a:t>
            </a:r>
            <a:r>
              <a:rPr dirty="0" sz="2850" spc="-15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10">
                <a:solidFill>
                  <a:srgbClr val="412468"/>
                </a:solidFill>
                <a:latin typeface="Lucida Sans Unicode"/>
                <a:cs typeface="Lucida Sans Unicode"/>
              </a:rPr>
              <a:t>between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the</a:t>
            </a:r>
            <a:r>
              <a:rPr dirty="0" sz="2850" spc="-1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85">
                <a:solidFill>
                  <a:srgbClr val="412468"/>
                </a:solidFill>
                <a:latin typeface="Lucida Sans Unicode"/>
                <a:cs typeface="Lucida Sans Unicode"/>
              </a:rPr>
              <a:t>North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95">
                <a:solidFill>
                  <a:srgbClr val="412468"/>
                </a:solidFill>
                <a:latin typeface="Lucida Sans Unicode"/>
                <a:cs typeface="Lucida Sans Unicode"/>
              </a:rPr>
              <a:t>East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0">
                <a:solidFill>
                  <a:srgbClr val="412468"/>
                </a:solidFill>
                <a:latin typeface="Lucida Sans Unicode"/>
                <a:cs typeface="Lucida Sans Unicode"/>
              </a:rPr>
              <a:t>and</a:t>
            </a:r>
            <a:r>
              <a:rPr dirty="0" sz="2850" spc="-1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South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45">
                <a:solidFill>
                  <a:srgbClr val="412468"/>
                </a:solidFill>
                <a:latin typeface="Lucida Sans Unicode"/>
                <a:cs typeface="Lucida Sans Unicode"/>
              </a:rPr>
              <a:t>East.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865568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10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10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10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5.02</a:t>
            </a:r>
            <a:r>
              <a:rPr dirty="0" sz="1300" spc="10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better.org.uk/health-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and-</a:t>
            </a:r>
            <a:r>
              <a:rPr dirty="0" sz="1300" spc="-1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wellbeing-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1476" y="8268368"/>
            <a:ext cx="233818" cy="15507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01415" y="6332273"/>
            <a:ext cx="262521" cy="1574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25028" y="4398352"/>
            <a:ext cx="240275" cy="15742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1191737" y="8639121"/>
            <a:ext cx="774065" cy="220979"/>
            <a:chOff x="11191737" y="8639121"/>
            <a:chExt cx="774065" cy="220979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91737" y="8647402"/>
              <a:ext cx="182863" cy="2090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07927" y="8710680"/>
              <a:ext cx="155649" cy="1489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2959" y="8669293"/>
              <a:ext cx="207208" cy="1889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32207" y="8639121"/>
              <a:ext cx="133482" cy="21731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2074350" y="8647343"/>
            <a:ext cx="556260" cy="212725"/>
            <a:chOff x="12074350" y="8647343"/>
            <a:chExt cx="556260" cy="212725"/>
          </a:xfrm>
        </p:grpSpPr>
        <p:sp>
          <p:nvSpPr>
            <p:cNvPr id="13" name="object 13"/>
            <p:cNvSpPr/>
            <p:nvPr/>
          </p:nvSpPr>
          <p:spPr>
            <a:xfrm>
              <a:off x="12074347" y="8647347"/>
              <a:ext cx="137795" cy="209550"/>
            </a:xfrm>
            <a:custGeom>
              <a:avLst/>
              <a:gdLst/>
              <a:ahLst/>
              <a:cxnLst/>
              <a:rect l="l" t="t" r="r" b="b"/>
              <a:pathLst>
                <a:path w="137795" h="209550">
                  <a:moveTo>
                    <a:pt x="137490" y="168910"/>
                  </a:moveTo>
                  <a:lnTo>
                    <a:pt x="42722" y="168910"/>
                  </a:lnTo>
                  <a:lnTo>
                    <a:pt x="42722" y="123190"/>
                  </a:lnTo>
                  <a:lnTo>
                    <a:pt x="127076" y="123190"/>
                  </a:lnTo>
                  <a:lnTo>
                    <a:pt x="127076" y="82550"/>
                  </a:lnTo>
                  <a:lnTo>
                    <a:pt x="42722" y="82550"/>
                  </a:lnTo>
                  <a:lnTo>
                    <a:pt x="42722" y="40640"/>
                  </a:lnTo>
                  <a:lnTo>
                    <a:pt x="136956" y="40640"/>
                  </a:lnTo>
                  <a:lnTo>
                    <a:pt x="136956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0" y="82550"/>
                  </a:lnTo>
                  <a:lnTo>
                    <a:pt x="0" y="123190"/>
                  </a:lnTo>
                  <a:lnTo>
                    <a:pt x="0" y="168910"/>
                  </a:lnTo>
                  <a:lnTo>
                    <a:pt x="0" y="209550"/>
                  </a:lnTo>
                  <a:lnTo>
                    <a:pt x="137490" y="209550"/>
                  </a:lnTo>
                  <a:lnTo>
                    <a:pt x="137490" y="16891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37408" y="8710680"/>
              <a:ext cx="129734" cy="1484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392127" y="8669292"/>
              <a:ext cx="237893" cy="19034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5877356" y="8639121"/>
            <a:ext cx="789305" cy="220979"/>
            <a:chOff x="15877356" y="8639121"/>
            <a:chExt cx="789305" cy="220979"/>
          </a:xfrm>
        </p:grpSpPr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877356" y="8644203"/>
              <a:ext cx="158309" cy="2154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056487" y="8710680"/>
              <a:ext cx="155649" cy="1489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239872" y="8713878"/>
              <a:ext cx="133493" cy="1455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398223" y="8669293"/>
              <a:ext cx="102520" cy="18899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32783" y="8639121"/>
              <a:ext cx="133472" cy="217312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16774935" y="8647343"/>
            <a:ext cx="556260" cy="212725"/>
            <a:chOff x="16774935" y="8647343"/>
            <a:chExt cx="556260" cy="212725"/>
          </a:xfrm>
        </p:grpSpPr>
        <p:sp>
          <p:nvSpPr>
            <p:cNvPr id="23" name="object 23"/>
            <p:cNvSpPr/>
            <p:nvPr/>
          </p:nvSpPr>
          <p:spPr>
            <a:xfrm>
              <a:off x="16774935" y="8647347"/>
              <a:ext cx="137795" cy="209550"/>
            </a:xfrm>
            <a:custGeom>
              <a:avLst/>
              <a:gdLst/>
              <a:ahLst/>
              <a:cxnLst/>
              <a:rect l="l" t="t" r="r" b="b"/>
              <a:pathLst>
                <a:path w="137794" h="209550">
                  <a:moveTo>
                    <a:pt x="137464" y="168910"/>
                  </a:moveTo>
                  <a:lnTo>
                    <a:pt x="42697" y="168910"/>
                  </a:lnTo>
                  <a:lnTo>
                    <a:pt x="42697" y="123190"/>
                  </a:lnTo>
                  <a:lnTo>
                    <a:pt x="127063" y="123190"/>
                  </a:lnTo>
                  <a:lnTo>
                    <a:pt x="127063" y="82550"/>
                  </a:lnTo>
                  <a:lnTo>
                    <a:pt x="42697" y="82550"/>
                  </a:lnTo>
                  <a:lnTo>
                    <a:pt x="42697" y="40640"/>
                  </a:lnTo>
                  <a:lnTo>
                    <a:pt x="136931" y="40640"/>
                  </a:lnTo>
                  <a:lnTo>
                    <a:pt x="136931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0" y="82550"/>
                  </a:lnTo>
                  <a:lnTo>
                    <a:pt x="0" y="123190"/>
                  </a:lnTo>
                  <a:lnTo>
                    <a:pt x="0" y="168910"/>
                  </a:lnTo>
                  <a:lnTo>
                    <a:pt x="0" y="209550"/>
                  </a:lnTo>
                  <a:lnTo>
                    <a:pt x="137464" y="209550"/>
                  </a:lnTo>
                  <a:lnTo>
                    <a:pt x="137464" y="16891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937975" y="8710680"/>
              <a:ext cx="129734" cy="1484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092692" y="8669292"/>
              <a:ext cx="237894" cy="190348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9385557" y="1741702"/>
            <a:ext cx="9776460" cy="6625590"/>
            <a:chOff x="9385557" y="1741702"/>
            <a:chExt cx="9776460" cy="6625590"/>
          </a:xfrm>
        </p:grpSpPr>
        <p:sp>
          <p:nvSpPr>
            <p:cNvPr id="27" name="object 27"/>
            <p:cNvSpPr/>
            <p:nvPr/>
          </p:nvSpPr>
          <p:spPr>
            <a:xfrm>
              <a:off x="9385554" y="4028573"/>
              <a:ext cx="9776460" cy="4337685"/>
            </a:xfrm>
            <a:custGeom>
              <a:avLst/>
              <a:gdLst/>
              <a:ahLst/>
              <a:cxnLst/>
              <a:rect l="l" t="t" r="r" b="b"/>
              <a:pathLst>
                <a:path w="9776460" h="4337684">
                  <a:moveTo>
                    <a:pt x="2542679" y="4324718"/>
                  </a:moveTo>
                  <a:lnTo>
                    <a:pt x="2441791" y="4324718"/>
                  </a:lnTo>
                  <a:lnTo>
                    <a:pt x="2441791" y="4337342"/>
                  </a:lnTo>
                  <a:lnTo>
                    <a:pt x="2542679" y="4337342"/>
                  </a:lnTo>
                  <a:lnTo>
                    <a:pt x="2542679" y="4324718"/>
                  </a:lnTo>
                  <a:close/>
                </a:path>
                <a:path w="9776460" h="4337684">
                  <a:moveTo>
                    <a:pt x="5098821" y="4324718"/>
                  </a:moveTo>
                  <a:lnTo>
                    <a:pt x="4588370" y="4324718"/>
                  </a:lnTo>
                  <a:lnTo>
                    <a:pt x="4588370" y="4337342"/>
                  </a:lnTo>
                  <a:lnTo>
                    <a:pt x="5098821" y="4337342"/>
                  </a:lnTo>
                  <a:lnTo>
                    <a:pt x="5098821" y="4324718"/>
                  </a:lnTo>
                  <a:close/>
                </a:path>
                <a:path w="9776460" h="4337684">
                  <a:moveTo>
                    <a:pt x="7245401" y="4324718"/>
                  </a:moveTo>
                  <a:lnTo>
                    <a:pt x="7144499" y="4324718"/>
                  </a:lnTo>
                  <a:lnTo>
                    <a:pt x="7144499" y="4337342"/>
                  </a:lnTo>
                  <a:lnTo>
                    <a:pt x="7245401" y="4337342"/>
                  </a:lnTo>
                  <a:lnTo>
                    <a:pt x="7245401" y="4324718"/>
                  </a:lnTo>
                  <a:close/>
                </a:path>
                <a:path w="9776460" h="4337684">
                  <a:moveTo>
                    <a:pt x="7245401" y="2392426"/>
                  </a:moveTo>
                  <a:lnTo>
                    <a:pt x="7144499" y="2392426"/>
                  </a:lnTo>
                  <a:lnTo>
                    <a:pt x="7144499" y="2405049"/>
                  </a:lnTo>
                  <a:lnTo>
                    <a:pt x="7245401" y="2405049"/>
                  </a:lnTo>
                  <a:lnTo>
                    <a:pt x="7245401" y="2392426"/>
                  </a:lnTo>
                  <a:close/>
                </a:path>
                <a:path w="9776460" h="4337684">
                  <a:moveTo>
                    <a:pt x="9776155" y="4324718"/>
                  </a:moveTo>
                  <a:lnTo>
                    <a:pt x="9291091" y="4324718"/>
                  </a:lnTo>
                  <a:lnTo>
                    <a:pt x="9291091" y="4337342"/>
                  </a:lnTo>
                  <a:lnTo>
                    <a:pt x="9776155" y="4337342"/>
                  </a:lnTo>
                  <a:lnTo>
                    <a:pt x="9776155" y="4324718"/>
                  </a:lnTo>
                  <a:close/>
                </a:path>
                <a:path w="9776460" h="4337684">
                  <a:moveTo>
                    <a:pt x="9776155" y="2392426"/>
                  </a:moveTo>
                  <a:lnTo>
                    <a:pt x="9291091" y="2392426"/>
                  </a:lnTo>
                  <a:lnTo>
                    <a:pt x="9291091" y="2405049"/>
                  </a:lnTo>
                  <a:lnTo>
                    <a:pt x="9776155" y="2405049"/>
                  </a:lnTo>
                  <a:lnTo>
                    <a:pt x="9776155" y="2392426"/>
                  </a:lnTo>
                  <a:close/>
                </a:path>
                <a:path w="9776460" h="4337684">
                  <a:moveTo>
                    <a:pt x="9776155" y="469823"/>
                  </a:moveTo>
                  <a:lnTo>
                    <a:pt x="12611" y="469823"/>
                  </a:lnTo>
                  <a:lnTo>
                    <a:pt x="12611" y="0"/>
                  </a:lnTo>
                  <a:lnTo>
                    <a:pt x="0" y="0"/>
                  </a:lnTo>
                  <a:lnTo>
                    <a:pt x="0" y="4331043"/>
                  </a:lnTo>
                  <a:lnTo>
                    <a:pt x="6324" y="4331043"/>
                  </a:lnTo>
                  <a:lnTo>
                    <a:pt x="6324" y="4337342"/>
                  </a:lnTo>
                  <a:lnTo>
                    <a:pt x="396100" y="4337342"/>
                  </a:lnTo>
                  <a:lnTo>
                    <a:pt x="396100" y="4324718"/>
                  </a:lnTo>
                  <a:lnTo>
                    <a:pt x="12611" y="4324718"/>
                  </a:lnTo>
                  <a:lnTo>
                    <a:pt x="12611" y="2405049"/>
                  </a:lnTo>
                  <a:lnTo>
                    <a:pt x="5098821" y="2405049"/>
                  </a:lnTo>
                  <a:lnTo>
                    <a:pt x="5098821" y="2392426"/>
                  </a:lnTo>
                  <a:lnTo>
                    <a:pt x="12611" y="2392426"/>
                  </a:lnTo>
                  <a:lnTo>
                    <a:pt x="12611" y="482422"/>
                  </a:lnTo>
                  <a:lnTo>
                    <a:pt x="9776155" y="482422"/>
                  </a:lnTo>
                  <a:lnTo>
                    <a:pt x="9776155" y="469823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5184717" y="4698587"/>
              <a:ext cx="356870" cy="116205"/>
            </a:xfrm>
            <a:custGeom>
              <a:avLst/>
              <a:gdLst/>
              <a:ahLst/>
              <a:cxnLst/>
              <a:rect l="l" t="t" r="r" b="b"/>
              <a:pathLst>
                <a:path w="356869" h="116204">
                  <a:moveTo>
                    <a:pt x="356654" y="98374"/>
                  </a:moveTo>
                  <a:lnTo>
                    <a:pt x="356514" y="98374"/>
                  </a:lnTo>
                  <a:lnTo>
                    <a:pt x="356158" y="82702"/>
                  </a:lnTo>
                  <a:lnTo>
                    <a:pt x="355955" y="80911"/>
                  </a:lnTo>
                  <a:lnTo>
                    <a:pt x="355917" y="79248"/>
                  </a:lnTo>
                  <a:lnTo>
                    <a:pt x="355180" y="73596"/>
                  </a:lnTo>
                  <a:lnTo>
                    <a:pt x="354215" y="64465"/>
                  </a:lnTo>
                  <a:lnTo>
                    <a:pt x="353618" y="61429"/>
                  </a:lnTo>
                  <a:lnTo>
                    <a:pt x="353339" y="59258"/>
                  </a:lnTo>
                  <a:lnTo>
                    <a:pt x="353250" y="58623"/>
                  </a:lnTo>
                  <a:lnTo>
                    <a:pt x="352171" y="54102"/>
                  </a:lnTo>
                  <a:lnTo>
                    <a:pt x="351180" y="49009"/>
                  </a:lnTo>
                  <a:lnTo>
                    <a:pt x="350113" y="45389"/>
                  </a:lnTo>
                  <a:lnTo>
                    <a:pt x="349262" y="41770"/>
                  </a:lnTo>
                  <a:lnTo>
                    <a:pt x="348094" y="38493"/>
                  </a:lnTo>
                  <a:lnTo>
                    <a:pt x="347408" y="36144"/>
                  </a:lnTo>
                  <a:lnTo>
                    <a:pt x="347281" y="36207"/>
                  </a:lnTo>
                  <a:lnTo>
                    <a:pt x="344512" y="28409"/>
                  </a:lnTo>
                  <a:lnTo>
                    <a:pt x="342582" y="25717"/>
                  </a:lnTo>
                  <a:lnTo>
                    <a:pt x="338874" y="20523"/>
                  </a:lnTo>
                  <a:lnTo>
                    <a:pt x="330708" y="15875"/>
                  </a:lnTo>
                  <a:lnTo>
                    <a:pt x="321297" y="14782"/>
                  </a:lnTo>
                  <a:lnTo>
                    <a:pt x="311912" y="17589"/>
                  </a:lnTo>
                  <a:lnTo>
                    <a:pt x="303098" y="22250"/>
                  </a:lnTo>
                  <a:lnTo>
                    <a:pt x="295846" y="24866"/>
                  </a:lnTo>
                  <a:lnTo>
                    <a:pt x="287185" y="25717"/>
                  </a:lnTo>
                  <a:lnTo>
                    <a:pt x="274116" y="25082"/>
                  </a:lnTo>
                  <a:lnTo>
                    <a:pt x="261518" y="22390"/>
                  </a:lnTo>
                  <a:lnTo>
                    <a:pt x="249364" y="17157"/>
                  </a:lnTo>
                  <a:lnTo>
                    <a:pt x="238404" y="10680"/>
                  </a:lnTo>
                  <a:lnTo>
                    <a:pt x="229425" y="4279"/>
                  </a:lnTo>
                  <a:lnTo>
                    <a:pt x="223888" y="0"/>
                  </a:lnTo>
                  <a:lnTo>
                    <a:pt x="210400" y="3441"/>
                  </a:lnTo>
                  <a:lnTo>
                    <a:pt x="114287" y="38544"/>
                  </a:lnTo>
                  <a:lnTo>
                    <a:pt x="91948" y="46266"/>
                  </a:lnTo>
                  <a:lnTo>
                    <a:pt x="69392" y="53289"/>
                  </a:lnTo>
                  <a:lnTo>
                    <a:pt x="46558" y="59258"/>
                  </a:lnTo>
                  <a:lnTo>
                    <a:pt x="25006" y="67170"/>
                  </a:lnTo>
                  <a:lnTo>
                    <a:pt x="10820" y="77698"/>
                  </a:lnTo>
                  <a:lnTo>
                    <a:pt x="2997" y="88785"/>
                  </a:lnTo>
                  <a:lnTo>
                    <a:pt x="533" y="98374"/>
                  </a:lnTo>
                  <a:lnTo>
                    <a:pt x="266" y="98374"/>
                  </a:lnTo>
                  <a:lnTo>
                    <a:pt x="266" y="110248"/>
                  </a:lnTo>
                  <a:lnTo>
                    <a:pt x="0" y="110248"/>
                  </a:lnTo>
                  <a:lnTo>
                    <a:pt x="0" y="115887"/>
                  </a:lnTo>
                  <a:lnTo>
                    <a:pt x="266" y="115887"/>
                  </a:lnTo>
                  <a:lnTo>
                    <a:pt x="356476" y="115887"/>
                  </a:lnTo>
                  <a:lnTo>
                    <a:pt x="356654" y="115887"/>
                  </a:lnTo>
                  <a:lnTo>
                    <a:pt x="356654" y="103898"/>
                  </a:lnTo>
                  <a:lnTo>
                    <a:pt x="356654" y="103492"/>
                  </a:lnTo>
                  <a:lnTo>
                    <a:pt x="356654" y="98374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5302717" y="3326855"/>
              <a:ext cx="305435" cy="1320165"/>
            </a:xfrm>
            <a:custGeom>
              <a:avLst/>
              <a:gdLst/>
              <a:ahLst/>
              <a:cxnLst/>
              <a:rect l="l" t="t" r="r" b="b"/>
              <a:pathLst>
                <a:path w="305434" h="1320164">
                  <a:moveTo>
                    <a:pt x="33852" y="0"/>
                  </a:moveTo>
                  <a:lnTo>
                    <a:pt x="20387" y="2597"/>
                  </a:lnTo>
                  <a:lnTo>
                    <a:pt x="9473" y="10041"/>
                  </a:lnTo>
                  <a:lnTo>
                    <a:pt x="2285" y="21129"/>
                  </a:lnTo>
                  <a:lnTo>
                    <a:pt x="0" y="34658"/>
                  </a:lnTo>
                  <a:lnTo>
                    <a:pt x="12711" y="792981"/>
                  </a:lnTo>
                  <a:lnTo>
                    <a:pt x="48480" y="1285374"/>
                  </a:lnTo>
                  <a:lnTo>
                    <a:pt x="81285" y="1317446"/>
                  </a:lnTo>
                  <a:lnTo>
                    <a:pt x="221574" y="1319729"/>
                  </a:lnTo>
                  <a:lnTo>
                    <a:pt x="234409" y="1317394"/>
                  </a:lnTo>
                  <a:lnTo>
                    <a:pt x="245038" y="1310611"/>
                  </a:lnTo>
                  <a:lnTo>
                    <a:pt x="252406" y="1300378"/>
                  </a:lnTo>
                  <a:lnTo>
                    <a:pt x="255458" y="1287688"/>
                  </a:lnTo>
                  <a:lnTo>
                    <a:pt x="305153" y="38396"/>
                  </a:lnTo>
                  <a:lnTo>
                    <a:pt x="302967" y="25109"/>
                  </a:lnTo>
                  <a:lnTo>
                    <a:pt x="296040" y="14129"/>
                  </a:lnTo>
                  <a:lnTo>
                    <a:pt x="285466" y="6610"/>
                  </a:lnTo>
                  <a:lnTo>
                    <a:pt x="272337" y="3706"/>
                  </a:lnTo>
                  <a:lnTo>
                    <a:pt x="33852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5594121" y="4620588"/>
              <a:ext cx="104775" cy="124460"/>
            </a:xfrm>
            <a:custGeom>
              <a:avLst/>
              <a:gdLst/>
              <a:ahLst/>
              <a:cxnLst/>
              <a:rect l="l" t="t" r="r" b="b"/>
              <a:pathLst>
                <a:path w="104775" h="124460">
                  <a:moveTo>
                    <a:pt x="1905" y="0"/>
                  </a:moveTo>
                  <a:lnTo>
                    <a:pt x="0" y="122823"/>
                  </a:lnTo>
                  <a:lnTo>
                    <a:pt x="102311" y="124404"/>
                  </a:lnTo>
                  <a:lnTo>
                    <a:pt x="104206" y="158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5371445" y="4698587"/>
              <a:ext cx="356870" cy="116205"/>
            </a:xfrm>
            <a:custGeom>
              <a:avLst/>
              <a:gdLst/>
              <a:ahLst/>
              <a:cxnLst/>
              <a:rect l="l" t="t" r="r" b="b"/>
              <a:pathLst>
                <a:path w="356869" h="116204">
                  <a:moveTo>
                    <a:pt x="356654" y="98374"/>
                  </a:moveTo>
                  <a:lnTo>
                    <a:pt x="356514" y="98374"/>
                  </a:lnTo>
                  <a:lnTo>
                    <a:pt x="356158" y="82702"/>
                  </a:lnTo>
                  <a:lnTo>
                    <a:pt x="355955" y="80911"/>
                  </a:lnTo>
                  <a:lnTo>
                    <a:pt x="355917" y="79248"/>
                  </a:lnTo>
                  <a:lnTo>
                    <a:pt x="355180" y="73596"/>
                  </a:lnTo>
                  <a:lnTo>
                    <a:pt x="354215" y="64465"/>
                  </a:lnTo>
                  <a:lnTo>
                    <a:pt x="353618" y="61429"/>
                  </a:lnTo>
                  <a:lnTo>
                    <a:pt x="353339" y="59258"/>
                  </a:lnTo>
                  <a:lnTo>
                    <a:pt x="353250" y="58623"/>
                  </a:lnTo>
                  <a:lnTo>
                    <a:pt x="352183" y="54190"/>
                  </a:lnTo>
                  <a:lnTo>
                    <a:pt x="351180" y="49009"/>
                  </a:lnTo>
                  <a:lnTo>
                    <a:pt x="350062" y="45212"/>
                  </a:lnTo>
                  <a:lnTo>
                    <a:pt x="349250" y="41770"/>
                  </a:lnTo>
                  <a:lnTo>
                    <a:pt x="348145" y="38696"/>
                  </a:lnTo>
                  <a:lnTo>
                    <a:pt x="347408" y="36144"/>
                  </a:lnTo>
                  <a:lnTo>
                    <a:pt x="347268" y="36220"/>
                  </a:lnTo>
                  <a:lnTo>
                    <a:pt x="344500" y="28409"/>
                  </a:lnTo>
                  <a:lnTo>
                    <a:pt x="342582" y="25717"/>
                  </a:lnTo>
                  <a:lnTo>
                    <a:pt x="338874" y="20523"/>
                  </a:lnTo>
                  <a:lnTo>
                    <a:pt x="330708" y="15875"/>
                  </a:lnTo>
                  <a:lnTo>
                    <a:pt x="321297" y="14782"/>
                  </a:lnTo>
                  <a:lnTo>
                    <a:pt x="311912" y="17589"/>
                  </a:lnTo>
                  <a:lnTo>
                    <a:pt x="303098" y="22250"/>
                  </a:lnTo>
                  <a:lnTo>
                    <a:pt x="295846" y="24866"/>
                  </a:lnTo>
                  <a:lnTo>
                    <a:pt x="287185" y="25717"/>
                  </a:lnTo>
                  <a:lnTo>
                    <a:pt x="274104" y="25082"/>
                  </a:lnTo>
                  <a:lnTo>
                    <a:pt x="261518" y="22390"/>
                  </a:lnTo>
                  <a:lnTo>
                    <a:pt x="249364" y="17157"/>
                  </a:lnTo>
                  <a:lnTo>
                    <a:pt x="238404" y="10680"/>
                  </a:lnTo>
                  <a:lnTo>
                    <a:pt x="229425" y="4279"/>
                  </a:lnTo>
                  <a:lnTo>
                    <a:pt x="223875" y="0"/>
                  </a:lnTo>
                  <a:lnTo>
                    <a:pt x="210400" y="3441"/>
                  </a:lnTo>
                  <a:lnTo>
                    <a:pt x="114287" y="38544"/>
                  </a:lnTo>
                  <a:lnTo>
                    <a:pt x="91948" y="46266"/>
                  </a:lnTo>
                  <a:lnTo>
                    <a:pt x="69392" y="53289"/>
                  </a:lnTo>
                  <a:lnTo>
                    <a:pt x="46558" y="59258"/>
                  </a:lnTo>
                  <a:lnTo>
                    <a:pt x="25006" y="67170"/>
                  </a:lnTo>
                  <a:lnTo>
                    <a:pt x="10820" y="77698"/>
                  </a:lnTo>
                  <a:lnTo>
                    <a:pt x="2997" y="88785"/>
                  </a:lnTo>
                  <a:lnTo>
                    <a:pt x="520" y="98374"/>
                  </a:lnTo>
                  <a:lnTo>
                    <a:pt x="254" y="98374"/>
                  </a:lnTo>
                  <a:lnTo>
                    <a:pt x="254" y="110248"/>
                  </a:lnTo>
                  <a:lnTo>
                    <a:pt x="0" y="110248"/>
                  </a:lnTo>
                  <a:lnTo>
                    <a:pt x="0" y="115887"/>
                  </a:lnTo>
                  <a:lnTo>
                    <a:pt x="254" y="115887"/>
                  </a:lnTo>
                  <a:lnTo>
                    <a:pt x="356476" y="115887"/>
                  </a:lnTo>
                  <a:lnTo>
                    <a:pt x="356654" y="115887"/>
                  </a:lnTo>
                  <a:lnTo>
                    <a:pt x="356654" y="103898"/>
                  </a:lnTo>
                  <a:lnTo>
                    <a:pt x="356654" y="103492"/>
                  </a:lnTo>
                  <a:lnTo>
                    <a:pt x="356654" y="98374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5489435" y="3326870"/>
              <a:ext cx="305435" cy="1322070"/>
            </a:xfrm>
            <a:custGeom>
              <a:avLst/>
              <a:gdLst/>
              <a:ahLst/>
              <a:cxnLst/>
              <a:rect l="l" t="t" r="r" b="b"/>
              <a:pathLst>
                <a:path w="305434" h="1322070">
                  <a:moveTo>
                    <a:pt x="33852" y="0"/>
                  </a:moveTo>
                  <a:lnTo>
                    <a:pt x="20381" y="2595"/>
                  </a:lnTo>
                  <a:lnTo>
                    <a:pt x="9465" y="10033"/>
                  </a:lnTo>
                  <a:lnTo>
                    <a:pt x="2279" y="21112"/>
                  </a:lnTo>
                  <a:lnTo>
                    <a:pt x="0" y="34627"/>
                  </a:lnTo>
                  <a:lnTo>
                    <a:pt x="17507" y="818603"/>
                  </a:lnTo>
                  <a:lnTo>
                    <a:pt x="48459" y="1287269"/>
                  </a:lnTo>
                  <a:lnTo>
                    <a:pt x="81264" y="1319342"/>
                  </a:lnTo>
                  <a:lnTo>
                    <a:pt x="221553" y="1321624"/>
                  </a:lnTo>
                  <a:lnTo>
                    <a:pt x="234388" y="1319289"/>
                  </a:lnTo>
                  <a:lnTo>
                    <a:pt x="245017" y="1312507"/>
                  </a:lnTo>
                  <a:lnTo>
                    <a:pt x="252385" y="1302273"/>
                  </a:lnTo>
                  <a:lnTo>
                    <a:pt x="255437" y="1289583"/>
                  </a:lnTo>
                  <a:lnTo>
                    <a:pt x="240882" y="816069"/>
                  </a:lnTo>
                  <a:lnTo>
                    <a:pt x="305153" y="38365"/>
                  </a:lnTo>
                  <a:lnTo>
                    <a:pt x="302973" y="25089"/>
                  </a:lnTo>
                  <a:lnTo>
                    <a:pt x="296047" y="14113"/>
                  </a:lnTo>
                  <a:lnTo>
                    <a:pt x="285467" y="6590"/>
                  </a:lnTo>
                  <a:lnTo>
                    <a:pt x="272326" y="3675"/>
                  </a:lnTo>
                  <a:lnTo>
                    <a:pt x="33852" y="0"/>
                  </a:lnTo>
                  <a:close/>
                </a:path>
              </a:pathLst>
            </a:custGeom>
            <a:solidFill>
              <a:srgbClr val="C5C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5285047" y="2461532"/>
              <a:ext cx="576580" cy="1063625"/>
            </a:xfrm>
            <a:custGeom>
              <a:avLst/>
              <a:gdLst/>
              <a:ahLst/>
              <a:cxnLst/>
              <a:rect l="l" t="t" r="r" b="b"/>
              <a:pathLst>
                <a:path w="576580" h="1063625">
                  <a:moveTo>
                    <a:pt x="576516" y="923848"/>
                  </a:moveTo>
                  <a:lnTo>
                    <a:pt x="565137" y="616127"/>
                  </a:lnTo>
                  <a:lnTo>
                    <a:pt x="546404" y="308292"/>
                  </a:lnTo>
                  <a:lnTo>
                    <a:pt x="536549" y="168351"/>
                  </a:lnTo>
                  <a:lnTo>
                    <a:pt x="530466" y="125628"/>
                  </a:lnTo>
                  <a:lnTo>
                    <a:pt x="511987" y="86918"/>
                  </a:lnTo>
                  <a:lnTo>
                    <a:pt x="482841" y="53721"/>
                  </a:lnTo>
                  <a:lnTo>
                    <a:pt x="444766" y="27597"/>
                  </a:lnTo>
                  <a:lnTo>
                    <a:pt x="399503" y="10045"/>
                  </a:lnTo>
                  <a:lnTo>
                    <a:pt x="348754" y="2616"/>
                  </a:lnTo>
                  <a:lnTo>
                    <a:pt x="274231" y="0"/>
                  </a:lnTo>
                  <a:lnTo>
                    <a:pt x="272948" y="82550"/>
                  </a:lnTo>
                  <a:lnTo>
                    <a:pt x="262712" y="71158"/>
                  </a:lnTo>
                  <a:lnTo>
                    <a:pt x="224624" y="45618"/>
                  </a:lnTo>
                  <a:lnTo>
                    <a:pt x="179349" y="28473"/>
                  </a:lnTo>
                  <a:lnTo>
                    <a:pt x="128600" y="21209"/>
                  </a:lnTo>
                  <a:lnTo>
                    <a:pt x="99644" y="25006"/>
                  </a:lnTo>
                  <a:lnTo>
                    <a:pt x="59397" y="56070"/>
                  </a:lnTo>
                  <a:lnTo>
                    <a:pt x="15417" y="643597"/>
                  </a:lnTo>
                  <a:lnTo>
                    <a:pt x="0" y="933361"/>
                  </a:lnTo>
                  <a:lnTo>
                    <a:pt x="4343" y="1040269"/>
                  </a:lnTo>
                  <a:lnTo>
                    <a:pt x="25895" y="1055865"/>
                  </a:lnTo>
                  <a:lnTo>
                    <a:pt x="302856" y="1059954"/>
                  </a:lnTo>
                  <a:lnTo>
                    <a:pt x="564299" y="1063434"/>
                  </a:lnTo>
                  <a:lnTo>
                    <a:pt x="576516" y="923848"/>
                  </a:lnTo>
                  <a:close/>
                </a:path>
              </a:pathLst>
            </a:custGeom>
            <a:solidFill>
              <a:srgbClr val="86C1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5151070" y="2459825"/>
              <a:ext cx="761365" cy="1609725"/>
            </a:xfrm>
            <a:custGeom>
              <a:avLst/>
              <a:gdLst/>
              <a:ahLst/>
              <a:cxnLst/>
              <a:rect l="l" t="t" r="r" b="b"/>
              <a:pathLst>
                <a:path w="761365" h="1609725">
                  <a:moveTo>
                    <a:pt x="298786" y="0"/>
                  </a:moveTo>
                  <a:lnTo>
                    <a:pt x="258604" y="4864"/>
                  </a:lnTo>
                  <a:lnTo>
                    <a:pt x="222913" y="19870"/>
                  </a:lnTo>
                  <a:lnTo>
                    <a:pt x="191463" y="43659"/>
                  </a:lnTo>
                  <a:lnTo>
                    <a:pt x="164000" y="74870"/>
                  </a:lnTo>
                  <a:lnTo>
                    <a:pt x="140272" y="112143"/>
                  </a:lnTo>
                  <a:lnTo>
                    <a:pt x="120027" y="154118"/>
                  </a:lnTo>
                  <a:lnTo>
                    <a:pt x="103012" y="199437"/>
                  </a:lnTo>
                  <a:lnTo>
                    <a:pt x="88975" y="246738"/>
                  </a:lnTo>
                  <a:lnTo>
                    <a:pt x="77663" y="294662"/>
                  </a:lnTo>
                  <a:lnTo>
                    <a:pt x="68825" y="341850"/>
                  </a:lnTo>
                  <a:lnTo>
                    <a:pt x="62207" y="386941"/>
                  </a:lnTo>
                  <a:lnTo>
                    <a:pt x="55197" y="421727"/>
                  </a:lnTo>
                  <a:lnTo>
                    <a:pt x="43482" y="465174"/>
                  </a:lnTo>
                  <a:lnTo>
                    <a:pt x="29584" y="515269"/>
                  </a:lnTo>
                  <a:lnTo>
                    <a:pt x="16023" y="569997"/>
                  </a:lnTo>
                  <a:lnTo>
                    <a:pt x="5321" y="627345"/>
                  </a:lnTo>
                  <a:lnTo>
                    <a:pt x="0" y="685298"/>
                  </a:lnTo>
                  <a:lnTo>
                    <a:pt x="1782" y="740058"/>
                  </a:lnTo>
                  <a:lnTo>
                    <a:pt x="8943" y="792412"/>
                  </a:lnTo>
                  <a:lnTo>
                    <a:pt x="18985" y="841352"/>
                  </a:lnTo>
                  <a:lnTo>
                    <a:pt x="29411" y="885871"/>
                  </a:lnTo>
                  <a:lnTo>
                    <a:pt x="37726" y="924961"/>
                  </a:lnTo>
                  <a:lnTo>
                    <a:pt x="41433" y="957614"/>
                  </a:lnTo>
                  <a:lnTo>
                    <a:pt x="42103" y="969973"/>
                  </a:lnTo>
                  <a:lnTo>
                    <a:pt x="46847" y="1040162"/>
                  </a:lnTo>
                  <a:lnTo>
                    <a:pt x="50767" y="1092558"/>
                  </a:lnTo>
                  <a:lnTo>
                    <a:pt x="55617" y="1152866"/>
                  </a:lnTo>
                  <a:lnTo>
                    <a:pt x="61321" y="1218370"/>
                  </a:lnTo>
                  <a:lnTo>
                    <a:pt x="67801" y="1286352"/>
                  </a:lnTo>
                  <a:lnTo>
                    <a:pt x="74982" y="1354095"/>
                  </a:lnTo>
                  <a:lnTo>
                    <a:pt x="82787" y="1418882"/>
                  </a:lnTo>
                  <a:lnTo>
                    <a:pt x="91139" y="1477997"/>
                  </a:lnTo>
                  <a:lnTo>
                    <a:pt x="99961" y="1528723"/>
                  </a:lnTo>
                  <a:lnTo>
                    <a:pt x="109178" y="1568343"/>
                  </a:lnTo>
                  <a:lnTo>
                    <a:pt x="128488" y="1603396"/>
                  </a:lnTo>
                  <a:lnTo>
                    <a:pt x="185011" y="1603876"/>
                  </a:lnTo>
                  <a:lnTo>
                    <a:pt x="653079" y="1609249"/>
                  </a:lnTo>
                  <a:lnTo>
                    <a:pt x="680218" y="1573963"/>
                  </a:lnTo>
                  <a:lnTo>
                    <a:pt x="696340" y="1515641"/>
                  </a:lnTo>
                  <a:lnTo>
                    <a:pt x="703786" y="1477628"/>
                  </a:lnTo>
                  <a:lnTo>
                    <a:pt x="710813" y="1434419"/>
                  </a:lnTo>
                  <a:lnTo>
                    <a:pt x="717412" y="1386542"/>
                  </a:lnTo>
                  <a:lnTo>
                    <a:pt x="723576" y="1334526"/>
                  </a:lnTo>
                  <a:lnTo>
                    <a:pt x="729297" y="1278902"/>
                  </a:lnTo>
                  <a:lnTo>
                    <a:pt x="734568" y="1220197"/>
                  </a:lnTo>
                  <a:lnTo>
                    <a:pt x="739380" y="1158941"/>
                  </a:lnTo>
                  <a:lnTo>
                    <a:pt x="743727" y="1095663"/>
                  </a:lnTo>
                  <a:lnTo>
                    <a:pt x="747601" y="1030891"/>
                  </a:lnTo>
                  <a:lnTo>
                    <a:pt x="750993" y="965155"/>
                  </a:lnTo>
                  <a:lnTo>
                    <a:pt x="753897" y="898984"/>
                  </a:lnTo>
                  <a:lnTo>
                    <a:pt x="756305" y="832906"/>
                  </a:lnTo>
                  <a:lnTo>
                    <a:pt x="758208" y="767451"/>
                  </a:lnTo>
                  <a:lnTo>
                    <a:pt x="759600" y="703148"/>
                  </a:lnTo>
                  <a:lnTo>
                    <a:pt x="760472" y="640525"/>
                  </a:lnTo>
                  <a:lnTo>
                    <a:pt x="760818" y="580112"/>
                  </a:lnTo>
                  <a:lnTo>
                    <a:pt x="760629" y="522438"/>
                  </a:lnTo>
                  <a:lnTo>
                    <a:pt x="759898" y="468031"/>
                  </a:lnTo>
                  <a:lnTo>
                    <a:pt x="758617" y="417421"/>
                  </a:lnTo>
                  <a:lnTo>
                    <a:pt x="756778" y="371136"/>
                  </a:lnTo>
                  <a:lnTo>
                    <a:pt x="754374" y="329707"/>
                  </a:lnTo>
                  <a:lnTo>
                    <a:pt x="747840" y="263527"/>
                  </a:lnTo>
                  <a:lnTo>
                    <a:pt x="731774" y="194508"/>
                  </a:lnTo>
                  <a:lnTo>
                    <a:pt x="715253" y="148009"/>
                  </a:lnTo>
                  <a:lnTo>
                    <a:pt x="694233" y="103270"/>
                  </a:lnTo>
                  <a:lnTo>
                    <a:pt x="668816" y="63225"/>
                  </a:lnTo>
                  <a:lnTo>
                    <a:pt x="639103" y="30809"/>
                  </a:lnTo>
                  <a:lnTo>
                    <a:pt x="605196" y="8955"/>
                  </a:lnTo>
                  <a:lnTo>
                    <a:pt x="567197" y="596"/>
                  </a:lnTo>
                  <a:lnTo>
                    <a:pt x="298786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5457923" y="2459949"/>
              <a:ext cx="207645" cy="741045"/>
            </a:xfrm>
            <a:custGeom>
              <a:avLst/>
              <a:gdLst/>
              <a:ahLst/>
              <a:cxnLst/>
              <a:rect l="l" t="t" r="r" b="b"/>
              <a:pathLst>
                <a:path w="207644" h="741044">
                  <a:moveTo>
                    <a:pt x="0" y="0"/>
                  </a:moveTo>
                  <a:lnTo>
                    <a:pt x="58668" y="740794"/>
                  </a:lnTo>
                  <a:lnTo>
                    <a:pt x="99860" y="599078"/>
                  </a:lnTo>
                  <a:lnTo>
                    <a:pt x="123981" y="507315"/>
                  </a:lnTo>
                  <a:lnTo>
                    <a:pt x="140385" y="425434"/>
                  </a:lnTo>
                  <a:lnTo>
                    <a:pt x="158424" y="313362"/>
                  </a:lnTo>
                  <a:lnTo>
                    <a:pt x="207365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C1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5420225" y="2866857"/>
              <a:ext cx="127635" cy="501015"/>
            </a:xfrm>
            <a:custGeom>
              <a:avLst/>
              <a:gdLst/>
              <a:ahLst/>
              <a:cxnLst/>
              <a:rect l="l" t="t" r="r" b="b"/>
              <a:pathLst>
                <a:path w="127634" h="501014">
                  <a:moveTo>
                    <a:pt x="0" y="0"/>
                  </a:moveTo>
                  <a:lnTo>
                    <a:pt x="22658" y="500476"/>
                  </a:lnTo>
                  <a:lnTo>
                    <a:pt x="115137" y="319288"/>
                  </a:lnTo>
                  <a:lnTo>
                    <a:pt x="124312" y="293752"/>
                  </a:lnTo>
                  <a:lnTo>
                    <a:pt x="127248" y="266535"/>
                  </a:lnTo>
                  <a:lnTo>
                    <a:pt x="123959" y="239441"/>
                  </a:lnTo>
                  <a:lnTo>
                    <a:pt x="114457" y="214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5365617" y="3292554"/>
              <a:ext cx="82550" cy="105410"/>
            </a:xfrm>
            <a:custGeom>
              <a:avLst/>
              <a:gdLst/>
              <a:ahLst/>
              <a:cxnLst/>
              <a:rect l="l" t="t" r="r" b="b"/>
              <a:pathLst>
                <a:path w="82550" h="105410">
                  <a:moveTo>
                    <a:pt x="36920" y="0"/>
                  </a:moveTo>
                  <a:lnTo>
                    <a:pt x="0" y="61223"/>
                  </a:lnTo>
                  <a:lnTo>
                    <a:pt x="41558" y="104949"/>
                  </a:lnTo>
                  <a:lnTo>
                    <a:pt x="82018" y="49422"/>
                  </a:lnTo>
                  <a:lnTo>
                    <a:pt x="36920" y="0"/>
                  </a:lnTo>
                  <a:close/>
                </a:path>
              </a:pathLst>
            </a:custGeom>
            <a:solidFill>
              <a:srgbClr val="F4D9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699785" y="3256090"/>
              <a:ext cx="155091" cy="20804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5397060" y="2384045"/>
              <a:ext cx="353695" cy="130175"/>
            </a:xfrm>
            <a:custGeom>
              <a:avLst/>
              <a:gdLst/>
              <a:ahLst/>
              <a:cxnLst/>
              <a:rect l="l" t="t" r="r" b="b"/>
              <a:pathLst>
                <a:path w="353694" h="130175">
                  <a:moveTo>
                    <a:pt x="147341" y="0"/>
                  </a:moveTo>
                  <a:lnTo>
                    <a:pt x="94929" y="5945"/>
                  </a:lnTo>
                  <a:lnTo>
                    <a:pt x="44692" y="21044"/>
                  </a:lnTo>
                  <a:lnTo>
                    <a:pt x="0" y="46625"/>
                  </a:lnTo>
                  <a:lnTo>
                    <a:pt x="51527" y="78540"/>
                  </a:lnTo>
                  <a:lnTo>
                    <a:pt x="287143" y="82205"/>
                  </a:lnTo>
                  <a:lnTo>
                    <a:pt x="318231" y="108142"/>
                  </a:lnTo>
                  <a:lnTo>
                    <a:pt x="332497" y="120766"/>
                  </a:lnTo>
                  <a:lnTo>
                    <a:pt x="340350" y="126593"/>
                  </a:lnTo>
                  <a:lnTo>
                    <a:pt x="348115" y="130068"/>
                  </a:lnTo>
                  <a:lnTo>
                    <a:pt x="352548" y="107376"/>
                  </a:lnTo>
                  <a:lnTo>
                    <a:pt x="353099" y="81941"/>
                  </a:lnTo>
                  <a:lnTo>
                    <a:pt x="347626" y="58049"/>
                  </a:lnTo>
                  <a:lnTo>
                    <a:pt x="319684" y="31704"/>
                  </a:lnTo>
                  <a:lnTo>
                    <a:pt x="253754" y="11972"/>
                  </a:lnTo>
                  <a:lnTo>
                    <a:pt x="198559" y="1883"/>
                  </a:lnTo>
                  <a:lnTo>
                    <a:pt x="147341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5372587" y="2034341"/>
              <a:ext cx="325120" cy="505459"/>
            </a:xfrm>
            <a:custGeom>
              <a:avLst/>
              <a:gdLst/>
              <a:ahLst/>
              <a:cxnLst/>
              <a:rect l="l" t="t" r="r" b="b"/>
              <a:pathLst>
                <a:path w="325119" h="505460">
                  <a:moveTo>
                    <a:pt x="263612" y="368246"/>
                  </a:moveTo>
                  <a:lnTo>
                    <a:pt x="97998" y="368246"/>
                  </a:lnTo>
                  <a:lnTo>
                    <a:pt x="119985" y="368973"/>
                  </a:lnTo>
                  <a:lnTo>
                    <a:pt x="129315" y="378168"/>
                  </a:lnTo>
                  <a:lnTo>
                    <a:pt x="130759" y="396647"/>
                  </a:lnTo>
                  <a:lnTo>
                    <a:pt x="127732" y="417043"/>
                  </a:lnTo>
                  <a:lnTo>
                    <a:pt x="123650" y="431986"/>
                  </a:lnTo>
                  <a:lnTo>
                    <a:pt x="123807" y="448091"/>
                  </a:lnTo>
                  <a:lnTo>
                    <a:pt x="123839" y="451368"/>
                  </a:lnTo>
                  <a:lnTo>
                    <a:pt x="135053" y="474965"/>
                  </a:lnTo>
                  <a:lnTo>
                    <a:pt x="157434" y="495369"/>
                  </a:lnTo>
                  <a:lnTo>
                    <a:pt x="191125" y="505167"/>
                  </a:lnTo>
                  <a:lnTo>
                    <a:pt x="231203" y="497937"/>
                  </a:lnTo>
                  <a:lnTo>
                    <a:pt x="257984" y="478694"/>
                  </a:lnTo>
                  <a:lnTo>
                    <a:pt x="272808" y="458419"/>
                  </a:lnTo>
                  <a:lnTo>
                    <a:pt x="277017" y="448091"/>
                  </a:lnTo>
                  <a:lnTo>
                    <a:pt x="271648" y="430257"/>
                  </a:lnTo>
                  <a:lnTo>
                    <a:pt x="268347" y="411877"/>
                  </a:lnTo>
                  <a:lnTo>
                    <a:pt x="266139" y="393215"/>
                  </a:lnTo>
                  <a:lnTo>
                    <a:pt x="264044" y="374533"/>
                  </a:lnTo>
                  <a:lnTo>
                    <a:pt x="263662" y="368973"/>
                  </a:lnTo>
                  <a:lnTo>
                    <a:pt x="263612" y="368246"/>
                  </a:lnTo>
                  <a:close/>
                </a:path>
                <a:path w="325119" h="505460">
                  <a:moveTo>
                    <a:pt x="188287" y="0"/>
                  </a:moveTo>
                  <a:lnTo>
                    <a:pt x="182196" y="0"/>
                  </a:lnTo>
                  <a:lnTo>
                    <a:pt x="152062" y="2547"/>
                  </a:lnTo>
                  <a:lnTo>
                    <a:pt x="94384" y="30179"/>
                  </a:lnTo>
                  <a:lnTo>
                    <a:pt x="52404" y="83981"/>
                  </a:lnTo>
                  <a:lnTo>
                    <a:pt x="32776" y="147979"/>
                  </a:lnTo>
                  <a:lnTo>
                    <a:pt x="21004" y="181617"/>
                  </a:lnTo>
                  <a:lnTo>
                    <a:pt x="15618" y="191557"/>
                  </a:lnTo>
                  <a:lnTo>
                    <a:pt x="9147" y="201972"/>
                  </a:lnTo>
                  <a:lnTo>
                    <a:pt x="3354" y="212545"/>
                  </a:lnTo>
                  <a:lnTo>
                    <a:pt x="25894" y="239490"/>
                  </a:lnTo>
                  <a:lnTo>
                    <a:pt x="25577" y="258709"/>
                  </a:lnTo>
                  <a:lnTo>
                    <a:pt x="31012" y="327001"/>
                  </a:lnTo>
                  <a:lnTo>
                    <a:pt x="56475" y="365029"/>
                  </a:lnTo>
                  <a:lnTo>
                    <a:pt x="76369" y="368742"/>
                  </a:lnTo>
                  <a:lnTo>
                    <a:pt x="97998" y="368246"/>
                  </a:lnTo>
                  <a:lnTo>
                    <a:pt x="263612" y="368246"/>
                  </a:lnTo>
                  <a:lnTo>
                    <a:pt x="262474" y="351675"/>
                  </a:lnTo>
                  <a:lnTo>
                    <a:pt x="262389" y="350450"/>
                  </a:lnTo>
                  <a:lnTo>
                    <a:pt x="266463" y="340534"/>
                  </a:lnTo>
                  <a:lnTo>
                    <a:pt x="268222" y="332523"/>
                  </a:lnTo>
                  <a:lnTo>
                    <a:pt x="283616" y="280804"/>
                  </a:lnTo>
                  <a:lnTo>
                    <a:pt x="301084" y="238401"/>
                  </a:lnTo>
                  <a:lnTo>
                    <a:pt x="316320" y="199984"/>
                  </a:lnTo>
                  <a:lnTo>
                    <a:pt x="324346" y="161858"/>
                  </a:lnTo>
                  <a:lnTo>
                    <a:pt x="324838" y="155052"/>
                  </a:lnTo>
                  <a:lnTo>
                    <a:pt x="320786" y="109192"/>
                  </a:lnTo>
                  <a:lnTo>
                    <a:pt x="303075" y="68218"/>
                  </a:lnTo>
                  <a:lnTo>
                    <a:pt x="273924" y="34685"/>
                  </a:lnTo>
                  <a:lnTo>
                    <a:pt x="235553" y="11146"/>
                  </a:lnTo>
                  <a:lnTo>
                    <a:pt x="190182" y="157"/>
                  </a:lnTo>
                  <a:lnTo>
                    <a:pt x="188287" y="0"/>
                  </a:lnTo>
                  <a:close/>
                </a:path>
              </a:pathLst>
            </a:custGeom>
            <a:solidFill>
              <a:srgbClr val="F4D9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5377073" y="2425015"/>
              <a:ext cx="81280" cy="203835"/>
            </a:xfrm>
            <a:custGeom>
              <a:avLst/>
              <a:gdLst/>
              <a:ahLst/>
              <a:cxnLst/>
              <a:rect l="l" t="t" r="r" b="b"/>
              <a:pathLst>
                <a:path w="81280" h="203835">
                  <a:moveTo>
                    <a:pt x="31515" y="0"/>
                  </a:moveTo>
                  <a:lnTo>
                    <a:pt x="666" y="41199"/>
                  </a:lnTo>
                  <a:lnTo>
                    <a:pt x="0" y="57081"/>
                  </a:lnTo>
                  <a:lnTo>
                    <a:pt x="2624" y="72844"/>
                  </a:lnTo>
                  <a:lnTo>
                    <a:pt x="21181" y="113360"/>
                  </a:lnTo>
                  <a:lnTo>
                    <a:pt x="57185" y="174443"/>
                  </a:lnTo>
                  <a:lnTo>
                    <a:pt x="78631" y="203610"/>
                  </a:lnTo>
                  <a:lnTo>
                    <a:pt x="80819" y="37709"/>
                  </a:lnTo>
                  <a:lnTo>
                    <a:pt x="73286" y="14006"/>
                  </a:lnTo>
                  <a:lnTo>
                    <a:pt x="54550" y="671"/>
                  </a:lnTo>
                  <a:lnTo>
                    <a:pt x="31515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643294" y="2437167"/>
              <a:ext cx="69194" cy="17749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5432888" y="2459381"/>
              <a:ext cx="65405" cy="53340"/>
            </a:xfrm>
            <a:custGeom>
              <a:avLst/>
              <a:gdLst/>
              <a:ahLst/>
              <a:cxnLst/>
              <a:rect l="l" t="t" r="r" b="b"/>
              <a:pathLst>
                <a:path w="65405" h="53339">
                  <a:moveTo>
                    <a:pt x="0" y="0"/>
                  </a:moveTo>
                  <a:lnTo>
                    <a:pt x="23988" y="53254"/>
                  </a:lnTo>
                  <a:lnTo>
                    <a:pt x="27241" y="36038"/>
                  </a:lnTo>
                  <a:lnTo>
                    <a:pt x="35856" y="21326"/>
                  </a:lnTo>
                  <a:lnTo>
                    <a:pt x="48851" y="10294"/>
                  </a:lnTo>
                  <a:lnTo>
                    <a:pt x="65244" y="4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5444470" y="1976111"/>
              <a:ext cx="309880" cy="405765"/>
            </a:xfrm>
            <a:custGeom>
              <a:avLst/>
              <a:gdLst/>
              <a:ahLst/>
              <a:cxnLst/>
              <a:rect l="l" t="t" r="r" b="b"/>
              <a:pathLst>
                <a:path w="309880" h="405764">
                  <a:moveTo>
                    <a:pt x="71098" y="0"/>
                  </a:moveTo>
                  <a:lnTo>
                    <a:pt x="35357" y="31288"/>
                  </a:lnTo>
                  <a:lnTo>
                    <a:pt x="0" y="109101"/>
                  </a:lnTo>
                  <a:lnTo>
                    <a:pt x="13968" y="131882"/>
                  </a:lnTo>
                  <a:lnTo>
                    <a:pt x="24038" y="182003"/>
                  </a:lnTo>
                  <a:lnTo>
                    <a:pt x="35510" y="234651"/>
                  </a:lnTo>
                  <a:lnTo>
                    <a:pt x="53684" y="265012"/>
                  </a:lnTo>
                  <a:lnTo>
                    <a:pt x="92072" y="268617"/>
                  </a:lnTo>
                  <a:lnTo>
                    <a:pt x="131732" y="259533"/>
                  </a:lnTo>
                  <a:lnTo>
                    <a:pt x="160663" y="255527"/>
                  </a:lnTo>
                  <a:lnTo>
                    <a:pt x="166864" y="274363"/>
                  </a:lnTo>
                  <a:lnTo>
                    <a:pt x="160128" y="287212"/>
                  </a:lnTo>
                  <a:lnTo>
                    <a:pt x="150970" y="294574"/>
                  </a:lnTo>
                  <a:lnTo>
                    <a:pt x="143149" y="300087"/>
                  </a:lnTo>
                  <a:lnTo>
                    <a:pt x="140425" y="307388"/>
                  </a:lnTo>
                  <a:lnTo>
                    <a:pt x="150640" y="347750"/>
                  </a:lnTo>
                  <a:lnTo>
                    <a:pt x="167018" y="379991"/>
                  </a:lnTo>
                  <a:lnTo>
                    <a:pt x="183023" y="400369"/>
                  </a:lnTo>
                  <a:lnTo>
                    <a:pt x="192119" y="405144"/>
                  </a:lnTo>
                  <a:lnTo>
                    <a:pt x="236862" y="349990"/>
                  </a:lnTo>
                  <a:lnTo>
                    <a:pt x="253730" y="328414"/>
                  </a:lnTo>
                  <a:lnTo>
                    <a:pt x="288616" y="272596"/>
                  </a:lnTo>
                  <a:lnTo>
                    <a:pt x="306279" y="221493"/>
                  </a:lnTo>
                  <a:lnTo>
                    <a:pt x="309396" y="175705"/>
                  </a:lnTo>
                  <a:lnTo>
                    <a:pt x="300646" y="135834"/>
                  </a:lnTo>
                  <a:lnTo>
                    <a:pt x="282706" y="102480"/>
                  </a:lnTo>
                  <a:lnTo>
                    <a:pt x="258256" y="76245"/>
                  </a:lnTo>
                  <a:lnTo>
                    <a:pt x="229972" y="57731"/>
                  </a:lnTo>
                  <a:lnTo>
                    <a:pt x="128783" y="10419"/>
                  </a:lnTo>
                  <a:lnTo>
                    <a:pt x="71098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652613" y="1952818"/>
              <a:ext cx="229239" cy="22924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561171" y="2230488"/>
              <a:ext cx="79250" cy="8628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1928244" y="7593894"/>
              <a:ext cx="2045970" cy="773430"/>
            </a:xfrm>
            <a:custGeom>
              <a:avLst/>
              <a:gdLst/>
              <a:ahLst/>
              <a:cxnLst/>
              <a:rect l="l" t="t" r="r" b="b"/>
              <a:pathLst>
                <a:path w="2045969" h="773429">
                  <a:moveTo>
                    <a:pt x="2045686" y="0"/>
                  </a:moveTo>
                  <a:lnTo>
                    <a:pt x="0" y="0"/>
                  </a:lnTo>
                  <a:lnTo>
                    <a:pt x="0" y="772897"/>
                  </a:lnTo>
                  <a:lnTo>
                    <a:pt x="2045686" y="772897"/>
                  </a:lnTo>
                  <a:lnTo>
                    <a:pt x="2045686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9781660" y="7200890"/>
              <a:ext cx="2045970" cy="1166495"/>
            </a:xfrm>
            <a:custGeom>
              <a:avLst/>
              <a:gdLst/>
              <a:ahLst/>
              <a:cxnLst/>
              <a:rect l="l" t="t" r="r" b="b"/>
              <a:pathLst>
                <a:path w="2045970" h="1166495">
                  <a:moveTo>
                    <a:pt x="2045686" y="0"/>
                  </a:moveTo>
                  <a:lnTo>
                    <a:pt x="0" y="0"/>
                  </a:lnTo>
                  <a:lnTo>
                    <a:pt x="0" y="1165901"/>
                  </a:lnTo>
                  <a:lnTo>
                    <a:pt x="2045686" y="1165901"/>
                  </a:lnTo>
                  <a:lnTo>
                    <a:pt x="2045686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6630960" y="4814471"/>
              <a:ext cx="2045970" cy="3552825"/>
            </a:xfrm>
            <a:custGeom>
              <a:avLst/>
              <a:gdLst/>
              <a:ahLst/>
              <a:cxnLst/>
              <a:rect l="l" t="t" r="r" b="b"/>
              <a:pathLst>
                <a:path w="2045969" h="3552825">
                  <a:moveTo>
                    <a:pt x="2045686" y="0"/>
                  </a:moveTo>
                  <a:lnTo>
                    <a:pt x="0" y="0"/>
                  </a:lnTo>
                  <a:lnTo>
                    <a:pt x="0" y="3552321"/>
                  </a:lnTo>
                  <a:lnTo>
                    <a:pt x="2045686" y="3552321"/>
                  </a:lnTo>
                  <a:lnTo>
                    <a:pt x="2045686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4484375" y="4814471"/>
              <a:ext cx="2045970" cy="3552825"/>
            </a:xfrm>
            <a:custGeom>
              <a:avLst/>
              <a:gdLst/>
              <a:ahLst/>
              <a:cxnLst/>
              <a:rect l="l" t="t" r="r" b="b"/>
              <a:pathLst>
                <a:path w="2045969" h="3552825">
                  <a:moveTo>
                    <a:pt x="2045686" y="0"/>
                  </a:moveTo>
                  <a:lnTo>
                    <a:pt x="0" y="0"/>
                  </a:lnTo>
                  <a:lnTo>
                    <a:pt x="0" y="3552321"/>
                  </a:lnTo>
                  <a:lnTo>
                    <a:pt x="2045686" y="3552321"/>
                  </a:lnTo>
                  <a:lnTo>
                    <a:pt x="2045686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2333440" y="7306875"/>
              <a:ext cx="906144" cy="316865"/>
            </a:xfrm>
            <a:custGeom>
              <a:avLst/>
              <a:gdLst/>
              <a:ahLst/>
              <a:cxnLst/>
              <a:rect l="l" t="t" r="r" b="b"/>
              <a:pathLst>
                <a:path w="906144" h="316865">
                  <a:moveTo>
                    <a:pt x="340614" y="267931"/>
                  </a:moveTo>
                  <a:lnTo>
                    <a:pt x="334695" y="248932"/>
                  </a:lnTo>
                  <a:lnTo>
                    <a:pt x="320598" y="227507"/>
                  </a:lnTo>
                  <a:lnTo>
                    <a:pt x="304126" y="207010"/>
                  </a:lnTo>
                  <a:lnTo>
                    <a:pt x="288582" y="185750"/>
                  </a:lnTo>
                  <a:lnTo>
                    <a:pt x="273659" y="163969"/>
                  </a:lnTo>
                  <a:lnTo>
                    <a:pt x="210680" y="68592"/>
                  </a:lnTo>
                  <a:lnTo>
                    <a:pt x="201129" y="56870"/>
                  </a:lnTo>
                  <a:lnTo>
                    <a:pt x="200888" y="56565"/>
                  </a:lnTo>
                  <a:lnTo>
                    <a:pt x="192722" y="56870"/>
                  </a:lnTo>
                  <a:lnTo>
                    <a:pt x="181292" y="56870"/>
                  </a:lnTo>
                  <a:lnTo>
                    <a:pt x="140550" y="46697"/>
                  </a:lnTo>
                  <a:lnTo>
                    <a:pt x="111785" y="14986"/>
                  </a:lnTo>
                  <a:lnTo>
                    <a:pt x="105244" y="6235"/>
                  </a:lnTo>
                  <a:lnTo>
                    <a:pt x="96215" y="1066"/>
                  </a:lnTo>
                  <a:lnTo>
                    <a:pt x="86042" y="0"/>
                  </a:lnTo>
                  <a:lnTo>
                    <a:pt x="76060" y="3556"/>
                  </a:lnTo>
                  <a:lnTo>
                    <a:pt x="63423" y="12738"/>
                  </a:lnTo>
                  <a:lnTo>
                    <a:pt x="49237" y="25641"/>
                  </a:lnTo>
                  <a:lnTo>
                    <a:pt x="33858" y="42875"/>
                  </a:lnTo>
                  <a:lnTo>
                    <a:pt x="17640" y="65087"/>
                  </a:lnTo>
                  <a:lnTo>
                    <a:pt x="10680" y="75603"/>
                  </a:lnTo>
                  <a:lnTo>
                    <a:pt x="0" y="91668"/>
                  </a:lnTo>
                  <a:lnTo>
                    <a:pt x="1168" y="98132"/>
                  </a:lnTo>
                  <a:lnTo>
                    <a:pt x="5702" y="101384"/>
                  </a:lnTo>
                  <a:lnTo>
                    <a:pt x="301866" y="313626"/>
                  </a:lnTo>
                  <a:lnTo>
                    <a:pt x="308368" y="316522"/>
                  </a:lnTo>
                  <a:lnTo>
                    <a:pt x="315188" y="316598"/>
                  </a:lnTo>
                  <a:lnTo>
                    <a:pt x="321538" y="314007"/>
                  </a:lnTo>
                  <a:lnTo>
                    <a:pt x="326618" y="308902"/>
                  </a:lnTo>
                  <a:lnTo>
                    <a:pt x="329717" y="304241"/>
                  </a:lnTo>
                  <a:lnTo>
                    <a:pt x="336702" y="293738"/>
                  </a:lnTo>
                  <a:lnTo>
                    <a:pt x="340550" y="283286"/>
                  </a:lnTo>
                  <a:lnTo>
                    <a:pt x="340614" y="267931"/>
                  </a:lnTo>
                  <a:close/>
                </a:path>
                <a:path w="906144" h="316865">
                  <a:moveTo>
                    <a:pt x="905802" y="260108"/>
                  </a:moveTo>
                  <a:lnTo>
                    <a:pt x="905776" y="258838"/>
                  </a:lnTo>
                  <a:lnTo>
                    <a:pt x="905738" y="246595"/>
                  </a:lnTo>
                  <a:lnTo>
                    <a:pt x="878611" y="211035"/>
                  </a:lnTo>
                  <a:lnTo>
                    <a:pt x="829183" y="194830"/>
                  </a:lnTo>
                  <a:lnTo>
                    <a:pt x="829183" y="259473"/>
                  </a:lnTo>
                  <a:lnTo>
                    <a:pt x="829183" y="260108"/>
                  </a:lnTo>
                  <a:lnTo>
                    <a:pt x="522287" y="260108"/>
                  </a:lnTo>
                  <a:lnTo>
                    <a:pt x="829183" y="259473"/>
                  </a:lnTo>
                  <a:lnTo>
                    <a:pt x="829183" y="194830"/>
                  </a:lnTo>
                  <a:lnTo>
                    <a:pt x="778573" y="177469"/>
                  </a:lnTo>
                  <a:lnTo>
                    <a:pt x="733336" y="160312"/>
                  </a:lnTo>
                  <a:lnTo>
                    <a:pt x="670496" y="136359"/>
                  </a:lnTo>
                  <a:lnTo>
                    <a:pt x="655332" y="132270"/>
                  </a:lnTo>
                  <a:lnTo>
                    <a:pt x="612546" y="156933"/>
                  </a:lnTo>
                  <a:lnTo>
                    <a:pt x="583565" y="160312"/>
                  </a:lnTo>
                  <a:lnTo>
                    <a:pt x="573811" y="159207"/>
                  </a:lnTo>
                  <a:lnTo>
                    <a:pt x="565683" y="156146"/>
                  </a:lnTo>
                  <a:lnTo>
                    <a:pt x="555802" y="150761"/>
                  </a:lnTo>
                  <a:lnTo>
                    <a:pt x="545261" y="147459"/>
                  </a:lnTo>
                  <a:lnTo>
                    <a:pt x="513308" y="177469"/>
                  </a:lnTo>
                  <a:lnTo>
                    <a:pt x="505231" y="219633"/>
                  </a:lnTo>
                  <a:lnTo>
                    <a:pt x="504063" y="246595"/>
                  </a:lnTo>
                  <a:lnTo>
                    <a:pt x="504024" y="247408"/>
                  </a:lnTo>
                  <a:lnTo>
                    <a:pt x="704659" y="247015"/>
                  </a:lnTo>
                  <a:lnTo>
                    <a:pt x="504012" y="247421"/>
                  </a:lnTo>
                  <a:lnTo>
                    <a:pt x="504037" y="260146"/>
                  </a:lnTo>
                  <a:lnTo>
                    <a:pt x="504075" y="281698"/>
                  </a:lnTo>
                  <a:lnTo>
                    <a:pt x="504101" y="282968"/>
                  </a:lnTo>
                  <a:lnTo>
                    <a:pt x="504723" y="282968"/>
                  </a:lnTo>
                  <a:lnTo>
                    <a:pt x="504723" y="284238"/>
                  </a:lnTo>
                  <a:lnTo>
                    <a:pt x="816076" y="284238"/>
                  </a:lnTo>
                  <a:lnTo>
                    <a:pt x="816076" y="282968"/>
                  </a:lnTo>
                  <a:lnTo>
                    <a:pt x="905649" y="282968"/>
                  </a:lnTo>
                  <a:lnTo>
                    <a:pt x="905649" y="281698"/>
                  </a:lnTo>
                  <a:lnTo>
                    <a:pt x="905802" y="281698"/>
                  </a:lnTo>
                  <a:lnTo>
                    <a:pt x="905802" y="260108"/>
                  </a:lnTo>
                  <a:close/>
                </a:path>
              </a:pathLst>
            </a:custGeom>
            <a:solidFill>
              <a:srgbClr val="86C1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2784496" y="4822607"/>
              <a:ext cx="278130" cy="66040"/>
            </a:xfrm>
            <a:custGeom>
              <a:avLst/>
              <a:gdLst/>
              <a:ahLst/>
              <a:cxnLst/>
              <a:rect l="l" t="t" r="r" b="b"/>
              <a:pathLst>
                <a:path w="278130" h="66039">
                  <a:moveTo>
                    <a:pt x="228935" y="0"/>
                  </a:moveTo>
                  <a:lnTo>
                    <a:pt x="40438" y="15570"/>
                  </a:lnTo>
                  <a:lnTo>
                    <a:pt x="0" y="65725"/>
                  </a:lnTo>
                  <a:lnTo>
                    <a:pt x="277687" y="42804"/>
                  </a:lnTo>
                  <a:lnTo>
                    <a:pt x="228935" y="0"/>
                  </a:lnTo>
                  <a:close/>
                </a:path>
              </a:pathLst>
            </a:custGeom>
            <a:solidFill>
              <a:srgbClr val="FDDA7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985595" y="4704373"/>
              <a:ext cx="127453" cy="143953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2749109" y="4595507"/>
              <a:ext cx="333375" cy="530225"/>
            </a:xfrm>
            <a:custGeom>
              <a:avLst/>
              <a:gdLst/>
              <a:ahLst/>
              <a:cxnLst/>
              <a:rect l="l" t="t" r="r" b="b"/>
              <a:pathLst>
                <a:path w="333375" h="530225">
                  <a:moveTo>
                    <a:pt x="328969" y="341193"/>
                  </a:moveTo>
                  <a:lnTo>
                    <a:pt x="75013" y="341193"/>
                  </a:lnTo>
                  <a:lnTo>
                    <a:pt x="75997" y="349224"/>
                  </a:lnTo>
                  <a:lnTo>
                    <a:pt x="74158" y="428761"/>
                  </a:lnTo>
                  <a:lnTo>
                    <a:pt x="79212" y="468488"/>
                  </a:lnTo>
                  <a:lnTo>
                    <a:pt x="104236" y="505997"/>
                  </a:lnTo>
                  <a:lnTo>
                    <a:pt x="109003" y="511798"/>
                  </a:lnTo>
                  <a:lnTo>
                    <a:pt x="113355" y="516598"/>
                  </a:lnTo>
                  <a:lnTo>
                    <a:pt x="117734" y="519973"/>
                  </a:lnTo>
                  <a:lnTo>
                    <a:pt x="118834" y="520581"/>
                  </a:lnTo>
                  <a:lnTo>
                    <a:pt x="123640" y="520884"/>
                  </a:lnTo>
                  <a:lnTo>
                    <a:pt x="125082" y="521572"/>
                  </a:lnTo>
                  <a:lnTo>
                    <a:pt x="150684" y="530217"/>
                  </a:lnTo>
                  <a:lnTo>
                    <a:pt x="176570" y="530217"/>
                  </a:lnTo>
                  <a:lnTo>
                    <a:pt x="222014" y="504633"/>
                  </a:lnTo>
                  <a:lnTo>
                    <a:pt x="240736" y="469252"/>
                  </a:lnTo>
                  <a:lnTo>
                    <a:pt x="236464" y="428761"/>
                  </a:lnTo>
                  <a:lnTo>
                    <a:pt x="237596" y="414187"/>
                  </a:lnTo>
                  <a:lnTo>
                    <a:pt x="244664" y="404888"/>
                  </a:lnTo>
                  <a:lnTo>
                    <a:pt x="256626" y="398314"/>
                  </a:lnTo>
                  <a:lnTo>
                    <a:pt x="272441" y="391914"/>
                  </a:lnTo>
                  <a:lnTo>
                    <a:pt x="281206" y="388263"/>
                  </a:lnTo>
                  <a:lnTo>
                    <a:pt x="313856" y="367784"/>
                  </a:lnTo>
                  <a:lnTo>
                    <a:pt x="324115" y="353690"/>
                  </a:lnTo>
                  <a:lnTo>
                    <a:pt x="328969" y="341193"/>
                  </a:lnTo>
                  <a:close/>
                </a:path>
                <a:path w="333375" h="530225">
                  <a:moveTo>
                    <a:pt x="139231" y="0"/>
                  </a:moveTo>
                  <a:lnTo>
                    <a:pt x="90703" y="12692"/>
                  </a:lnTo>
                  <a:lnTo>
                    <a:pt x="50229" y="37439"/>
                  </a:lnTo>
                  <a:lnTo>
                    <a:pt x="20092" y="71636"/>
                  </a:lnTo>
                  <a:lnTo>
                    <a:pt x="2584" y="112682"/>
                  </a:lnTo>
                  <a:lnTo>
                    <a:pt x="0" y="157974"/>
                  </a:lnTo>
                  <a:lnTo>
                    <a:pt x="2293" y="181439"/>
                  </a:lnTo>
                  <a:lnTo>
                    <a:pt x="12554" y="217394"/>
                  </a:lnTo>
                  <a:lnTo>
                    <a:pt x="30603" y="251612"/>
                  </a:lnTo>
                  <a:lnTo>
                    <a:pt x="51515" y="290294"/>
                  </a:lnTo>
                  <a:lnTo>
                    <a:pt x="70207" y="339235"/>
                  </a:lnTo>
                  <a:lnTo>
                    <a:pt x="72437" y="347047"/>
                  </a:lnTo>
                  <a:lnTo>
                    <a:pt x="75013" y="341193"/>
                  </a:lnTo>
                  <a:lnTo>
                    <a:pt x="328969" y="341193"/>
                  </a:lnTo>
                  <a:lnTo>
                    <a:pt x="330165" y="338112"/>
                  </a:lnTo>
                  <a:lnTo>
                    <a:pt x="332848" y="321183"/>
                  </a:lnTo>
                  <a:lnTo>
                    <a:pt x="316655" y="316557"/>
                  </a:lnTo>
                  <a:lnTo>
                    <a:pt x="304641" y="309338"/>
                  </a:lnTo>
                  <a:lnTo>
                    <a:pt x="296335" y="301276"/>
                  </a:lnTo>
                  <a:lnTo>
                    <a:pt x="291268" y="294116"/>
                  </a:lnTo>
                  <a:lnTo>
                    <a:pt x="290116" y="292158"/>
                  </a:lnTo>
                  <a:lnTo>
                    <a:pt x="294493" y="290294"/>
                  </a:lnTo>
                  <a:lnTo>
                    <a:pt x="331382" y="283048"/>
                  </a:lnTo>
                  <a:lnTo>
                    <a:pt x="330504" y="275489"/>
                  </a:lnTo>
                  <a:lnTo>
                    <a:pt x="327560" y="252044"/>
                  </a:lnTo>
                  <a:lnTo>
                    <a:pt x="312472" y="122980"/>
                  </a:lnTo>
                  <a:lnTo>
                    <a:pt x="299136" y="79472"/>
                  </a:lnTo>
                  <a:lnTo>
                    <a:pt x="272290" y="43393"/>
                  </a:lnTo>
                  <a:lnTo>
                    <a:pt x="234787" y="16771"/>
                  </a:lnTo>
                  <a:lnTo>
                    <a:pt x="189483" y="1631"/>
                  </a:lnTo>
                  <a:lnTo>
                    <a:pt x="139231" y="0"/>
                  </a:lnTo>
                  <a:close/>
                </a:path>
              </a:pathLst>
            </a:custGeom>
            <a:solidFill>
              <a:srgbClr val="EECA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2722314" y="4568031"/>
              <a:ext cx="372745" cy="429259"/>
            </a:xfrm>
            <a:custGeom>
              <a:avLst/>
              <a:gdLst/>
              <a:ahLst/>
              <a:cxnLst/>
              <a:rect l="l" t="t" r="r" b="b"/>
              <a:pathLst>
                <a:path w="372744" h="429260">
                  <a:moveTo>
                    <a:pt x="372554" y="380568"/>
                  </a:moveTo>
                  <a:lnTo>
                    <a:pt x="372516" y="370014"/>
                  </a:lnTo>
                  <a:lnTo>
                    <a:pt x="354901" y="275564"/>
                  </a:lnTo>
                  <a:lnTo>
                    <a:pt x="249897" y="285051"/>
                  </a:lnTo>
                  <a:lnTo>
                    <a:pt x="225996" y="284060"/>
                  </a:lnTo>
                  <a:lnTo>
                    <a:pt x="202615" y="276542"/>
                  </a:lnTo>
                  <a:lnTo>
                    <a:pt x="183642" y="263359"/>
                  </a:lnTo>
                  <a:lnTo>
                    <a:pt x="172935" y="245376"/>
                  </a:lnTo>
                  <a:lnTo>
                    <a:pt x="162229" y="203276"/>
                  </a:lnTo>
                  <a:lnTo>
                    <a:pt x="145237" y="177063"/>
                  </a:lnTo>
                  <a:lnTo>
                    <a:pt x="115214" y="118770"/>
                  </a:lnTo>
                  <a:lnTo>
                    <a:pt x="111772" y="81648"/>
                  </a:lnTo>
                  <a:lnTo>
                    <a:pt x="144233" y="56337"/>
                  </a:lnTo>
                  <a:lnTo>
                    <a:pt x="219316" y="28460"/>
                  </a:lnTo>
                  <a:lnTo>
                    <a:pt x="197827" y="7581"/>
                  </a:lnTo>
                  <a:lnTo>
                    <a:pt x="179743" y="0"/>
                  </a:lnTo>
                  <a:lnTo>
                    <a:pt x="155194" y="5168"/>
                  </a:lnTo>
                  <a:lnTo>
                    <a:pt x="114376" y="22529"/>
                  </a:lnTo>
                  <a:lnTo>
                    <a:pt x="59143" y="59880"/>
                  </a:lnTo>
                  <a:lnTo>
                    <a:pt x="13335" y="121945"/>
                  </a:lnTo>
                  <a:lnTo>
                    <a:pt x="1168" y="160629"/>
                  </a:lnTo>
                  <a:lnTo>
                    <a:pt x="0" y="203555"/>
                  </a:lnTo>
                  <a:lnTo>
                    <a:pt x="12712" y="250075"/>
                  </a:lnTo>
                  <a:lnTo>
                    <a:pt x="42202" y="299554"/>
                  </a:lnTo>
                  <a:lnTo>
                    <a:pt x="59004" y="322224"/>
                  </a:lnTo>
                  <a:lnTo>
                    <a:pt x="91643" y="367766"/>
                  </a:lnTo>
                  <a:lnTo>
                    <a:pt x="103365" y="383273"/>
                  </a:lnTo>
                  <a:lnTo>
                    <a:pt x="102666" y="268503"/>
                  </a:lnTo>
                  <a:lnTo>
                    <a:pt x="144081" y="248970"/>
                  </a:lnTo>
                  <a:lnTo>
                    <a:pt x="151244" y="312204"/>
                  </a:lnTo>
                  <a:lnTo>
                    <a:pt x="176225" y="372071"/>
                  </a:lnTo>
                  <a:lnTo>
                    <a:pt x="228714" y="412635"/>
                  </a:lnTo>
                  <a:lnTo>
                    <a:pt x="296062" y="429171"/>
                  </a:lnTo>
                  <a:lnTo>
                    <a:pt x="331038" y="425551"/>
                  </a:lnTo>
                  <a:lnTo>
                    <a:pt x="359244" y="408889"/>
                  </a:lnTo>
                  <a:lnTo>
                    <a:pt x="365721" y="400354"/>
                  </a:lnTo>
                  <a:lnTo>
                    <a:pt x="370230" y="390804"/>
                  </a:lnTo>
                  <a:lnTo>
                    <a:pt x="372554" y="380568"/>
                  </a:lnTo>
                  <a:close/>
                </a:path>
              </a:pathLst>
            </a:custGeom>
            <a:solidFill>
              <a:srgbClr val="F8EFD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792983" y="4775539"/>
              <a:ext cx="79259" cy="8628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076548" y="6042208"/>
              <a:ext cx="177637" cy="19048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2947908" y="5514065"/>
              <a:ext cx="279400" cy="644525"/>
            </a:xfrm>
            <a:custGeom>
              <a:avLst/>
              <a:gdLst/>
              <a:ahLst/>
              <a:cxnLst/>
              <a:rect l="l" t="t" r="r" b="b"/>
              <a:pathLst>
                <a:path w="279400" h="644525">
                  <a:moveTo>
                    <a:pt x="106488" y="0"/>
                  </a:moveTo>
                  <a:lnTo>
                    <a:pt x="0" y="17779"/>
                  </a:lnTo>
                  <a:lnTo>
                    <a:pt x="80102" y="497262"/>
                  </a:lnTo>
                  <a:lnTo>
                    <a:pt x="156550" y="644388"/>
                  </a:lnTo>
                  <a:lnTo>
                    <a:pt x="224093" y="621905"/>
                  </a:lnTo>
                  <a:lnTo>
                    <a:pt x="276473" y="581563"/>
                  </a:lnTo>
                  <a:lnTo>
                    <a:pt x="279021" y="562824"/>
                  </a:lnTo>
                  <a:lnTo>
                    <a:pt x="270863" y="543476"/>
                  </a:lnTo>
                  <a:lnTo>
                    <a:pt x="258735" y="523196"/>
                  </a:lnTo>
                  <a:lnTo>
                    <a:pt x="249374" y="501660"/>
                  </a:lnTo>
                  <a:lnTo>
                    <a:pt x="106488" y="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2825876" y="6151724"/>
              <a:ext cx="237490" cy="1276985"/>
            </a:xfrm>
            <a:custGeom>
              <a:avLst/>
              <a:gdLst/>
              <a:ahLst/>
              <a:cxnLst/>
              <a:rect l="l" t="t" r="r" b="b"/>
              <a:pathLst>
                <a:path w="237490" h="1276984">
                  <a:moveTo>
                    <a:pt x="226998" y="0"/>
                  </a:moveTo>
                  <a:lnTo>
                    <a:pt x="0" y="423568"/>
                  </a:lnTo>
                  <a:lnTo>
                    <a:pt x="7685" y="1276767"/>
                  </a:lnTo>
                  <a:lnTo>
                    <a:pt x="237322" y="1275364"/>
                  </a:lnTo>
                  <a:lnTo>
                    <a:pt x="226998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2463153" y="6141335"/>
              <a:ext cx="605155" cy="1235710"/>
            </a:xfrm>
            <a:custGeom>
              <a:avLst/>
              <a:gdLst/>
              <a:ahLst/>
              <a:cxnLst/>
              <a:rect l="l" t="t" r="r" b="b"/>
              <a:pathLst>
                <a:path w="605155" h="1235709">
                  <a:moveTo>
                    <a:pt x="604578" y="0"/>
                  </a:moveTo>
                  <a:lnTo>
                    <a:pt x="213742" y="0"/>
                  </a:lnTo>
                  <a:lnTo>
                    <a:pt x="211930" y="20491"/>
                  </a:lnTo>
                  <a:lnTo>
                    <a:pt x="209513" y="73254"/>
                  </a:lnTo>
                  <a:lnTo>
                    <a:pt x="211660" y="125887"/>
                  </a:lnTo>
                  <a:lnTo>
                    <a:pt x="218335" y="178093"/>
                  </a:lnTo>
                  <a:lnTo>
                    <a:pt x="229502" y="229577"/>
                  </a:lnTo>
                  <a:lnTo>
                    <a:pt x="245123" y="280043"/>
                  </a:lnTo>
                  <a:lnTo>
                    <a:pt x="279415" y="648702"/>
                  </a:lnTo>
                  <a:lnTo>
                    <a:pt x="0" y="1127337"/>
                  </a:lnTo>
                  <a:lnTo>
                    <a:pt x="199449" y="1235679"/>
                  </a:lnTo>
                  <a:lnTo>
                    <a:pt x="518539" y="653791"/>
                  </a:lnTo>
                  <a:lnTo>
                    <a:pt x="604578" y="0"/>
                  </a:lnTo>
                  <a:close/>
                </a:path>
              </a:pathLst>
            </a:custGeom>
            <a:solidFill>
              <a:srgbClr val="505A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2622578" y="5026015"/>
              <a:ext cx="501650" cy="1115695"/>
            </a:xfrm>
            <a:custGeom>
              <a:avLst/>
              <a:gdLst/>
              <a:ahLst/>
              <a:cxnLst/>
              <a:rect l="l" t="t" r="r" b="b"/>
              <a:pathLst>
                <a:path w="501650" h="1115695">
                  <a:moveTo>
                    <a:pt x="182605" y="0"/>
                  </a:moveTo>
                  <a:lnTo>
                    <a:pt x="120883" y="17865"/>
                  </a:lnTo>
                  <a:lnTo>
                    <a:pt x="73573" y="61198"/>
                  </a:lnTo>
                  <a:lnTo>
                    <a:pt x="39251" y="126884"/>
                  </a:lnTo>
                  <a:lnTo>
                    <a:pt x="26517" y="167138"/>
                  </a:lnTo>
                  <a:lnTo>
                    <a:pt x="16497" y="211812"/>
                  </a:lnTo>
                  <a:lnTo>
                    <a:pt x="9013" y="260519"/>
                  </a:lnTo>
                  <a:lnTo>
                    <a:pt x="3887" y="312869"/>
                  </a:lnTo>
                  <a:lnTo>
                    <a:pt x="942" y="368473"/>
                  </a:lnTo>
                  <a:lnTo>
                    <a:pt x="0" y="426941"/>
                  </a:lnTo>
                  <a:lnTo>
                    <a:pt x="18303" y="1115318"/>
                  </a:lnTo>
                  <a:lnTo>
                    <a:pt x="501419" y="1115318"/>
                  </a:lnTo>
                  <a:lnTo>
                    <a:pt x="470949" y="302485"/>
                  </a:lnTo>
                  <a:lnTo>
                    <a:pt x="458832" y="225965"/>
                  </a:lnTo>
                  <a:lnTo>
                    <a:pt x="446094" y="166692"/>
                  </a:lnTo>
                  <a:lnTo>
                    <a:pt x="431012" y="121763"/>
                  </a:lnTo>
                  <a:lnTo>
                    <a:pt x="411864" y="88276"/>
                  </a:lnTo>
                  <a:lnTo>
                    <a:pt x="354479" y="44022"/>
                  </a:lnTo>
                  <a:lnTo>
                    <a:pt x="312797" y="27451"/>
                  </a:lnTo>
                  <a:lnTo>
                    <a:pt x="260159" y="10713"/>
                  </a:lnTo>
                  <a:lnTo>
                    <a:pt x="219314" y="1589"/>
                  </a:lnTo>
                  <a:lnTo>
                    <a:pt x="182605" y="0"/>
                  </a:lnTo>
                  <a:close/>
                </a:path>
              </a:pathLst>
            </a:custGeom>
            <a:solidFill>
              <a:srgbClr val="508F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2817814" y="4949667"/>
              <a:ext cx="260350" cy="1202055"/>
            </a:xfrm>
            <a:custGeom>
              <a:avLst/>
              <a:gdLst/>
              <a:ahLst/>
              <a:cxnLst/>
              <a:rect l="l" t="t" r="r" b="b"/>
              <a:pathLst>
                <a:path w="260350" h="1202054">
                  <a:moveTo>
                    <a:pt x="4607" y="0"/>
                  </a:moveTo>
                  <a:lnTo>
                    <a:pt x="0" y="3601"/>
                  </a:lnTo>
                  <a:lnTo>
                    <a:pt x="0" y="34428"/>
                  </a:lnTo>
                  <a:lnTo>
                    <a:pt x="48396" y="1202057"/>
                  </a:lnTo>
                  <a:lnTo>
                    <a:pt x="235071" y="1202057"/>
                  </a:lnTo>
                  <a:lnTo>
                    <a:pt x="244942" y="1200045"/>
                  </a:lnTo>
                  <a:lnTo>
                    <a:pt x="252973" y="1194565"/>
                  </a:lnTo>
                  <a:lnTo>
                    <a:pt x="258339" y="1186455"/>
                  </a:lnTo>
                  <a:lnTo>
                    <a:pt x="260211" y="1176550"/>
                  </a:lnTo>
                  <a:lnTo>
                    <a:pt x="249181" y="381834"/>
                  </a:lnTo>
                  <a:lnTo>
                    <a:pt x="238634" y="311065"/>
                  </a:lnTo>
                  <a:lnTo>
                    <a:pt x="227028" y="264647"/>
                  </a:lnTo>
                  <a:lnTo>
                    <a:pt x="213220" y="220030"/>
                  </a:lnTo>
                  <a:lnTo>
                    <a:pt x="198061" y="178020"/>
                  </a:lnTo>
                  <a:lnTo>
                    <a:pt x="182402" y="139419"/>
                  </a:lnTo>
                  <a:lnTo>
                    <a:pt x="155024" y="91820"/>
                  </a:lnTo>
                  <a:lnTo>
                    <a:pt x="117807" y="52468"/>
                  </a:lnTo>
                  <a:lnTo>
                    <a:pt x="72494" y="22757"/>
                  </a:lnTo>
                  <a:lnTo>
                    <a:pt x="20826" y="4083"/>
                  </a:lnTo>
                  <a:lnTo>
                    <a:pt x="4607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2560808" y="5803443"/>
              <a:ext cx="236220" cy="382270"/>
            </a:xfrm>
            <a:custGeom>
              <a:avLst/>
              <a:gdLst/>
              <a:ahLst/>
              <a:cxnLst/>
              <a:rect l="l" t="t" r="r" b="b"/>
              <a:pathLst>
                <a:path w="236220" h="382270">
                  <a:moveTo>
                    <a:pt x="70625" y="0"/>
                  </a:moveTo>
                  <a:lnTo>
                    <a:pt x="64238" y="143189"/>
                  </a:lnTo>
                  <a:lnTo>
                    <a:pt x="56679" y="197274"/>
                  </a:lnTo>
                  <a:lnTo>
                    <a:pt x="39139" y="248987"/>
                  </a:lnTo>
                  <a:lnTo>
                    <a:pt x="3171" y="329288"/>
                  </a:lnTo>
                  <a:lnTo>
                    <a:pt x="0" y="348053"/>
                  </a:lnTo>
                  <a:lnTo>
                    <a:pt x="5927" y="365089"/>
                  </a:lnTo>
                  <a:lnTo>
                    <a:pt x="19049" y="377463"/>
                  </a:lnTo>
                  <a:lnTo>
                    <a:pt x="37464" y="382239"/>
                  </a:lnTo>
                  <a:lnTo>
                    <a:pt x="235772" y="382239"/>
                  </a:lnTo>
                  <a:lnTo>
                    <a:pt x="70625" y="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2792424" y="4963995"/>
              <a:ext cx="151130" cy="1213485"/>
            </a:xfrm>
            <a:custGeom>
              <a:avLst/>
              <a:gdLst/>
              <a:ahLst/>
              <a:cxnLst/>
              <a:rect l="l" t="t" r="r" b="b"/>
              <a:pathLst>
                <a:path w="151129" h="1213485">
                  <a:moveTo>
                    <a:pt x="25402" y="0"/>
                  </a:moveTo>
                  <a:lnTo>
                    <a:pt x="0" y="63432"/>
                  </a:lnTo>
                  <a:lnTo>
                    <a:pt x="20837" y="1213282"/>
                  </a:lnTo>
                  <a:lnTo>
                    <a:pt x="150696" y="1213282"/>
                  </a:lnTo>
                  <a:lnTo>
                    <a:pt x="150696" y="206695"/>
                  </a:lnTo>
                  <a:lnTo>
                    <a:pt x="145057" y="155702"/>
                  </a:lnTo>
                  <a:lnTo>
                    <a:pt x="128767" y="107984"/>
                  </a:lnTo>
                  <a:lnTo>
                    <a:pt x="102766" y="65094"/>
                  </a:lnTo>
                  <a:lnTo>
                    <a:pt x="67998" y="28581"/>
                  </a:lnTo>
                  <a:lnTo>
                    <a:pt x="25402" y="0"/>
                  </a:lnTo>
                  <a:close/>
                </a:path>
              </a:pathLst>
            </a:custGeom>
            <a:solidFill>
              <a:srgbClr val="508F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790280" y="6064868"/>
              <a:ext cx="183876" cy="24772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2554889" y="5216409"/>
              <a:ext cx="369570" cy="1001394"/>
            </a:xfrm>
            <a:custGeom>
              <a:avLst/>
              <a:gdLst/>
              <a:ahLst/>
              <a:cxnLst/>
              <a:rect l="l" t="t" r="r" b="b"/>
              <a:pathLst>
                <a:path w="369570" h="1001395">
                  <a:moveTo>
                    <a:pt x="88584" y="0"/>
                  </a:moveTo>
                  <a:lnTo>
                    <a:pt x="1697" y="438824"/>
                  </a:lnTo>
                  <a:lnTo>
                    <a:pt x="0" y="457660"/>
                  </a:lnTo>
                  <a:lnTo>
                    <a:pt x="2271" y="476223"/>
                  </a:lnTo>
                  <a:lnTo>
                    <a:pt x="8365" y="493903"/>
                  </a:lnTo>
                  <a:lnTo>
                    <a:pt x="18136" y="510089"/>
                  </a:lnTo>
                  <a:lnTo>
                    <a:pt x="234098" y="1001247"/>
                  </a:lnTo>
                  <a:lnTo>
                    <a:pt x="369476" y="932191"/>
                  </a:lnTo>
                  <a:lnTo>
                    <a:pt x="185639" y="452080"/>
                  </a:lnTo>
                  <a:lnTo>
                    <a:pt x="281751" y="41768"/>
                  </a:lnTo>
                  <a:lnTo>
                    <a:pt x="88584" y="0"/>
                  </a:lnTo>
                  <a:close/>
                </a:path>
              </a:pathLst>
            </a:custGeom>
            <a:solidFill>
              <a:srgbClr val="508F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2815970" y="6151727"/>
              <a:ext cx="237490" cy="256540"/>
            </a:xfrm>
            <a:custGeom>
              <a:avLst/>
              <a:gdLst/>
              <a:ahLst/>
              <a:cxnLst/>
              <a:rect l="l" t="t" r="r" b="b"/>
              <a:pathLst>
                <a:path w="237490" h="256539">
                  <a:moveTo>
                    <a:pt x="236903" y="0"/>
                  </a:moveTo>
                  <a:lnTo>
                    <a:pt x="127147" y="14732"/>
                  </a:lnTo>
                  <a:lnTo>
                    <a:pt x="87519" y="61003"/>
                  </a:lnTo>
                  <a:lnTo>
                    <a:pt x="61064" y="84006"/>
                  </a:lnTo>
                  <a:lnTo>
                    <a:pt x="35865" y="90563"/>
                  </a:lnTo>
                  <a:lnTo>
                    <a:pt x="0" y="87494"/>
                  </a:lnTo>
                  <a:lnTo>
                    <a:pt x="110310" y="255918"/>
                  </a:lnTo>
                  <a:lnTo>
                    <a:pt x="236903" y="0"/>
                  </a:lnTo>
                  <a:close/>
                </a:path>
              </a:pathLst>
            </a:custGeom>
            <a:solidFill>
              <a:srgbClr val="505A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955974" y="4850855"/>
              <a:ext cx="146487" cy="14648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0575316" y="4476540"/>
              <a:ext cx="512445" cy="647700"/>
            </a:xfrm>
            <a:custGeom>
              <a:avLst/>
              <a:gdLst/>
              <a:ahLst/>
              <a:cxnLst/>
              <a:rect l="l" t="t" r="r" b="b"/>
              <a:pathLst>
                <a:path w="512445" h="647700">
                  <a:moveTo>
                    <a:pt x="512432" y="432739"/>
                  </a:moveTo>
                  <a:lnTo>
                    <a:pt x="504672" y="384619"/>
                  </a:lnTo>
                  <a:lnTo>
                    <a:pt x="483057" y="342836"/>
                  </a:lnTo>
                  <a:lnTo>
                    <a:pt x="450113" y="309880"/>
                  </a:lnTo>
                  <a:lnTo>
                    <a:pt x="433819" y="301472"/>
                  </a:lnTo>
                  <a:lnTo>
                    <a:pt x="436676" y="284149"/>
                  </a:lnTo>
                  <a:lnTo>
                    <a:pt x="439216" y="235432"/>
                  </a:lnTo>
                  <a:lnTo>
                    <a:pt x="436359" y="186537"/>
                  </a:lnTo>
                  <a:lnTo>
                    <a:pt x="427812" y="139496"/>
                  </a:lnTo>
                  <a:lnTo>
                    <a:pt x="413321" y="96367"/>
                  </a:lnTo>
                  <a:lnTo>
                    <a:pt x="392569" y="59194"/>
                  </a:lnTo>
                  <a:lnTo>
                    <a:pt x="365302" y="30048"/>
                  </a:lnTo>
                  <a:lnTo>
                    <a:pt x="328218" y="11912"/>
                  </a:lnTo>
                  <a:lnTo>
                    <a:pt x="286334" y="7874"/>
                  </a:lnTo>
                  <a:lnTo>
                    <a:pt x="243509" y="13360"/>
                  </a:lnTo>
                  <a:lnTo>
                    <a:pt x="203568" y="23812"/>
                  </a:lnTo>
                  <a:lnTo>
                    <a:pt x="182003" y="22034"/>
                  </a:lnTo>
                  <a:lnTo>
                    <a:pt x="166611" y="9601"/>
                  </a:lnTo>
                  <a:lnTo>
                    <a:pt x="152311" y="0"/>
                  </a:lnTo>
                  <a:lnTo>
                    <a:pt x="134023" y="6794"/>
                  </a:lnTo>
                  <a:lnTo>
                    <a:pt x="96837" y="48514"/>
                  </a:lnTo>
                  <a:lnTo>
                    <a:pt x="78562" y="83426"/>
                  </a:lnTo>
                  <a:lnTo>
                    <a:pt x="58102" y="153847"/>
                  </a:lnTo>
                  <a:lnTo>
                    <a:pt x="51892" y="192938"/>
                  </a:lnTo>
                  <a:lnTo>
                    <a:pt x="49110" y="226898"/>
                  </a:lnTo>
                  <a:lnTo>
                    <a:pt x="49250" y="233540"/>
                  </a:lnTo>
                  <a:lnTo>
                    <a:pt x="29375" y="253415"/>
                  </a:lnTo>
                  <a:lnTo>
                    <a:pt x="7759" y="295198"/>
                  </a:lnTo>
                  <a:lnTo>
                    <a:pt x="0" y="343319"/>
                  </a:lnTo>
                  <a:lnTo>
                    <a:pt x="7759" y="391439"/>
                  </a:lnTo>
                  <a:lnTo>
                    <a:pt x="29375" y="433222"/>
                  </a:lnTo>
                  <a:lnTo>
                    <a:pt x="53822" y="457682"/>
                  </a:lnTo>
                  <a:lnTo>
                    <a:pt x="52374" y="461035"/>
                  </a:lnTo>
                  <a:lnTo>
                    <a:pt x="40551" y="500481"/>
                  </a:lnTo>
                  <a:lnTo>
                    <a:pt x="30403" y="544334"/>
                  </a:lnTo>
                  <a:lnTo>
                    <a:pt x="20332" y="592721"/>
                  </a:lnTo>
                  <a:lnTo>
                    <a:pt x="66814" y="636282"/>
                  </a:lnTo>
                  <a:lnTo>
                    <a:pt x="186753" y="647420"/>
                  </a:lnTo>
                  <a:lnTo>
                    <a:pt x="310108" y="642264"/>
                  </a:lnTo>
                  <a:lnTo>
                    <a:pt x="366801" y="636955"/>
                  </a:lnTo>
                  <a:lnTo>
                    <a:pt x="404063" y="577913"/>
                  </a:lnTo>
                  <a:lnTo>
                    <a:pt x="408317" y="577215"/>
                  </a:lnTo>
                  <a:lnTo>
                    <a:pt x="450113" y="555599"/>
                  </a:lnTo>
                  <a:lnTo>
                    <a:pt x="483057" y="522655"/>
                  </a:lnTo>
                  <a:lnTo>
                    <a:pt x="504672" y="480860"/>
                  </a:lnTo>
                  <a:lnTo>
                    <a:pt x="512432" y="432739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0515205" y="7049716"/>
              <a:ext cx="273685" cy="180975"/>
            </a:xfrm>
            <a:custGeom>
              <a:avLst/>
              <a:gdLst/>
              <a:ahLst/>
              <a:cxnLst/>
              <a:rect l="l" t="t" r="r" b="b"/>
              <a:pathLst>
                <a:path w="273684" h="180975">
                  <a:moveTo>
                    <a:pt x="243709" y="0"/>
                  </a:moveTo>
                  <a:lnTo>
                    <a:pt x="180171" y="6251"/>
                  </a:lnTo>
                  <a:lnTo>
                    <a:pt x="53484" y="81892"/>
                  </a:lnTo>
                  <a:lnTo>
                    <a:pt x="37885" y="91002"/>
                  </a:lnTo>
                  <a:lnTo>
                    <a:pt x="21706" y="103273"/>
                  </a:lnTo>
                  <a:lnTo>
                    <a:pt x="8466" y="117669"/>
                  </a:lnTo>
                  <a:lnTo>
                    <a:pt x="1684" y="133158"/>
                  </a:lnTo>
                  <a:lnTo>
                    <a:pt x="0" y="148232"/>
                  </a:lnTo>
                  <a:lnTo>
                    <a:pt x="1877" y="162656"/>
                  </a:lnTo>
                  <a:lnTo>
                    <a:pt x="11071" y="174144"/>
                  </a:lnTo>
                  <a:lnTo>
                    <a:pt x="31338" y="180413"/>
                  </a:lnTo>
                  <a:lnTo>
                    <a:pt x="39073" y="180833"/>
                  </a:lnTo>
                  <a:lnTo>
                    <a:pt x="46800" y="180468"/>
                  </a:lnTo>
                  <a:lnTo>
                    <a:pt x="100575" y="166147"/>
                  </a:lnTo>
                  <a:lnTo>
                    <a:pt x="156141" y="148992"/>
                  </a:lnTo>
                  <a:lnTo>
                    <a:pt x="213277" y="129659"/>
                  </a:lnTo>
                  <a:lnTo>
                    <a:pt x="256577" y="111745"/>
                  </a:lnTo>
                  <a:lnTo>
                    <a:pt x="273540" y="84248"/>
                  </a:lnTo>
                  <a:lnTo>
                    <a:pt x="273540" y="27056"/>
                  </a:lnTo>
                  <a:lnTo>
                    <a:pt x="271127" y="15837"/>
                  </a:lnTo>
                  <a:lnTo>
                    <a:pt x="264620" y="6923"/>
                  </a:lnTo>
                  <a:lnTo>
                    <a:pt x="255115" y="1312"/>
                  </a:lnTo>
                  <a:lnTo>
                    <a:pt x="243709" y="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688865" y="6968361"/>
              <a:ext cx="85400" cy="117054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0830648" y="7049716"/>
              <a:ext cx="273685" cy="180975"/>
            </a:xfrm>
            <a:custGeom>
              <a:avLst/>
              <a:gdLst/>
              <a:ahLst/>
              <a:cxnLst/>
              <a:rect l="l" t="t" r="r" b="b"/>
              <a:pathLst>
                <a:path w="273684" h="180975">
                  <a:moveTo>
                    <a:pt x="29831" y="0"/>
                  </a:moveTo>
                  <a:lnTo>
                    <a:pt x="18424" y="1312"/>
                  </a:lnTo>
                  <a:lnTo>
                    <a:pt x="8919" y="6923"/>
                  </a:lnTo>
                  <a:lnTo>
                    <a:pt x="2412" y="15837"/>
                  </a:lnTo>
                  <a:lnTo>
                    <a:pt x="0" y="27056"/>
                  </a:lnTo>
                  <a:lnTo>
                    <a:pt x="0" y="84248"/>
                  </a:lnTo>
                  <a:lnTo>
                    <a:pt x="60263" y="129659"/>
                  </a:lnTo>
                  <a:lnTo>
                    <a:pt x="117399" y="148992"/>
                  </a:lnTo>
                  <a:lnTo>
                    <a:pt x="172964" y="166147"/>
                  </a:lnTo>
                  <a:lnTo>
                    <a:pt x="211553" y="177523"/>
                  </a:lnTo>
                  <a:lnTo>
                    <a:pt x="234466" y="180833"/>
                  </a:lnTo>
                  <a:lnTo>
                    <a:pt x="242202" y="180413"/>
                  </a:lnTo>
                  <a:lnTo>
                    <a:pt x="262468" y="174144"/>
                  </a:lnTo>
                  <a:lnTo>
                    <a:pt x="271663" y="162656"/>
                  </a:lnTo>
                  <a:lnTo>
                    <a:pt x="273540" y="148232"/>
                  </a:lnTo>
                  <a:lnTo>
                    <a:pt x="271855" y="133158"/>
                  </a:lnTo>
                  <a:lnTo>
                    <a:pt x="265073" y="117669"/>
                  </a:lnTo>
                  <a:lnTo>
                    <a:pt x="251833" y="103273"/>
                  </a:lnTo>
                  <a:lnTo>
                    <a:pt x="235654" y="91002"/>
                  </a:lnTo>
                  <a:lnTo>
                    <a:pt x="220056" y="81892"/>
                  </a:lnTo>
                  <a:lnTo>
                    <a:pt x="127064" y="18481"/>
                  </a:lnTo>
                  <a:lnTo>
                    <a:pt x="119271" y="13853"/>
                  </a:lnTo>
                  <a:lnTo>
                    <a:pt x="110990" y="10249"/>
                  </a:lnTo>
                  <a:lnTo>
                    <a:pt x="102322" y="7704"/>
                  </a:lnTo>
                  <a:lnTo>
                    <a:pt x="93368" y="6251"/>
                  </a:lnTo>
                  <a:lnTo>
                    <a:pt x="29831" y="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845127" y="6968361"/>
              <a:ext cx="85400" cy="117054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0595001" y="5651480"/>
              <a:ext cx="460375" cy="1382395"/>
            </a:xfrm>
            <a:custGeom>
              <a:avLst/>
              <a:gdLst/>
              <a:ahLst/>
              <a:cxnLst/>
              <a:rect l="l" t="t" r="r" b="b"/>
              <a:pathLst>
                <a:path w="460375" h="1382395">
                  <a:moveTo>
                    <a:pt x="460222" y="0"/>
                  </a:moveTo>
                  <a:lnTo>
                    <a:pt x="257060" y="3759"/>
                  </a:lnTo>
                  <a:lnTo>
                    <a:pt x="257086" y="3429"/>
                  </a:lnTo>
                  <a:lnTo>
                    <a:pt x="0" y="8420"/>
                  </a:lnTo>
                  <a:lnTo>
                    <a:pt x="32753" y="1381975"/>
                  </a:lnTo>
                  <a:lnTo>
                    <a:pt x="198780" y="1378508"/>
                  </a:lnTo>
                  <a:lnTo>
                    <a:pt x="216281" y="965517"/>
                  </a:lnTo>
                  <a:lnTo>
                    <a:pt x="227291" y="1377188"/>
                  </a:lnTo>
                  <a:lnTo>
                    <a:pt x="401815" y="1373543"/>
                  </a:lnTo>
                  <a:lnTo>
                    <a:pt x="460222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0405307" y="4852748"/>
              <a:ext cx="833755" cy="1583690"/>
            </a:xfrm>
            <a:custGeom>
              <a:avLst/>
              <a:gdLst/>
              <a:ahLst/>
              <a:cxnLst/>
              <a:rect l="l" t="t" r="r" b="b"/>
              <a:pathLst>
                <a:path w="833754" h="1583689">
                  <a:moveTo>
                    <a:pt x="402239" y="0"/>
                  </a:moveTo>
                  <a:lnTo>
                    <a:pt x="319115" y="26344"/>
                  </a:lnTo>
                  <a:lnTo>
                    <a:pt x="264773" y="52639"/>
                  </a:lnTo>
                  <a:lnTo>
                    <a:pt x="210136" y="81784"/>
                  </a:lnTo>
                  <a:lnTo>
                    <a:pt x="161377" y="109357"/>
                  </a:lnTo>
                  <a:lnTo>
                    <a:pt x="118292" y="150621"/>
                  </a:lnTo>
                  <a:lnTo>
                    <a:pt x="99222" y="207103"/>
                  </a:lnTo>
                  <a:lnTo>
                    <a:pt x="85179" y="374717"/>
                  </a:lnTo>
                  <a:lnTo>
                    <a:pt x="70162" y="560320"/>
                  </a:lnTo>
                  <a:lnTo>
                    <a:pt x="0" y="1452531"/>
                  </a:lnTo>
                  <a:lnTo>
                    <a:pt x="26305" y="1470058"/>
                  </a:lnTo>
                  <a:lnTo>
                    <a:pt x="94295" y="1510196"/>
                  </a:lnTo>
                  <a:lnTo>
                    <a:pt x="187580" y="1554277"/>
                  </a:lnTo>
                  <a:lnTo>
                    <a:pt x="289771" y="1583637"/>
                  </a:lnTo>
                  <a:lnTo>
                    <a:pt x="309306" y="1571119"/>
                  </a:lnTo>
                  <a:lnTo>
                    <a:pt x="329115" y="1533976"/>
                  </a:lnTo>
                  <a:lnTo>
                    <a:pt x="348821" y="1481846"/>
                  </a:lnTo>
                  <a:lnTo>
                    <a:pt x="368047" y="1424369"/>
                  </a:lnTo>
                  <a:lnTo>
                    <a:pt x="386420" y="1371182"/>
                  </a:lnTo>
                  <a:lnTo>
                    <a:pt x="403561" y="1331923"/>
                  </a:lnTo>
                  <a:lnTo>
                    <a:pt x="419097" y="1316232"/>
                  </a:lnTo>
                  <a:lnTo>
                    <a:pt x="437708" y="1330537"/>
                  </a:lnTo>
                  <a:lnTo>
                    <a:pt x="457205" y="1368742"/>
                  </a:lnTo>
                  <a:lnTo>
                    <a:pt x="477621" y="1421196"/>
                  </a:lnTo>
                  <a:lnTo>
                    <a:pt x="498991" y="1478246"/>
                  </a:lnTo>
                  <a:lnTo>
                    <a:pt x="521348" y="1530242"/>
                  </a:lnTo>
                  <a:lnTo>
                    <a:pt x="544724" y="1567532"/>
                  </a:lnTo>
                  <a:lnTo>
                    <a:pt x="569155" y="1580464"/>
                  </a:lnTo>
                  <a:lnTo>
                    <a:pt x="645778" y="1571886"/>
                  </a:lnTo>
                  <a:lnTo>
                    <a:pt x="698859" y="1559425"/>
                  </a:lnTo>
                  <a:lnTo>
                    <a:pt x="753183" y="1534440"/>
                  </a:lnTo>
                  <a:lnTo>
                    <a:pt x="833534" y="1488289"/>
                  </a:lnTo>
                  <a:lnTo>
                    <a:pt x="820454" y="1285369"/>
                  </a:lnTo>
                  <a:lnTo>
                    <a:pt x="789487" y="836024"/>
                  </a:lnTo>
                  <a:lnTo>
                    <a:pt x="753045" y="379379"/>
                  </a:lnTo>
                  <a:lnTo>
                    <a:pt x="723538" y="154560"/>
                  </a:lnTo>
                  <a:lnTo>
                    <a:pt x="666367" y="106889"/>
                  </a:lnTo>
                  <a:lnTo>
                    <a:pt x="619555" y="77379"/>
                  </a:lnTo>
                  <a:lnTo>
                    <a:pt x="565818" y="48571"/>
                  </a:lnTo>
                  <a:lnTo>
                    <a:pt x="509073" y="23829"/>
                  </a:lnTo>
                  <a:lnTo>
                    <a:pt x="453241" y="6518"/>
                  </a:lnTo>
                  <a:lnTo>
                    <a:pt x="402239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656861" y="4583058"/>
              <a:ext cx="73966" cy="19836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0750993" y="4769986"/>
              <a:ext cx="135255" cy="354330"/>
            </a:xfrm>
            <a:custGeom>
              <a:avLst/>
              <a:gdLst/>
              <a:ahLst/>
              <a:cxnLst/>
              <a:rect l="l" t="t" r="r" b="b"/>
              <a:pathLst>
                <a:path w="135254" h="354329">
                  <a:moveTo>
                    <a:pt x="128058" y="0"/>
                  </a:moveTo>
                  <a:lnTo>
                    <a:pt x="2240" y="15329"/>
                  </a:lnTo>
                  <a:lnTo>
                    <a:pt x="0" y="95745"/>
                  </a:lnTo>
                  <a:lnTo>
                    <a:pt x="2616" y="118216"/>
                  </a:lnTo>
                  <a:lnTo>
                    <a:pt x="9976" y="166857"/>
                  </a:lnTo>
                  <a:lnTo>
                    <a:pt x="20937" y="228209"/>
                  </a:lnTo>
                  <a:lnTo>
                    <a:pt x="34356" y="288814"/>
                  </a:lnTo>
                  <a:lnTo>
                    <a:pt x="49091" y="335217"/>
                  </a:lnTo>
                  <a:lnTo>
                    <a:pt x="63998" y="353957"/>
                  </a:lnTo>
                  <a:lnTo>
                    <a:pt x="78722" y="335917"/>
                  </a:lnTo>
                  <a:lnTo>
                    <a:pt x="94601" y="289926"/>
                  </a:lnTo>
                  <a:lnTo>
                    <a:pt x="109889" y="229390"/>
                  </a:lnTo>
                  <a:lnTo>
                    <a:pt x="122840" y="167717"/>
                  </a:lnTo>
                  <a:lnTo>
                    <a:pt x="131709" y="118313"/>
                  </a:lnTo>
                  <a:lnTo>
                    <a:pt x="134749" y="94583"/>
                  </a:lnTo>
                  <a:lnTo>
                    <a:pt x="128058" y="0"/>
                  </a:lnTo>
                  <a:close/>
                </a:path>
              </a:pathLst>
            </a:custGeom>
            <a:solidFill>
              <a:srgbClr val="895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0700276" y="4487961"/>
              <a:ext cx="235585" cy="371475"/>
            </a:xfrm>
            <a:custGeom>
              <a:avLst/>
              <a:gdLst/>
              <a:ahLst/>
              <a:cxnLst/>
              <a:rect l="l" t="t" r="r" b="b"/>
              <a:pathLst>
                <a:path w="235584" h="371475">
                  <a:moveTo>
                    <a:pt x="122080" y="0"/>
                  </a:moveTo>
                  <a:lnTo>
                    <a:pt x="79464" y="8227"/>
                  </a:lnTo>
                  <a:lnTo>
                    <a:pt x="45396" y="31451"/>
                  </a:lnTo>
                  <a:lnTo>
                    <a:pt x="20427" y="67484"/>
                  </a:lnTo>
                  <a:lnTo>
                    <a:pt x="5111" y="114140"/>
                  </a:lnTo>
                  <a:lnTo>
                    <a:pt x="0" y="169230"/>
                  </a:lnTo>
                  <a:lnTo>
                    <a:pt x="3343" y="227734"/>
                  </a:lnTo>
                  <a:lnTo>
                    <a:pt x="13028" y="277028"/>
                  </a:lnTo>
                  <a:lnTo>
                    <a:pt x="29068" y="316555"/>
                  </a:lnTo>
                  <a:lnTo>
                    <a:pt x="80276" y="364093"/>
                  </a:lnTo>
                  <a:lnTo>
                    <a:pt x="115472" y="370993"/>
                  </a:lnTo>
                  <a:lnTo>
                    <a:pt x="154843" y="365198"/>
                  </a:lnTo>
                  <a:lnTo>
                    <a:pt x="208119" y="315335"/>
                  </a:lnTo>
                  <a:lnTo>
                    <a:pt x="223473" y="273480"/>
                  </a:lnTo>
                  <a:lnTo>
                    <a:pt x="232271" y="221816"/>
                  </a:lnTo>
                  <a:lnTo>
                    <a:pt x="235238" y="161450"/>
                  </a:lnTo>
                  <a:lnTo>
                    <a:pt x="231145" y="100925"/>
                  </a:lnTo>
                  <a:lnTo>
                    <a:pt x="218046" y="55418"/>
                  </a:lnTo>
                  <a:lnTo>
                    <a:pt x="195679" y="24029"/>
                  </a:lnTo>
                  <a:lnTo>
                    <a:pt x="163778" y="5857"/>
                  </a:lnTo>
                  <a:lnTo>
                    <a:pt x="122080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0632100" y="4442421"/>
              <a:ext cx="370840" cy="290195"/>
            </a:xfrm>
            <a:custGeom>
              <a:avLst/>
              <a:gdLst/>
              <a:ahLst/>
              <a:cxnLst/>
              <a:rect l="l" t="t" r="r" b="b"/>
              <a:pathLst>
                <a:path w="370840" h="290195">
                  <a:moveTo>
                    <a:pt x="207588" y="0"/>
                  </a:moveTo>
                  <a:lnTo>
                    <a:pt x="169417" y="951"/>
                  </a:lnTo>
                  <a:lnTo>
                    <a:pt x="99108" y="24286"/>
                  </a:lnTo>
                  <a:lnTo>
                    <a:pt x="68618" y="47160"/>
                  </a:lnTo>
                  <a:lnTo>
                    <a:pt x="46255" y="80419"/>
                  </a:lnTo>
                  <a:lnTo>
                    <a:pt x="24890" y="132319"/>
                  </a:lnTo>
                  <a:lnTo>
                    <a:pt x="8234" y="191885"/>
                  </a:lnTo>
                  <a:lnTo>
                    <a:pt x="0" y="248142"/>
                  </a:lnTo>
                  <a:lnTo>
                    <a:pt x="3898" y="290116"/>
                  </a:lnTo>
                  <a:lnTo>
                    <a:pt x="6900" y="279768"/>
                  </a:lnTo>
                  <a:lnTo>
                    <a:pt x="17329" y="225519"/>
                  </a:lnTo>
                  <a:lnTo>
                    <a:pt x="20850" y="214935"/>
                  </a:lnTo>
                  <a:lnTo>
                    <a:pt x="22389" y="224697"/>
                  </a:lnTo>
                  <a:lnTo>
                    <a:pt x="24909" y="244495"/>
                  </a:lnTo>
                  <a:lnTo>
                    <a:pt x="27619" y="263939"/>
                  </a:lnTo>
                  <a:lnTo>
                    <a:pt x="29729" y="272640"/>
                  </a:lnTo>
                  <a:lnTo>
                    <a:pt x="62419" y="256923"/>
                  </a:lnTo>
                  <a:lnTo>
                    <a:pt x="91056" y="223477"/>
                  </a:lnTo>
                  <a:lnTo>
                    <a:pt x="117083" y="184451"/>
                  </a:lnTo>
                  <a:lnTo>
                    <a:pt x="141946" y="151995"/>
                  </a:lnTo>
                  <a:lnTo>
                    <a:pt x="171291" y="178939"/>
                  </a:lnTo>
                  <a:lnTo>
                    <a:pt x="205388" y="200937"/>
                  </a:lnTo>
                  <a:lnTo>
                    <a:pt x="247108" y="213442"/>
                  </a:lnTo>
                  <a:lnTo>
                    <a:pt x="299323" y="211909"/>
                  </a:lnTo>
                  <a:lnTo>
                    <a:pt x="325297" y="210178"/>
                  </a:lnTo>
                  <a:lnTo>
                    <a:pt x="348845" y="209525"/>
                  </a:lnTo>
                  <a:lnTo>
                    <a:pt x="365381" y="203496"/>
                  </a:lnTo>
                  <a:lnTo>
                    <a:pt x="370316" y="185638"/>
                  </a:lnTo>
                  <a:lnTo>
                    <a:pt x="362109" y="141645"/>
                  </a:lnTo>
                  <a:lnTo>
                    <a:pt x="345869" y="99623"/>
                  </a:lnTo>
                  <a:lnTo>
                    <a:pt x="321947" y="62011"/>
                  </a:lnTo>
                  <a:lnTo>
                    <a:pt x="290692" y="31244"/>
                  </a:lnTo>
                  <a:lnTo>
                    <a:pt x="252456" y="9761"/>
                  </a:lnTo>
                  <a:lnTo>
                    <a:pt x="207588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1055241" y="5007306"/>
              <a:ext cx="291465" cy="811530"/>
            </a:xfrm>
            <a:custGeom>
              <a:avLst/>
              <a:gdLst/>
              <a:ahLst/>
              <a:cxnLst/>
              <a:rect l="l" t="t" r="r" b="b"/>
              <a:pathLst>
                <a:path w="291465" h="811529">
                  <a:moveTo>
                    <a:pt x="73599" y="0"/>
                  </a:moveTo>
                  <a:lnTo>
                    <a:pt x="0" y="644179"/>
                  </a:lnTo>
                  <a:lnTo>
                    <a:pt x="190242" y="776779"/>
                  </a:lnTo>
                  <a:lnTo>
                    <a:pt x="279488" y="811011"/>
                  </a:lnTo>
                  <a:lnTo>
                    <a:pt x="290989" y="737907"/>
                  </a:lnTo>
                  <a:lnTo>
                    <a:pt x="247992" y="548496"/>
                  </a:lnTo>
                  <a:lnTo>
                    <a:pt x="73599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0927663" y="5527885"/>
              <a:ext cx="513080" cy="710565"/>
            </a:xfrm>
            <a:custGeom>
              <a:avLst/>
              <a:gdLst/>
              <a:ahLst/>
              <a:cxnLst/>
              <a:rect l="l" t="t" r="r" b="b"/>
              <a:pathLst>
                <a:path w="513079" h="710564">
                  <a:moveTo>
                    <a:pt x="217725" y="0"/>
                  </a:moveTo>
                  <a:lnTo>
                    <a:pt x="211006" y="5709"/>
                  </a:lnTo>
                  <a:lnTo>
                    <a:pt x="209356" y="14306"/>
                  </a:lnTo>
                  <a:lnTo>
                    <a:pt x="215045" y="21908"/>
                  </a:lnTo>
                  <a:lnTo>
                    <a:pt x="253360" y="53277"/>
                  </a:lnTo>
                  <a:lnTo>
                    <a:pt x="277936" y="92854"/>
                  </a:lnTo>
                  <a:lnTo>
                    <a:pt x="291348" y="138124"/>
                  </a:lnTo>
                  <a:lnTo>
                    <a:pt x="296173" y="186573"/>
                  </a:lnTo>
                  <a:lnTo>
                    <a:pt x="266657" y="187723"/>
                  </a:lnTo>
                  <a:lnTo>
                    <a:pt x="237131" y="188623"/>
                  </a:lnTo>
                  <a:lnTo>
                    <a:pt x="207593" y="189268"/>
                  </a:lnTo>
                  <a:lnTo>
                    <a:pt x="160489" y="189760"/>
                  </a:lnTo>
                  <a:lnTo>
                    <a:pt x="107834" y="189568"/>
                  </a:lnTo>
                  <a:lnTo>
                    <a:pt x="89759" y="188671"/>
                  </a:lnTo>
                  <a:lnTo>
                    <a:pt x="70471" y="187402"/>
                  </a:lnTo>
                  <a:lnTo>
                    <a:pt x="51273" y="187281"/>
                  </a:lnTo>
                  <a:lnTo>
                    <a:pt x="33469" y="189830"/>
                  </a:lnTo>
                  <a:lnTo>
                    <a:pt x="26831" y="191600"/>
                  </a:lnTo>
                  <a:lnTo>
                    <a:pt x="21166" y="194866"/>
                  </a:lnTo>
                  <a:lnTo>
                    <a:pt x="16559" y="199034"/>
                  </a:lnTo>
                  <a:lnTo>
                    <a:pt x="8980" y="204636"/>
                  </a:lnTo>
                  <a:lnTo>
                    <a:pt x="3214" y="212225"/>
                  </a:lnTo>
                  <a:lnTo>
                    <a:pt x="0" y="221592"/>
                  </a:lnTo>
                  <a:lnTo>
                    <a:pt x="78" y="232530"/>
                  </a:lnTo>
                  <a:lnTo>
                    <a:pt x="8489" y="283299"/>
                  </a:lnTo>
                  <a:lnTo>
                    <a:pt x="33227" y="435998"/>
                  </a:lnTo>
                  <a:lnTo>
                    <a:pt x="41926" y="486821"/>
                  </a:lnTo>
                  <a:lnTo>
                    <a:pt x="51159" y="537505"/>
                  </a:lnTo>
                  <a:lnTo>
                    <a:pt x="61112" y="587985"/>
                  </a:lnTo>
                  <a:lnTo>
                    <a:pt x="79039" y="643527"/>
                  </a:lnTo>
                  <a:lnTo>
                    <a:pt x="115718" y="688035"/>
                  </a:lnTo>
                  <a:lnTo>
                    <a:pt x="188596" y="709698"/>
                  </a:lnTo>
                  <a:lnTo>
                    <a:pt x="228477" y="710250"/>
                  </a:lnTo>
                  <a:lnTo>
                    <a:pt x="266153" y="708893"/>
                  </a:lnTo>
                  <a:lnTo>
                    <a:pt x="311381" y="706370"/>
                  </a:lnTo>
                  <a:lnTo>
                    <a:pt x="372947" y="699885"/>
                  </a:lnTo>
                  <a:lnTo>
                    <a:pt x="421939" y="688600"/>
                  </a:lnTo>
                  <a:lnTo>
                    <a:pt x="466014" y="631727"/>
                  </a:lnTo>
                  <a:lnTo>
                    <a:pt x="476933" y="594100"/>
                  </a:lnTo>
                  <a:lnTo>
                    <a:pt x="493172" y="508864"/>
                  </a:lnTo>
                  <a:lnTo>
                    <a:pt x="500420" y="458434"/>
                  </a:lnTo>
                  <a:lnTo>
                    <a:pt x="505959" y="407751"/>
                  </a:lnTo>
                  <a:lnTo>
                    <a:pt x="509846" y="356899"/>
                  </a:lnTo>
                  <a:lnTo>
                    <a:pt x="512140" y="305958"/>
                  </a:lnTo>
                  <a:lnTo>
                    <a:pt x="512898" y="255013"/>
                  </a:lnTo>
                  <a:lnTo>
                    <a:pt x="512177" y="204144"/>
                  </a:lnTo>
                  <a:lnTo>
                    <a:pt x="509606" y="192746"/>
                  </a:lnTo>
                  <a:lnTo>
                    <a:pt x="503110" y="182644"/>
                  </a:lnTo>
                  <a:lnTo>
                    <a:pt x="493551" y="175696"/>
                  </a:lnTo>
                  <a:lnTo>
                    <a:pt x="481791" y="173757"/>
                  </a:lnTo>
                  <a:lnTo>
                    <a:pt x="441523" y="177356"/>
                  </a:lnTo>
                  <a:lnTo>
                    <a:pt x="401216" y="180503"/>
                  </a:lnTo>
                  <a:lnTo>
                    <a:pt x="360876" y="183199"/>
                  </a:lnTo>
                  <a:lnTo>
                    <a:pt x="320508" y="185443"/>
                  </a:lnTo>
                  <a:lnTo>
                    <a:pt x="314698" y="130972"/>
                  </a:lnTo>
                  <a:lnTo>
                    <a:pt x="298821" y="80133"/>
                  </a:lnTo>
                  <a:lnTo>
                    <a:pt x="270472" y="35853"/>
                  </a:lnTo>
                  <a:lnTo>
                    <a:pt x="227244" y="1061"/>
                  </a:lnTo>
                  <a:lnTo>
                    <a:pt x="217725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0375017" y="5073926"/>
              <a:ext cx="244475" cy="843280"/>
            </a:xfrm>
            <a:custGeom>
              <a:avLst/>
              <a:gdLst/>
              <a:ahLst/>
              <a:cxnLst/>
              <a:rect l="l" t="t" r="r" b="b"/>
              <a:pathLst>
                <a:path w="244475" h="843279">
                  <a:moveTo>
                    <a:pt x="128456" y="0"/>
                  </a:moveTo>
                  <a:lnTo>
                    <a:pt x="0" y="776280"/>
                  </a:lnTo>
                  <a:lnTo>
                    <a:pt x="2652" y="798127"/>
                  </a:lnTo>
                  <a:lnTo>
                    <a:pt x="13113" y="816624"/>
                  </a:lnTo>
                  <a:lnTo>
                    <a:pt x="29745" y="829851"/>
                  </a:lnTo>
                  <a:lnTo>
                    <a:pt x="50909" y="835890"/>
                  </a:lnTo>
                  <a:lnTo>
                    <a:pt x="137158" y="842686"/>
                  </a:lnTo>
                  <a:lnTo>
                    <a:pt x="244379" y="18334"/>
                  </a:lnTo>
                  <a:lnTo>
                    <a:pt x="128456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376324" y="5872091"/>
              <a:ext cx="107169" cy="14459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768046" y="4976460"/>
              <a:ext cx="97144" cy="147488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892021" y="4655233"/>
              <a:ext cx="70636" cy="88175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7718741" y="4651408"/>
              <a:ext cx="275590" cy="182245"/>
            </a:xfrm>
            <a:custGeom>
              <a:avLst/>
              <a:gdLst/>
              <a:ahLst/>
              <a:cxnLst/>
              <a:rect l="l" t="t" r="r" b="b"/>
              <a:pathLst>
                <a:path w="275590" h="182245">
                  <a:moveTo>
                    <a:pt x="30030" y="0"/>
                  </a:moveTo>
                  <a:lnTo>
                    <a:pt x="18557" y="1313"/>
                  </a:lnTo>
                  <a:lnTo>
                    <a:pt x="8987" y="6955"/>
                  </a:lnTo>
                  <a:lnTo>
                    <a:pt x="2432" y="15923"/>
                  </a:lnTo>
                  <a:lnTo>
                    <a:pt x="0" y="27213"/>
                  </a:lnTo>
                  <a:lnTo>
                    <a:pt x="0" y="84772"/>
                  </a:lnTo>
                  <a:lnTo>
                    <a:pt x="60657" y="130471"/>
                  </a:lnTo>
                  <a:lnTo>
                    <a:pt x="118158" y="149931"/>
                  </a:lnTo>
                  <a:lnTo>
                    <a:pt x="174073" y="167197"/>
                  </a:lnTo>
                  <a:lnTo>
                    <a:pt x="212904" y="178643"/>
                  </a:lnTo>
                  <a:lnTo>
                    <a:pt x="235969" y="181983"/>
                  </a:lnTo>
                  <a:lnTo>
                    <a:pt x="243751" y="181565"/>
                  </a:lnTo>
                  <a:lnTo>
                    <a:pt x="264148" y="175248"/>
                  </a:lnTo>
                  <a:lnTo>
                    <a:pt x="273402" y="163684"/>
                  </a:lnTo>
                  <a:lnTo>
                    <a:pt x="275294" y="149166"/>
                  </a:lnTo>
                  <a:lnTo>
                    <a:pt x="273604" y="133985"/>
                  </a:lnTo>
                  <a:lnTo>
                    <a:pt x="266779" y="118407"/>
                  </a:lnTo>
                  <a:lnTo>
                    <a:pt x="253455" y="103923"/>
                  </a:lnTo>
                  <a:lnTo>
                    <a:pt x="237175" y="91575"/>
                  </a:lnTo>
                  <a:lnTo>
                    <a:pt x="221480" y="82405"/>
                  </a:lnTo>
                  <a:lnTo>
                    <a:pt x="127901" y="18596"/>
                  </a:lnTo>
                  <a:lnTo>
                    <a:pt x="120043" y="13933"/>
                  </a:lnTo>
                  <a:lnTo>
                    <a:pt x="111704" y="10303"/>
                  </a:lnTo>
                  <a:lnTo>
                    <a:pt x="102983" y="7741"/>
                  </a:lnTo>
                  <a:lnTo>
                    <a:pt x="93976" y="6282"/>
                  </a:lnTo>
                  <a:lnTo>
                    <a:pt x="30030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7738635" y="4590051"/>
              <a:ext cx="78332" cy="101871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7279779" y="4650449"/>
              <a:ext cx="292100" cy="193040"/>
            </a:xfrm>
            <a:custGeom>
              <a:avLst/>
              <a:gdLst/>
              <a:ahLst/>
              <a:cxnLst/>
              <a:rect l="l" t="t" r="r" b="b"/>
              <a:pathLst>
                <a:path w="292100" h="193039">
                  <a:moveTo>
                    <a:pt x="260041" y="0"/>
                  </a:moveTo>
                  <a:lnTo>
                    <a:pt x="192242" y="6659"/>
                  </a:lnTo>
                  <a:lnTo>
                    <a:pt x="156285" y="19706"/>
                  </a:lnTo>
                  <a:lnTo>
                    <a:pt x="57063" y="87358"/>
                  </a:lnTo>
                  <a:lnTo>
                    <a:pt x="40418" y="97085"/>
                  </a:lnTo>
                  <a:lnTo>
                    <a:pt x="23156" y="110182"/>
                  </a:lnTo>
                  <a:lnTo>
                    <a:pt x="9031" y="125545"/>
                  </a:lnTo>
                  <a:lnTo>
                    <a:pt x="1798" y="142068"/>
                  </a:lnTo>
                  <a:lnTo>
                    <a:pt x="0" y="158161"/>
                  </a:lnTo>
                  <a:lnTo>
                    <a:pt x="2003" y="173549"/>
                  </a:lnTo>
                  <a:lnTo>
                    <a:pt x="11815" y="185804"/>
                  </a:lnTo>
                  <a:lnTo>
                    <a:pt x="33441" y="192496"/>
                  </a:lnTo>
                  <a:lnTo>
                    <a:pt x="41692" y="192944"/>
                  </a:lnTo>
                  <a:lnTo>
                    <a:pt x="49932" y="192555"/>
                  </a:lnTo>
                  <a:lnTo>
                    <a:pt x="107321" y="177275"/>
                  </a:lnTo>
                  <a:lnTo>
                    <a:pt x="166611" y="158968"/>
                  </a:lnTo>
                  <a:lnTo>
                    <a:pt x="227575" y="138338"/>
                  </a:lnTo>
                  <a:lnTo>
                    <a:pt x="273779" y="119221"/>
                  </a:lnTo>
                  <a:lnTo>
                    <a:pt x="291883" y="89882"/>
                  </a:lnTo>
                  <a:lnTo>
                    <a:pt x="291883" y="28857"/>
                  </a:lnTo>
                  <a:lnTo>
                    <a:pt x="289305" y="16883"/>
                  </a:lnTo>
                  <a:lnTo>
                    <a:pt x="282355" y="7376"/>
                  </a:lnTo>
                  <a:lnTo>
                    <a:pt x="272208" y="1396"/>
                  </a:lnTo>
                  <a:lnTo>
                    <a:pt x="260041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7453852" y="4415125"/>
              <a:ext cx="113944" cy="262929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7401250" y="3018165"/>
              <a:ext cx="536575" cy="1610995"/>
            </a:xfrm>
            <a:custGeom>
              <a:avLst/>
              <a:gdLst/>
              <a:ahLst/>
              <a:cxnLst/>
              <a:rect l="l" t="t" r="r" b="b"/>
              <a:pathLst>
                <a:path w="536575" h="1610995">
                  <a:moveTo>
                    <a:pt x="536245" y="0"/>
                  </a:moveTo>
                  <a:lnTo>
                    <a:pt x="305655" y="4272"/>
                  </a:lnTo>
                  <a:lnTo>
                    <a:pt x="0" y="9559"/>
                  </a:lnTo>
                  <a:lnTo>
                    <a:pt x="0" y="843524"/>
                  </a:lnTo>
                  <a:lnTo>
                    <a:pt x="13674" y="1610872"/>
                  </a:lnTo>
                  <a:lnTo>
                    <a:pt x="194842" y="1610872"/>
                  </a:lnTo>
                  <a:lnTo>
                    <a:pt x="259374" y="541585"/>
                  </a:lnTo>
                  <a:lnTo>
                    <a:pt x="291509" y="1013016"/>
                  </a:lnTo>
                  <a:lnTo>
                    <a:pt x="445127" y="1008786"/>
                  </a:lnTo>
                  <a:lnTo>
                    <a:pt x="536245" y="0"/>
                  </a:lnTo>
                  <a:close/>
                </a:path>
              </a:pathLst>
            </a:custGeom>
            <a:solidFill>
              <a:srgbClr val="505A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7559300" y="2208607"/>
              <a:ext cx="269240" cy="909955"/>
            </a:xfrm>
            <a:custGeom>
              <a:avLst/>
              <a:gdLst/>
              <a:ahLst/>
              <a:cxnLst/>
              <a:rect l="l" t="t" r="r" b="b"/>
              <a:pathLst>
                <a:path w="269240" h="909955">
                  <a:moveTo>
                    <a:pt x="0" y="0"/>
                  </a:moveTo>
                  <a:lnTo>
                    <a:pt x="0" y="909344"/>
                  </a:lnTo>
                  <a:lnTo>
                    <a:pt x="269059" y="909344"/>
                  </a:lnTo>
                  <a:lnTo>
                    <a:pt x="269059" y="4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7577288" y="1996617"/>
              <a:ext cx="181610" cy="314325"/>
            </a:xfrm>
            <a:custGeom>
              <a:avLst/>
              <a:gdLst/>
              <a:ahLst/>
              <a:cxnLst/>
              <a:rect l="l" t="t" r="r" b="b"/>
              <a:pathLst>
                <a:path w="181609" h="314325">
                  <a:moveTo>
                    <a:pt x="148244" y="0"/>
                  </a:moveTo>
                  <a:lnTo>
                    <a:pt x="23117" y="13224"/>
                  </a:lnTo>
                  <a:lnTo>
                    <a:pt x="21127" y="84636"/>
                  </a:lnTo>
                  <a:lnTo>
                    <a:pt x="11125" y="124110"/>
                  </a:lnTo>
                  <a:lnTo>
                    <a:pt x="3965" y="160971"/>
                  </a:lnTo>
                  <a:lnTo>
                    <a:pt x="0" y="202502"/>
                  </a:lnTo>
                  <a:lnTo>
                    <a:pt x="2705" y="243646"/>
                  </a:lnTo>
                  <a:lnTo>
                    <a:pt x="15555" y="279342"/>
                  </a:lnTo>
                  <a:lnTo>
                    <a:pt x="42027" y="304532"/>
                  </a:lnTo>
                  <a:lnTo>
                    <a:pt x="85596" y="314157"/>
                  </a:lnTo>
                  <a:lnTo>
                    <a:pt x="135217" y="304881"/>
                  </a:lnTo>
                  <a:lnTo>
                    <a:pt x="165063" y="280015"/>
                  </a:lnTo>
                  <a:lnTo>
                    <a:pt x="179177" y="244571"/>
                  </a:lnTo>
                  <a:lnTo>
                    <a:pt x="181599" y="203557"/>
                  </a:lnTo>
                  <a:lnTo>
                    <a:pt x="176370" y="161986"/>
                  </a:lnTo>
                  <a:lnTo>
                    <a:pt x="167530" y="124867"/>
                  </a:lnTo>
                  <a:lnTo>
                    <a:pt x="155186" y="84028"/>
                  </a:lnTo>
                  <a:lnTo>
                    <a:pt x="148244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7193162" y="2385733"/>
              <a:ext cx="277495" cy="929640"/>
            </a:xfrm>
            <a:custGeom>
              <a:avLst/>
              <a:gdLst/>
              <a:ahLst/>
              <a:cxnLst/>
              <a:rect l="l" t="t" r="r" b="b"/>
              <a:pathLst>
                <a:path w="277494" h="929639">
                  <a:moveTo>
                    <a:pt x="145786" y="0"/>
                  </a:moveTo>
                  <a:lnTo>
                    <a:pt x="0" y="881083"/>
                  </a:lnTo>
                  <a:lnTo>
                    <a:pt x="2997" y="901560"/>
                  </a:lnTo>
                  <a:lnTo>
                    <a:pt x="14866" y="913033"/>
                  </a:lnTo>
                  <a:lnTo>
                    <a:pt x="33743" y="918520"/>
                  </a:lnTo>
                  <a:lnTo>
                    <a:pt x="57767" y="921040"/>
                  </a:lnTo>
                  <a:lnTo>
                    <a:pt x="155660" y="929154"/>
                  </a:lnTo>
                  <a:lnTo>
                    <a:pt x="277363" y="20795"/>
                  </a:lnTo>
                  <a:lnTo>
                    <a:pt x="145786" y="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7204086" y="3297861"/>
              <a:ext cx="104351" cy="126959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7585811" y="3083782"/>
              <a:ext cx="346075" cy="1545590"/>
            </a:xfrm>
            <a:custGeom>
              <a:avLst/>
              <a:gdLst/>
              <a:ahLst/>
              <a:cxnLst/>
              <a:rect l="l" t="t" r="r" b="b"/>
              <a:pathLst>
                <a:path w="346075" h="1545589">
                  <a:moveTo>
                    <a:pt x="345759" y="0"/>
                  </a:moveTo>
                  <a:lnTo>
                    <a:pt x="0" y="3811"/>
                  </a:lnTo>
                  <a:lnTo>
                    <a:pt x="81254" y="438929"/>
                  </a:lnTo>
                  <a:lnTo>
                    <a:pt x="87191" y="1536832"/>
                  </a:lnTo>
                  <a:lnTo>
                    <a:pt x="274913" y="1545261"/>
                  </a:lnTo>
                  <a:lnTo>
                    <a:pt x="305655" y="793085"/>
                  </a:lnTo>
                  <a:lnTo>
                    <a:pt x="345759" y="0"/>
                  </a:lnTo>
                  <a:close/>
                </a:path>
              </a:pathLst>
            </a:custGeom>
            <a:solidFill>
              <a:srgbClr val="505A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17502277" y="1758867"/>
              <a:ext cx="352425" cy="443865"/>
            </a:xfrm>
            <a:custGeom>
              <a:avLst/>
              <a:gdLst/>
              <a:ahLst/>
              <a:cxnLst/>
              <a:rect l="l" t="t" r="r" b="b"/>
              <a:pathLst>
                <a:path w="352425" h="443864">
                  <a:moveTo>
                    <a:pt x="351815" y="209092"/>
                  </a:moveTo>
                  <a:lnTo>
                    <a:pt x="350774" y="193903"/>
                  </a:lnTo>
                  <a:lnTo>
                    <a:pt x="346125" y="182803"/>
                  </a:lnTo>
                  <a:lnTo>
                    <a:pt x="338188" y="177406"/>
                  </a:lnTo>
                  <a:lnTo>
                    <a:pt x="328345" y="178993"/>
                  </a:lnTo>
                  <a:lnTo>
                    <a:pt x="318477" y="186956"/>
                  </a:lnTo>
                  <a:lnTo>
                    <a:pt x="313613" y="194233"/>
                  </a:lnTo>
                  <a:lnTo>
                    <a:pt x="310007" y="134810"/>
                  </a:lnTo>
                  <a:lnTo>
                    <a:pt x="297954" y="84569"/>
                  </a:lnTo>
                  <a:lnTo>
                    <a:pt x="277774" y="46609"/>
                  </a:lnTo>
                  <a:lnTo>
                    <a:pt x="249593" y="20281"/>
                  </a:lnTo>
                  <a:lnTo>
                    <a:pt x="213512" y="4965"/>
                  </a:lnTo>
                  <a:lnTo>
                    <a:pt x="169659" y="0"/>
                  </a:lnTo>
                  <a:lnTo>
                    <a:pt x="125806" y="7048"/>
                  </a:lnTo>
                  <a:lnTo>
                    <a:pt x="89763" y="27190"/>
                  </a:lnTo>
                  <a:lnTo>
                    <a:pt x="61607" y="58851"/>
                  </a:lnTo>
                  <a:lnTo>
                    <a:pt x="41427" y="100495"/>
                  </a:lnTo>
                  <a:lnTo>
                    <a:pt x="29324" y="150571"/>
                  </a:lnTo>
                  <a:lnTo>
                    <a:pt x="27139" y="181965"/>
                  </a:lnTo>
                  <a:lnTo>
                    <a:pt x="23469" y="178993"/>
                  </a:lnTo>
                  <a:lnTo>
                    <a:pt x="13627" y="177406"/>
                  </a:lnTo>
                  <a:lnTo>
                    <a:pt x="5702" y="182803"/>
                  </a:lnTo>
                  <a:lnTo>
                    <a:pt x="1041" y="193903"/>
                  </a:lnTo>
                  <a:lnTo>
                    <a:pt x="0" y="209092"/>
                  </a:lnTo>
                  <a:lnTo>
                    <a:pt x="2921" y="226796"/>
                  </a:lnTo>
                  <a:lnTo>
                    <a:pt x="8674" y="267398"/>
                  </a:lnTo>
                  <a:lnTo>
                    <a:pt x="17335" y="281051"/>
                  </a:lnTo>
                  <a:lnTo>
                    <a:pt x="30861" y="281584"/>
                  </a:lnTo>
                  <a:lnTo>
                    <a:pt x="37934" y="321398"/>
                  </a:lnTo>
                  <a:lnTo>
                    <a:pt x="53009" y="364490"/>
                  </a:lnTo>
                  <a:lnTo>
                    <a:pt x="73685" y="398310"/>
                  </a:lnTo>
                  <a:lnTo>
                    <a:pt x="130873" y="437946"/>
                  </a:lnTo>
                  <a:lnTo>
                    <a:pt x="166966" y="443712"/>
                  </a:lnTo>
                  <a:lnTo>
                    <a:pt x="207454" y="439254"/>
                  </a:lnTo>
                  <a:lnTo>
                    <a:pt x="267728" y="397852"/>
                  </a:lnTo>
                  <a:lnTo>
                    <a:pt x="288124" y="361823"/>
                  </a:lnTo>
                  <a:lnTo>
                    <a:pt x="302399" y="316191"/>
                  </a:lnTo>
                  <a:lnTo>
                    <a:pt x="308559" y="276339"/>
                  </a:lnTo>
                  <a:lnTo>
                    <a:pt x="313931" y="281851"/>
                  </a:lnTo>
                  <a:lnTo>
                    <a:pt x="334479" y="281051"/>
                  </a:lnTo>
                  <a:lnTo>
                    <a:pt x="343154" y="267398"/>
                  </a:lnTo>
                  <a:lnTo>
                    <a:pt x="348894" y="226796"/>
                  </a:lnTo>
                  <a:lnTo>
                    <a:pt x="351815" y="209092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17866054" y="2362017"/>
              <a:ext cx="272415" cy="911860"/>
            </a:xfrm>
            <a:custGeom>
              <a:avLst/>
              <a:gdLst/>
              <a:ahLst/>
              <a:cxnLst/>
              <a:rect l="l" t="t" r="r" b="b"/>
              <a:pathLst>
                <a:path w="272415" h="911860">
                  <a:moveTo>
                    <a:pt x="129064" y="0"/>
                  </a:moveTo>
                  <a:lnTo>
                    <a:pt x="0" y="20397"/>
                  </a:lnTo>
                  <a:lnTo>
                    <a:pt x="119378" y="911385"/>
                  </a:lnTo>
                  <a:lnTo>
                    <a:pt x="215396" y="903427"/>
                  </a:lnTo>
                  <a:lnTo>
                    <a:pt x="238961" y="900951"/>
                  </a:lnTo>
                  <a:lnTo>
                    <a:pt x="257475" y="895568"/>
                  </a:lnTo>
                  <a:lnTo>
                    <a:pt x="269119" y="884316"/>
                  </a:lnTo>
                  <a:lnTo>
                    <a:pt x="272075" y="864235"/>
                  </a:lnTo>
                  <a:lnTo>
                    <a:pt x="129064" y="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17335475" y="2178792"/>
              <a:ext cx="665480" cy="1181100"/>
            </a:xfrm>
            <a:custGeom>
              <a:avLst/>
              <a:gdLst/>
              <a:ahLst/>
              <a:cxnLst/>
              <a:rect l="l" t="t" r="r" b="b"/>
              <a:pathLst>
                <a:path w="665480" h="1181100">
                  <a:moveTo>
                    <a:pt x="278904" y="1169428"/>
                  </a:moveTo>
                  <a:lnTo>
                    <a:pt x="253022" y="17602"/>
                  </a:lnTo>
                  <a:lnTo>
                    <a:pt x="252107" y="9245"/>
                  </a:lnTo>
                  <a:lnTo>
                    <a:pt x="249516" y="3111"/>
                  </a:lnTo>
                  <a:lnTo>
                    <a:pt x="244792" y="0"/>
                  </a:lnTo>
                  <a:lnTo>
                    <a:pt x="237490" y="711"/>
                  </a:lnTo>
                  <a:lnTo>
                    <a:pt x="197739" y="16776"/>
                  </a:lnTo>
                  <a:lnTo>
                    <a:pt x="151384" y="39103"/>
                  </a:lnTo>
                  <a:lnTo>
                    <a:pt x="107518" y="62064"/>
                  </a:lnTo>
                  <a:lnTo>
                    <a:pt x="47752" y="100672"/>
                  </a:lnTo>
                  <a:lnTo>
                    <a:pt x="11671" y="157365"/>
                  </a:lnTo>
                  <a:lnTo>
                    <a:pt x="1282" y="244716"/>
                  </a:lnTo>
                  <a:lnTo>
                    <a:pt x="0" y="298411"/>
                  </a:lnTo>
                  <a:lnTo>
                    <a:pt x="520" y="352005"/>
                  </a:lnTo>
                  <a:lnTo>
                    <a:pt x="2514" y="405396"/>
                  </a:lnTo>
                  <a:lnTo>
                    <a:pt x="5676" y="458520"/>
                  </a:lnTo>
                  <a:lnTo>
                    <a:pt x="9702" y="511302"/>
                  </a:lnTo>
                  <a:lnTo>
                    <a:pt x="14274" y="563638"/>
                  </a:lnTo>
                  <a:lnTo>
                    <a:pt x="23825" y="666737"/>
                  </a:lnTo>
                  <a:lnTo>
                    <a:pt x="28168" y="717308"/>
                  </a:lnTo>
                  <a:lnTo>
                    <a:pt x="31813" y="767156"/>
                  </a:lnTo>
                  <a:lnTo>
                    <a:pt x="34467" y="816165"/>
                  </a:lnTo>
                  <a:lnTo>
                    <a:pt x="35788" y="864273"/>
                  </a:lnTo>
                  <a:lnTo>
                    <a:pt x="35483" y="911402"/>
                  </a:lnTo>
                  <a:lnTo>
                    <a:pt x="36449" y="950404"/>
                  </a:lnTo>
                  <a:lnTo>
                    <a:pt x="41071" y="1006779"/>
                  </a:lnTo>
                  <a:lnTo>
                    <a:pt x="49872" y="1067409"/>
                  </a:lnTo>
                  <a:lnTo>
                    <a:pt x="63373" y="1119212"/>
                  </a:lnTo>
                  <a:lnTo>
                    <a:pt x="117259" y="1171105"/>
                  </a:lnTo>
                  <a:lnTo>
                    <a:pt x="149479" y="1180566"/>
                  </a:lnTo>
                  <a:lnTo>
                    <a:pt x="197205" y="1179372"/>
                  </a:lnTo>
                  <a:lnTo>
                    <a:pt x="278904" y="1169428"/>
                  </a:lnTo>
                  <a:close/>
                </a:path>
                <a:path w="665480" h="1181100">
                  <a:moveTo>
                    <a:pt x="665365" y="334314"/>
                  </a:moveTo>
                  <a:lnTo>
                    <a:pt x="664743" y="284416"/>
                  </a:lnTo>
                  <a:lnTo>
                    <a:pt x="662978" y="236512"/>
                  </a:lnTo>
                  <a:lnTo>
                    <a:pt x="659942" y="190969"/>
                  </a:lnTo>
                  <a:lnTo>
                    <a:pt x="638289" y="126860"/>
                  </a:lnTo>
                  <a:lnTo>
                    <a:pt x="589381" y="80035"/>
                  </a:lnTo>
                  <a:lnTo>
                    <a:pt x="513207" y="39103"/>
                  </a:lnTo>
                  <a:lnTo>
                    <a:pt x="466864" y="16776"/>
                  </a:lnTo>
                  <a:lnTo>
                    <a:pt x="427113" y="711"/>
                  </a:lnTo>
                  <a:lnTo>
                    <a:pt x="419811" y="0"/>
                  </a:lnTo>
                  <a:lnTo>
                    <a:pt x="415086" y="3111"/>
                  </a:lnTo>
                  <a:lnTo>
                    <a:pt x="412483" y="9245"/>
                  </a:lnTo>
                  <a:lnTo>
                    <a:pt x="411581" y="17602"/>
                  </a:lnTo>
                  <a:lnTo>
                    <a:pt x="385686" y="1169428"/>
                  </a:lnTo>
                  <a:lnTo>
                    <a:pt x="482523" y="1179372"/>
                  </a:lnTo>
                  <a:lnTo>
                    <a:pt x="538022" y="1180566"/>
                  </a:lnTo>
                  <a:lnTo>
                    <a:pt x="573112" y="1171105"/>
                  </a:lnTo>
                  <a:lnTo>
                    <a:pt x="608685" y="1149083"/>
                  </a:lnTo>
                  <a:lnTo>
                    <a:pt x="637692" y="1102055"/>
                  </a:lnTo>
                  <a:lnTo>
                    <a:pt x="638975" y="1040739"/>
                  </a:lnTo>
                  <a:lnTo>
                    <a:pt x="638492" y="1000709"/>
                  </a:lnTo>
                  <a:lnTo>
                    <a:pt x="638987" y="957643"/>
                  </a:lnTo>
                  <a:lnTo>
                    <a:pt x="640283" y="911885"/>
                  </a:lnTo>
                  <a:lnTo>
                    <a:pt x="642239" y="863803"/>
                  </a:lnTo>
                  <a:lnTo>
                    <a:pt x="644715" y="813752"/>
                  </a:lnTo>
                  <a:lnTo>
                    <a:pt x="656742" y="601116"/>
                  </a:lnTo>
                  <a:lnTo>
                    <a:pt x="659536" y="546646"/>
                  </a:lnTo>
                  <a:lnTo>
                    <a:pt x="661936" y="492366"/>
                  </a:lnTo>
                  <a:lnTo>
                    <a:pt x="663816" y="438645"/>
                  </a:lnTo>
                  <a:lnTo>
                    <a:pt x="665010" y="385838"/>
                  </a:lnTo>
                  <a:lnTo>
                    <a:pt x="665365" y="334314"/>
                  </a:lnTo>
                  <a:close/>
                </a:path>
              </a:pathLst>
            </a:custGeom>
            <a:solidFill>
              <a:srgbClr val="508F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8018576" y="3257071"/>
              <a:ext cx="102456" cy="123860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7521594" y="1741709"/>
              <a:ext cx="314960" cy="508000"/>
            </a:xfrm>
            <a:custGeom>
              <a:avLst/>
              <a:gdLst/>
              <a:ahLst/>
              <a:cxnLst/>
              <a:rect l="l" t="t" r="r" b="b"/>
              <a:pathLst>
                <a:path w="314959" h="508000">
                  <a:moveTo>
                    <a:pt x="314947" y="367487"/>
                  </a:moveTo>
                  <a:lnTo>
                    <a:pt x="304114" y="168427"/>
                  </a:lnTo>
                  <a:lnTo>
                    <a:pt x="303822" y="168427"/>
                  </a:lnTo>
                  <a:lnTo>
                    <a:pt x="304215" y="148424"/>
                  </a:lnTo>
                  <a:lnTo>
                    <a:pt x="304203" y="124879"/>
                  </a:lnTo>
                  <a:lnTo>
                    <a:pt x="297103" y="82410"/>
                  </a:lnTo>
                  <a:lnTo>
                    <a:pt x="284149" y="59677"/>
                  </a:lnTo>
                  <a:lnTo>
                    <a:pt x="284149" y="158851"/>
                  </a:lnTo>
                  <a:lnTo>
                    <a:pt x="284149" y="181292"/>
                  </a:lnTo>
                  <a:lnTo>
                    <a:pt x="283984" y="264896"/>
                  </a:lnTo>
                  <a:lnTo>
                    <a:pt x="268401" y="302361"/>
                  </a:lnTo>
                  <a:lnTo>
                    <a:pt x="230911" y="317868"/>
                  </a:lnTo>
                  <a:lnTo>
                    <a:pt x="86398" y="317868"/>
                  </a:lnTo>
                  <a:lnTo>
                    <a:pt x="48996" y="302450"/>
                  </a:lnTo>
                  <a:lnTo>
                    <a:pt x="33324" y="265150"/>
                  </a:lnTo>
                  <a:lnTo>
                    <a:pt x="32969" y="212305"/>
                  </a:lnTo>
                  <a:lnTo>
                    <a:pt x="38773" y="140030"/>
                  </a:lnTo>
                  <a:lnTo>
                    <a:pt x="57188" y="89014"/>
                  </a:lnTo>
                  <a:lnTo>
                    <a:pt x="88099" y="62725"/>
                  </a:lnTo>
                  <a:lnTo>
                    <a:pt x="110680" y="58508"/>
                  </a:lnTo>
                  <a:lnTo>
                    <a:pt x="209867" y="58521"/>
                  </a:lnTo>
                  <a:lnTo>
                    <a:pt x="250075" y="73647"/>
                  </a:lnTo>
                  <a:lnTo>
                    <a:pt x="276466" y="116865"/>
                  </a:lnTo>
                  <a:lnTo>
                    <a:pt x="284149" y="158851"/>
                  </a:lnTo>
                  <a:lnTo>
                    <a:pt x="284149" y="59677"/>
                  </a:lnTo>
                  <a:lnTo>
                    <a:pt x="277355" y="47752"/>
                  </a:lnTo>
                  <a:lnTo>
                    <a:pt x="247256" y="21844"/>
                  </a:lnTo>
                  <a:lnTo>
                    <a:pt x="209105" y="5613"/>
                  </a:lnTo>
                  <a:lnTo>
                    <a:pt x="165176" y="0"/>
                  </a:lnTo>
                  <a:lnTo>
                    <a:pt x="113804" y="6819"/>
                  </a:lnTo>
                  <a:lnTo>
                    <a:pt x="69189" y="26403"/>
                  </a:lnTo>
                  <a:lnTo>
                    <a:pt x="34010" y="57416"/>
                  </a:lnTo>
                  <a:lnTo>
                    <a:pt x="10934" y="98539"/>
                  </a:lnTo>
                  <a:lnTo>
                    <a:pt x="2654" y="148450"/>
                  </a:lnTo>
                  <a:lnTo>
                    <a:pt x="10236" y="212305"/>
                  </a:lnTo>
                  <a:lnTo>
                    <a:pt x="10452" y="212305"/>
                  </a:lnTo>
                  <a:lnTo>
                    <a:pt x="0" y="367131"/>
                  </a:lnTo>
                  <a:lnTo>
                    <a:pt x="7366" y="411492"/>
                  </a:lnTo>
                  <a:lnTo>
                    <a:pt x="28079" y="450049"/>
                  </a:lnTo>
                  <a:lnTo>
                    <a:pt x="59728" y="480453"/>
                  </a:lnTo>
                  <a:lnTo>
                    <a:pt x="99910" y="500405"/>
                  </a:lnTo>
                  <a:lnTo>
                    <a:pt x="146189" y="507568"/>
                  </a:lnTo>
                  <a:lnTo>
                    <a:pt x="168770" y="507568"/>
                  </a:lnTo>
                  <a:lnTo>
                    <a:pt x="214972" y="500430"/>
                  </a:lnTo>
                  <a:lnTo>
                    <a:pt x="255104" y="480542"/>
                  </a:lnTo>
                  <a:lnTo>
                    <a:pt x="286740" y="450227"/>
                  </a:lnTo>
                  <a:lnTo>
                    <a:pt x="307492" y="411772"/>
                  </a:lnTo>
                  <a:lnTo>
                    <a:pt x="314947" y="367487"/>
                  </a:lnTo>
                  <a:close/>
                </a:path>
              </a:pathLst>
            </a:custGeom>
            <a:solidFill>
              <a:srgbClr val="D4D3D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7568415" y="2025742"/>
              <a:ext cx="229102" cy="7864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7589977" y="2272179"/>
              <a:ext cx="155575" cy="120014"/>
            </a:xfrm>
            <a:custGeom>
              <a:avLst/>
              <a:gdLst/>
              <a:ahLst/>
              <a:cxnLst/>
              <a:rect l="l" t="t" r="r" b="b"/>
              <a:pathLst>
                <a:path w="155575" h="120014">
                  <a:moveTo>
                    <a:pt x="155325" y="0"/>
                  </a:moveTo>
                  <a:lnTo>
                    <a:pt x="0" y="0"/>
                  </a:lnTo>
                  <a:lnTo>
                    <a:pt x="77620" y="119745"/>
                  </a:lnTo>
                  <a:lnTo>
                    <a:pt x="155325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0491242" y="5155088"/>
              <a:ext cx="7496175" cy="3034030"/>
            </a:xfrm>
            <a:custGeom>
              <a:avLst/>
              <a:gdLst/>
              <a:ahLst/>
              <a:cxnLst/>
              <a:rect l="l" t="t" r="r" b="b"/>
              <a:pathLst>
                <a:path w="7496175" h="3034029">
                  <a:moveTo>
                    <a:pt x="286359" y="2598686"/>
                  </a:moveTo>
                  <a:lnTo>
                    <a:pt x="276402" y="2544470"/>
                  </a:lnTo>
                  <a:lnTo>
                    <a:pt x="249377" y="2505456"/>
                  </a:lnTo>
                  <a:lnTo>
                    <a:pt x="209537" y="2481872"/>
                  </a:lnTo>
                  <a:lnTo>
                    <a:pt x="161124" y="2473947"/>
                  </a:lnTo>
                  <a:lnTo>
                    <a:pt x="141719" y="2475623"/>
                  </a:lnTo>
                  <a:lnTo>
                    <a:pt x="123723" y="2480564"/>
                  </a:lnTo>
                  <a:lnTo>
                    <a:pt x="106832" y="2488692"/>
                  </a:lnTo>
                  <a:lnTo>
                    <a:pt x="90779" y="2499906"/>
                  </a:lnTo>
                  <a:lnTo>
                    <a:pt x="103263" y="2412098"/>
                  </a:lnTo>
                  <a:lnTo>
                    <a:pt x="268884" y="2412098"/>
                  </a:lnTo>
                  <a:lnTo>
                    <a:pt x="268884" y="2338755"/>
                  </a:lnTo>
                  <a:lnTo>
                    <a:pt x="38912" y="2338755"/>
                  </a:lnTo>
                  <a:lnTo>
                    <a:pt x="10452" y="2536825"/>
                  </a:lnTo>
                  <a:lnTo>
                    <a:pt x="86296" y="2567749"/>
                  </a:lnTo>
                  <a:lnTo>
                    <a:pt x="98704" y="2557856"/>
                  </a:lnTo>
                  <a:lnTo>
                    <a:pt x="112242" y="2550668"/>
                  </a:lnTo>
                  <a:lnTo>
                    <a:pt x="126149" y="2546286"/>
                  </a:lnTo>
                  <a:lnTo>
                    <a:pt x="139674" y="2544813"/>
                  </a:lnTo>
                  <a:lnTo>
                    <a:pt x="167360" y="2548915"/>
                  </a:lnTo>
                  <a:lnTo>
                    <a:pt x="187883" y="2560396"/>
                  </a:lnTo>
                  <a:lnTo>
                    <a:pt x="200647" y="2578062"/>
                  </a:lnTo>
                  <a:lnTo>
                    <a:pt x="205041" y="2600693"/>
                  </a:lnTo>
                  <a:lnTo>
                    <a:pt x="200279" y="2625102"/>
                  </a:lnTo>
                  <a:lnTo>
                    <a:pt x="187147" y="2643276"/>
                  </a:lnTo>
                  <a:lnTo>
                    <a:pt x="167360" y="2654630"/>
                  </a:lnTo>
                  <a:lnTo>
                    <a:pt x="142659" y="2658554"/>
                  </a:lnTo>
                  <a:lnTo>
                    <a:pt x="119138" y="2655938"/>
                  </a:lnTo>
                  <a:lnTo>
                    <a:pt x="98831" y="2648064"/>
                  </a:lnTo>
                  <a:lnTo>
                    <a:pt x="81991" y="2634970"/>
                  </a:lnTo>
                  <a:lnTo>
                    <a:pt x="68846" y="2616644"/>
                  </a:lnTo>
                  <a:lnTo>
                    <a:pt x="0" y="2657564"/>
                  </a:lnTo>
                  <a:lnTo>
                    <a:pt x="24701" y="2691790"/>
                  </a:lnTo>
                  <a:lnTo>
                    <a:pt x="57048" y="2715552"/>
                  </a:lnTo>
                  <a:lnTo>
                    <a:pt x="96024" y="2729395"/>
                  </a:lnTo>
                  <a:lnTo>
                    <a:pt x="140677" y="2733878"/>
                  </a:lnTo>
                  <a:lnTo>
                    <a:pt x="187248" y="2727922"/>
                  </a:lnTo>
                  <a:lnTo>
                    <a:pt x="227304" y="2710573"/>
                  </a:lnTo>
                  <a:lnTo>
                    <a:pt x="258635" y="2682710"/>
                  </a:lnTo>
                  <a:lnTo>
                    <a:pt x="279057" y="2645130"/>
                  </a:lnTo>
                  <a:lnTo>
                    <a:pt x="286359" y="2598686"/>
                  </a:lnTo>
                  <a:close/>
                </a:path>
                <a:path w="7496175" h="3034029">
                  <a:moveTo>
                    <a:pt x="620522" y="2619133"/>
                  </a:moveTo>
                  <a:lnTo>
                    <a:pt x="616356" y="2589352"/>
                  </a:lnTo>
                  <a:lnTo>
                    <a:pt x="616305" y="2588945"/>
                  </a:lnTo>
                  <a:lnTo>
                    <a:pt x="604532" y="2565743"/>
                  </a:lnTo>
                  <a:lnTo>
                    <a:pt x="603567" y="2563838"/>
                  </a:lnTo>
                  <a:lnTo>
                    <a:pt x="582231" y="2543314"/>
                  </a:lnTo>
                  <a:lnTo>
                    <a:pt x="552183" y="2526855"/>
                  </a:lnTo>
                  <a:lnTo>
                    <a:pt x="552183" y="2526347"/>
                  </a:lnTo>
                  <a:lnTo>
                    <a:pt x="576973" y="2512288"/>
                  </a:lnTo>
                  <a:lnTo>
                    <a:pt x="590791" y="2497912"/>
                  </a:lnTo>
                  <a:lnTo>
                    <a:pt x="596011" y="2492489"/>
                  </a:lnTo>
                  <a:lnTo>
                    <a:pt x="608228" y="2467902"/>
                  </a:lnTo>
                  <a:lnTo>
                    <a:pt x="612533" y="2439543"/>
                  </a:lnTo>
                  <a:lnTo>
                    <a:pt x="603580" y="2400630"/>
                  </a:lnTo>
                  <a:lnTo>
                    <a:pt x="602881" y="2397595"/>
                  </a:lnTo>
                  <a:lnTo>
                    <a:pt x="575310" y="2363698"/>
                  </a:lnTo>
                  <a:lnTo>
                    <a:pt x="539203" y="2344826"/>
                  </a:lnTo>
                  <a:lnTo>
                    <a:pt x="539203" y="2614168"/>
                  </a:lnTo>
                  <a:lnTo>
                    <a:pt x="534746" y="2634538"/>
                  </a:lnTo>
                  <a:lnTo>
                    <a:pt x="521868" y="2651188"/>
                  </a:lnTo>
                  <a:lnTo>
                    <a:pt x="501319" y="2662402"/>
                  </a:lnTo>
                  <a:lnTo>
                    <a:pt x="473849" y="2666517"/>
                  </a:lnTo>
                  <a:lnTo>
                    <a:pt x="447662" y="2662402"/>
                  </a:lnTo>
                  <a:lnTo>
                    <a:pt x="427507" y="2651188"/>
                  </a:lnTo>
                  <a:lnTo>
                    <a:pt x="414566" y="2634538"/>
                  </a:lnTo>
                  <a:lnTo>
                    <a:pt x="409994" y="2614168"/>
                  </a:lnTo>
                  <a:lnTo>
                    <a:pt x="415709" y="2592921"/>
                  </a:lnTo>
                  <a:lnTo>
                    <a:pt x="430644" y="2577795"/>
                  </a:lnTo>
                  <a:lnTo>
                    <a:pt x="451459" y="2568752"/>
                  </a:lnTo>
                  <a:lnTo>
                    <a:pt x="474853" y="2565743"/>
                  </a:lnTo>
                  <a:lnTo>
                    <a:pt x="498538" y="2568752"/>
                  </a:lnTo>
                  <a:lnTo>
                    <a:pt x="498132" y="2568752"/>
                  </a:lnTo>
                  <a:lnTo>
                    <a:pt x="518629" y="2577592"/>
                  </a:lnTo>
                  <a:lnTo>
                    <a:pt x="533501" y="2592692"/>
                  </a:lnTo>
                  <a:lnTo>
                    <a:pt x="539203" y="2614168"/>
                  </a:lnTo>
                  <a:lnTo>
                    <a:pt x="539203" y="2344826"/>
                  </a:lnTo>
                  <a:lnTo>
                    <a:pt x="531939" y="2341029"/>
                  </a:lnTo>
                  <a:lnTo>
                    <a:pt x="531736" y="2341003"/>
                  </a:lnTo>
                  <a:lnTo>
                    <a:pt x="531736" y="2449525"/>
                  </a:lnTo>
                  <a:lnTo>
                    <a:pt x="526872" y="2469705"/>
                  </a:lnTo>
                  <a:lnTo>
                    <a:pt x="526770" y="2470124"/>
                  </a:lnTo>
                  <a:lnTo>
                    <a:pt x="513702" y="2485313"/>
                  </a:lnTo>
                  <a:lnTo>
                    <a:pt x="495312" y="2494699"/>
                  </a:lnTo>
                  <a:lnTo>
                    <a:pt x="474357" y="2497912"/>
                  </a:lnTo>
                  <a:lnTo>
                    <a:pt x="454164" y="2494699"/>
                  </a:lnTo>
                  <a:lnTo>
                    <a:pt x="453821" y="2494699"/>
                  </a:lnTo>
                  <a:lnTo>
                    <a:pt x="435432" y="2485059"/>
                  </a:lnTo>
                  <a:lnTo>
                    <a:pt x="422440" y="2469705"/>
                  </a:lnTo>
                  <a:lnTo>
                    <a:pt x="417601" y="2449525"/>
                  </a:lnTo>
                  <a:lnTo>
                    <a:pt x="417487" y="2449030"/>
                  </a:lnTo>
                  <a:lnTo>
                    <a:pt x="421576" y="2430513"/>
                  </a:lnTo>
                  <a:lnTo>
                    <a:pt x="421665" y="2430094"/>
                  </a:lnTo>
                  <a:lnTo>
                    <a:pt x="433387" y="2414727"/>
                  </a:lnTo>
                  <a:lnTo>
                    <a:pt x="451231" y="2404478"/>
                  </a:lnTo>
                  <a:lnTo>
                    <a:pt x="450888" y="2404478"/>
                  </a:lnTo>
                  <a:lnTo>
                    <a:pt x="474357" y="2400630"/>
                  </a:lnTo>
                  <a:lnTo>
                    <a:pt x="498259" y="2404478"/>
                  </a:lnTo>
                  <a:lnTo>
                    <a:pt x="516331" y="2414968"/>
                  </a:lnTo>
                  <a:lnTo>
                    <a:pt x="527748" y="2430513"/>
                  </a:lnTo>
                  <a:lnTo>
                    <a:pt x="531634" y="2449030"/>
                  </a:lnTo>
                  <a:lnTo>
                    <a:pt x="531736" y="2449525"/>
                  </a:lnTo>
                  <a:lnTo>
                    <a:pt x="531736" y="2341003"/>
                  </a:lnTo>
                  <a:lnTo>
                    <a:pt x="474853" y="2332774"/>
                  </a:lnTo>
                  <a:lnTo>
                    <a:pt x="417410" y="2341029"/>
                  </a:lnTo>
                  <a:lnTo>
                    <a:pt x="417766" y="2341029"/>
                  </a:lnTo>
                  <a:lnTo>
                    <a:pt x="374319" y="2363508"/>
                  </a:lnTo>
                  <a:lnTo>
                    <a:pt x="346468" y="2397391"/>
                  </a:lnTo>
                  <a:lnTo>
                    <a:pt x="336664" y="2439543"/>
                  </a:lnTo>
                  <a:lnTo>
                    <a:pt x="341033" y="2467902"/>
                  </a:lnTo>
                  <a:lnTo>
                    <a:pt x="353364" y="2492489"/>
                  </a:lnTo>
                  <a:lnTo>
                    <a:pt x="372427" y="2512288"/>
                  </a:lnTo>
                  <a:lnTo>
                    <a:pt x="397014" y="2526347"/>
                  </a:lnTo>
                  <a:lnTo>
                    <a:pt x="397014" y="2526855"/>
                  </a:lnTo>
                  <a:lnTo>
                    <a:pt x="367563" y="2543314"/>
                  </a:lnTo>
                  <a:lnTo>
                    <a:pt x="346189" y="2563838"/>
                  </a:lnTo>
                  <a:lnTo>
                    <a:pt x="333108" y="2589352"/>
                  </a:lnTo>
                  <a:lnTo>
                    <a:pt x="328676" y="2620632"/>
                  </a:lnTo>
                  <a:lnTo>
                    <a:pt x="339991" y="2667241"/>
                  </a:lnTo>
                  <a:lnTo>
                    <a:pt x="371017" y="2703144"/>
                  </a:lnTo>
                  <a:lnTo>
                    <a:pt x="417283" y="2726232"/>
                  </a:lnTo>
                  <a:lnTo>
                    <a:pt x="474357" y="2734386"/>
                  </a:lnTo>
                  <a:lnTo>
                    <a:pt x="520395" y="2729306"/>
                  </a:lnTo>
                  <a:lnTo>
                    <a:pt x="560501" y="2714510"/>
                  </a:lnTo>
                  <a:lnTo>
                    <a:pt x="592201" y="2690736"/>
                  </a:lnTo>
                  <a:lnTo>
                    <a:pt x="607961" y="2666517"/>
                  </a:lnTo>
                  <a:lnTo>
                    <a:pt x="613029" y="2658707"/>
                  </a:lnTo>
                  <a:lnTo>
                    <a:pt x="620522" y="2619133"/>
                  </a:lnTo>
                  <a:close/>
                </a:path>
                <a:path w="7496175" h="3034029">
                  <a:moveTo>
                    <a:pt x="2439009" y="2898470"/>
                  </a:moveTo>
                  <a:lnTo>
                    <a:pt x="2429052" y="2844266"/>
                  </a:lnTo>
                  <a:lnTo>
                    <a:pt x="2402027" y="2805239"/>
                  </a:lnTo>
                  <a:lnTo>
                    <a:pt x="2362174" y="2781655"/>
                  </a:lnTo>
                  <a:lnTo>
                    <a:pt x="2313775" y="2773743"/>
                  </a:lnTo>
                  <a:lnTo>
                    <a:pt x="2294369" y="2775420"/>
                  </a:lnTo>
                  <a:lnTo>
                    <a:pt x="2276360" y="2780360"/>
                  </a:lnTo>
                  <a:lnTo>
                    <a:pt x="2259482" y="2788475"/>
                  </a:lnTo>
                  <a:lnTo>
                    <a:pt x="2243429" y="2799689"/>
                  </a:lnTo>
                  <a:lnTo>
                    <a:pt x="2255913" y="2711894"/>
                  </a:lnTo>
                  <a:lnTo>
                    <a:pt x="2421534" y="2711894"/>
                  </a:lnTo>
                  <a:lnTo>
                    <a:pt x="2421534" y="2638539"/>
                  </a:lnTo>
                  <a:lnTo>
                    <a:pt x="2191550" y="2638539"/>
                  </a:lnTo>
                  <a:lnTo>
                    <a:pt x="2163102" y="2836621"/>
                  </a:lnTo>
                  <a:lnTo>
                    <a:pt x="2238946" y="2867545"/>
                  </a:lnTo>
                  <a:lnTo>
                    <a:pt x="2251354" y="2857639"/>
                  </a:lnTo>
                  <a:lnTo>
                    <a:pt x="2264892" y="2850451"/>
                  </a:lnTo>
                  <a:lnTo>
                    <a:pt x="2278799" y="2846082"/>
                  </a:lnTo>
                  <a:lnTo>
                    <a:pt x="2292324" y="2844596"/>
                  </a:lnTo>
                  <a:lnTo>
                    <a:pt x="2320010" y="2848699"/>
                  </a:lnTo>
                  <a:lnTo>
                    <a:pt x="2340533" y="2860192"/>
                  </a:lnTo>
                  <a:lnTo>
                    <a:pt x="2353284" y="2877858"/>
                  </a:lnTo>
                  <a:lnTo>
                    <a:pt x="2357678" y="2900489"/>
                  </a:lnTo>
                  <a:lnTo>
                    <a:pt x="2352916" y="2924886"/>
                  </a:lnTo>
                  <a:lnTo>
                    <a:pt x="2339784" y="2943072"/>
                  </a:lnTo>
                  <a:lnTo>
                    <a:pt x="2320010" y="2954426"/>
                  </a:lnTo>
                  <a:lnTo>
                    <a:pt x="2295309" y="2958350"/>
                  </a:lnTo>
                  <a:lnTo>
                    <a:pt x="2271776" y="2955721"/>
                  </a:lnTo>
                  <a:lnTo>
                    <a:pt x="2251481" y="2947860"/>
                  </a:lnTo>
                  <a:lnTo>
                    <a:pt x="2234641" y="2934766"/>
                  </a:lnTo>
                  <a:lnTo>
                    <a:pt x="2221496" y="2916428"/>
                  </a:lnTo>
                  <a:lnTo>
                    <a:pt x="2152650" y="2957347"/>
                  </a:lnTo>
                  <a:lnTo>
                    <a:pt x="2177351" y="2991586"/>
                  </a:lnTo>
                  <a:lnTo>
                    <a:pt x="2209698" y="3015348"/>
                  </a:lnTo>
                  <a:lnTo>
                    <a:pt x="2248674" y="3029191"/>
                  </a:lnTo>
                  <a:lnTo>
                    <a:pt x="2293328" y="3033674"/>
                  </a:lnTo>
                  <a:lnTo>
                    <a:pt x="2339886" y="3027705"/>
                  </a:lnTo>
                  <a:lnTo>
                    <a:pt x="2379942" y="3010370"/>
                  </a:lnTo>
                  <a:lnTo>
                    <a:pt x="2411285" y="2982493"/>
                  </a:lnTo>
                  <a:lnTo>
                    <a:pt x="2431707" y="2944914"/>
                  </a:lnTo>
                  <a:lnTo>
                    <a:pt x="2439009" y="2898470"/>
                  </a:lnTo>
                  <a:close/>
                </a:path>
                <a:path w="7496175" h="3034029">
                  <a:moveTo>
                    <a:pt x="2754109" y="2638539"/>
                  </a:moveTo>
                  <a:lnTo>
                    <a:pt x="2467749" y="2638539"/>
                  </a:lnTo>
                  <a:lnTo>
                    <a:pt x="2467749" y="2711894"/>
                  </a:lnTo>
                  <a:lnTo>
                    <a:pt x="2661310" y="2711894"/>
                  </a:lnTo>
                  <a:lnTo>
                    <a:pt x="2490698" y="3029178"/>
                  </a:lnTo>
                  <a:lnTo>
                    <a:pt x="2581503" y="3029178"/>
                  </a:lnTo>
                  <a:lnTo>
                    <a:pt x="2754109" y="2707881"/>
                  </a:lnTo>
                  <a:lnTo>
                    <a:pt x="2754109" y="2638539"/>
                  </a:lnTo>
                  <a:close/>
                </a:path>
                <a:path w="7496175" h="3034029">
                  <a:moveTo>
                    <a:pt x="4994338" y="265887"/>
                  </a:moveTo>
                  <a:lnTo>
                    <a:pt x="4985194" y="218084"/>
                  </a:lnTo>
                  <a:lnTo>
                    <a:pt x="4979924" y="210019"/>
                  </a:lnTo>
                  <a:lnTo>
                    <a:pt x="4961356" y="181597"/>
                  </a:lnTo>
                  <a:lnTo>
                    <a:pt x="4959350" y="178536"/>
                  </a:lnTo>
                  <a:lnTo>
                    <a:pt x="4919192" y="151612"/>
                  </a:lnTo>
                  <a:lnTo>
                    <a:pt x="4913020" y="150444"/>
                  </a:lnTo>
                  <a:lnTo>
                    <a:pt x="4913020" y="268897"/>
                  </a:lnTo>
                  <a:lnTo>
                    <a:pt x="4907927" y="292061"/>
                  </a:lnTo>
                  <a:lnTo>
                    <a:pt x="4893792" y="311048"/>
                  </a:lnTo>
                  <a:lnTo>
                    <a:pt x="4873142" y="323672"/>
                  </a:lnTo>
                  <a:lnTo>
                    <a:pt x="4872901" y="323672"/>
                  </a:lnTo>
                  <a:lnTo>
                    <a:pt x="4847666" y="328256"/>
                  </a:lnTo>
                  <a:lnTo>
                    <a:pt x="4801146" y="311048"/>
                  </a:lnTo>
                  <a:lnTo>
                    <a:pt x="4780927" y="268897"/>
                  </a:lnTo>
                  <a:lnTo>
                    <a:pt x="4780813" y="268401"/>
                  </a:lnTo>
                  <a:lnTo>
                    <a:pt x="4786414" y="243497"/>
                  </a:lnTo>
                  <a:lnTo>
                    <a:pt x="4801273" y="225171"/>
                  </a:lnTo>
                  <a:lnTo>
                    <a:pt x="4822482" y="213880"/>
                  </a:lnTo>
                  <a:lnTo>
                    <a:pt x="4847158" y="210019"/>
                  </a:lnTo>
                  <a:lnTo>
                    <a:pt x="4873663" y="214160"/>
                  </a:lnTo>
                  <a:lnTo>
                    <a:pt x="4894491" y="225983"/>
                  </a:lnTo>
                  <a:lnTo>
                    <a:pt x="4908131" y="244538"/>
                  </a:lnTo>
                  <a:lnTo>
                    <a:pt x="4912919" y="268401"/>
                  </a:lnTo>
                  <a:lnTo>
                    <a:pt x="4913020" y="268897"/>
                  </a:lnTo>
                  <a:lnTo>
                    <a:pt x="4913020" y="150444"/>
                  </a:lnTo>
                  <a:lnTo>
                    <a:pt x="4867110" y="141681"/>
                  </a:lnTo>
                  <a:lnTo>
                    <a:pt x="4843665" y="143979"/>
                  </a:lnTo>
                  <a:lnTo>
                    <a:pt x="4820971" y="151155"/>
                  </a:lnTo>
                  <a:lnTo>
                    <a:pt x="4799774" y="163563"/>
                  </a:lnTo>
                  <a:lnTo>
                    <a:pt x="4780813" y="181597"/>
                  </a:lnTo>
                  <a:lnTo>
                    <a:pt x="4787087" y="141681"/>
                  </a:lnTo>
                  <a:lnTo>
                    <a:pt x="4787201" y="140970"/>
                  </a:lnTo>
                  <a:lnTo>
                    <a:pt x="4803457" y="106565"/>
                  </a:lnTo>
                  <a:lnTo>
                    <a:pt x="4830838" y="82740"/>
                  </a:lnTo>
                  <a:lnTo>
                    <a:pt x="4870628" y="73825"/>
                  </a:lnTo>
                  <a:lnTo>
                    <a:pt x="4890732" y="75793"/>
                  </a:lnTo>
                  <a:lnTo>
                    <a:pt x="4908778" y="81305"/>
                  </a:lnTo>
                  <a:lnTo>
                    <a:pt x="4925339" y="89827"/>
                  </a:lnTo>
                  <a:lnTo>
                    <a:pt x="4940960" y="100774"/>
                  </a:lnTo>
                  <a:lnTo>
                    <a:pt x="4959210" y="73825"/>
                  </a:lnTo>
                  <a:lnTo>
                    <a:pt x="4982857" y="38900"/>
                  </a:lnTo>
                  <a:lnTo>
                    <a:pt x="4933658" y="10287"/>
                  </a:lnTo>
                  <a:lnTo>
                    <a:pt x="4872126" y="0"/>
                  </a:lnTo>
                  <a:lnTo>
                    <a:pt x="4825263" y="5397"/>
                  </a:lnTo>
                  <a:lnTo>
                    <a:pt x="4785614" y="20866"/>
                  </a:lnTo>
                  <a:lnTo>
                    <a:pt x="4753165" y="45402"/>
                  </a:lnTo>
                  <a:lnTo>
                    <a:pt x="4727943" y="77965"/>
                  </a:lnTo>
                  <a:lnTo>
                    <a:pt x="4709909" y="117525"/>
                  </a:lnTo>
                  <a:lnTo>
                    <a:pt x="4699101" y="163055"/>
                  </a:lnTo>
                  <a:lnTo>
                    <a:pt x="4695495" y="213525"/>
                  </a:lnTo>
                  <a:lnTo>
                    <a:pt x="4696625" y="243497"/>
                  </a:lnTo>
                  <a:lnTo>
                    <a:pt x="4711497" y="315874"/>
                  </a:lnTo>
                  <a:lnTo>
                    <a:pt x="4748822" y="367220"/>
                  </a:lnTo>
                  <a:lnTo>
                    <a:pt x="4808893" y="396671"/>
                  </a:lnTo>
                  <a:lnTo>
                    <a:pt x="4848657" y="401104"/>
                  </a:lnTo>
                  <a:lnTo>
                    <a:pt x="4891595" y="395325"/>
                  </a:lnTo>
                  <a:lnTo>
                    <a:pt x="4931194" y="378371"/>
                  </a:lnTo>
                  <a:lnTo>
                    <a:pt x="4963896" y="350774"/>
                  </a:lnTo>
                  <a:lnTo>
                    <a:pt x="4977193" y="328256"/>
                  </a:lnTo>
                  <a:lnTo>
                    <a:pt x="4986134" y="313105"/>
                  </a:lnTo>
                  <a:lnTo>
                    <a:pt x="4994338" y="265887"/>
                  </a:lnTo>
                  <a:close/>
                </a:path>
                <a:path w="7496175" h="3034029">
                  <a:moveTo>
                    <a:pt x="5358854" y="245935"/>
                  </a:moveTo>
                  <a:lnTo>
                    <a:pt x="5303469" y="245935"/>
                  </a:lnTo>
                  <a:lnTo>
                    <a:pt x="5303469" y="100253"/>
                  </a:lnTo>
                  <a:lnTo>
                    <a:pt x="5303469" y="5461"/>
                  </a:lnTo>
                  <a:lnTo>
                    <a:pt x="5224640" y="5461"/>
                  </a:lnTo>
                  <a:lnTo>
                    <a:pt x="5224640" y="100253"/>
                  </a:lnTo>
                  <a:lnTo>
                    <a:pt x="5224640" y="245935"/>
                  </a:lnTo>
                  <a:lnTo>
                    <a:pt x="5115890" y="245935"/>
                  </a:lnTo>
                  <a:lnTo>
                    <a:pt x="5224640" y="100253"/>
                  </a:lnTo>
                  <a:lnTo>
                    <a:pt x="5224640" y="5461"/>
                  </a:lnTo>
                  <a:lnTo>
                    <a:pt x="5207178" y="5461"/>
                  </a:lnTo>
                  <a:lnTo>
                    <a:pt x="5032070" y="239458"/>
                  </a:lnTo>
                  <a:lnTo>
                    <a:pt x="5032070" y="318782"/>
                  </a:lnTo>
                  <a:lnTo>
                    <a:pt x="5224640" y="318782"/>
                  </a:lnTo>
                  <a:lnTo>
                    <a:pt x="5224640" y="396125"/>
                  </a:lnTo>
                  <a:lnTo>
                    <a:pt x="5303469" y="396125"/>
                  </a:lnTo>
                  <a:lnTo>
                    <a:pt x="5303469" y="318274"/>
                  </a:lnTo>
                  <a:lnTo>
                    <a:pt x="5358854" y="318274"/>
                  </a:lnTo>
                  <a:lnTo>
                    <a:pt x="5358854" y="245935"/>
                  </a:lnTo>
                  <a:close/>
                </a:path>
                <a:path w="7496175" h="3034029">
                  <a:moveTo>
                    <a:pt x="7131456" y="265887"/>
                  </a:moveTo>
                  <a:lnTo>
                    <a:pt x="7122312" y="218084"/>
                  </a:lnTo>
                  <a:lnTo>
                    <a:pt x="7117042" y="210019"/>
                  </a:lnTo>
                  <a:lnTo>
                    <a:pt x="7098474" y="181597"/>
                  </a:lnTo>
                  <a:lnTo>
                    <a:pt x="7096468" y="178536"/>
                  </a:lnTo>
                  <a:lnTo>
                    <a:pt x="7056323" y="151612"/>
                  </a:lnTo>
                  <a:lnTo>
                    <a:pt x="7050125" y="150431"/>
                  </a:lnTo>
                  <a:lnTo>
                    <a:pt x="7050125" y="268897"/>
                  </a:lnTo>
                  <a:lnTo>
                    <a:pt x="7045045" y="292061"/>
                  </a:lnTo>
                  <a:lnTo>
                    <a:pt x="7030910" y="311048"/>
                  </a:lnTo>
                  <a:lnTo>
                    <a:pt x="7010260" y="323672"/>
                  </a:lnTo>
                  <a:lnTo>
                    <a:pt x="7010019" y="323672"/>
                  </a:lnTo>
                  <a:lnTo>
                    <a:pt x="6984784" y="328256"/>
                  </a:lnTo>
                  <a:lnTo>
                    <a:pt x="6938264" y="311048"/>
                  </a:lnTo>
                  <a:lnTo>
                    <a:pt x="6918045" y="268897"/>
                  </a:lnTo>
                  <a:lnTo>
                    <a:pt x="6917931" y="268401"/>
                  </a:lnTo>
                  <a:lnTo>
                    <a:pt x="6923519" y="243497"/>
                  </a:lnTo>
                  <a:lnTo>
                    <a:pt x="6938378" y="225171"/>
                  </a:lnTo>
                  <a:lnTo>
                    <a:pt x="6959600" y="213880"/>
                  </a:lnTo>
                  <a:lnTo>
                    <a:pt x="6984276" y="210019"/>
                  </a:lnTo>
                  <a:lnTo>
                    <a:pt x="7010768" y="214160"/>
                  </a:lnTo>
                  <a:lnTo>
                    <a:pt x="7031609" y="225983"/>
                  </a:lnTo>
                  <a:lnTo>
                    <a:pt x="7045249" y="244538"/>
                  </a:lnTo>
                  <a:lnTo>
                    <a:pt x="7050037" y="268401"/>
                  </a:lnTo>
                  <a:lnTo>
                    <a:pt x="7050125" y="268897"/>
                  </a:lnTo>
                  <a:lnTo>
                    <a:pt x="7050125" y="150431"/>
                  </a:lnTo>
                  <a:lnTo>
                    <a:pt x="7004240" y="141681"/>
                  </a:lnTo>
                  <a:lnTo>
                    <a:pt x="6980796" y="143979"/>
                  </a:lnTo>
                  <a:lnTo>
                    <a:pt x="6958089" y="151155"/>
                  </a:lnTo>
                  <a:lnTo>
                    <a:pt x="6936892" y="163563"/>
                  </a:lnTo>
                  <a:lnTo>
                    <a:pt x="6917931" y="181597"/>
                  </a:lnTo>
                  <a:lnTo>
                    <a:pt x="6924205" y="141681"/>
                  </a:lnTo>
                  <a:lnTo>
                    <a:pt x="6924307" y="140970"/>
                  </a:lnTo>
                  <a:lnTo>
                    <a:pt x="6940563" y="106565"/>
                  </a:lnTo>
                  <a:lnTo>
                    <a:pt x="6967956" y="82740"/>
                  </a:lnTo>
                  <a:lnTo>
                    <a:pt x="7007746" y="73825"/>
                  </a:lnTo>
                  <a:lnTo>
                    <a:pt x="7027850" y="75793"/>
                  </a:lnTo>
                  <a:lnTo>
                    <a:pt x="7045896" y="81305"/>
                  </a:lnTo>
                  <a:lnTo>
                    <a:pt x="7062457" y="89827"/>
                  </a:lnTo>
                  <a:lnTo>
                    <a:pt x="7078078" y="100774"/>
                  </a:lnTo>
                  <a:lnTo>
                    <a:pt x="7096328" y="73825"/>
                  </a:lnTo>
                  <a:lnTo>
                    <a:pt x="7119988" y="38900"/>
                  </a:lnTo>
                  <a:lnTo>
                    <a:pt x="7070776" y="10287"/>
                  </a:lnTo>
                  <a:lnTo>
                    <a:pt x="7009231" y="0"/>
                  </a:lnTo>
                  <a:lnTo>
                    <a:pt x="6962368" y="5397"/>
                  </a:lnTo>
                  <a:lnTo>
                    <a:pt x="6922732" y="20866"/>
                  </a:lnTo>
                  <a:lnTo>
                    <a:pt x="6890283" y="45402"/>
                  </a:lnTo>
                  <a:lnTo>
                    <a:pt x="6865061" y="77965"/>
                  </a:lnTo>
                  <a:lnTo>
                    <a:pt x="6847040" y="117525"/>
                  </a:lnTo>
                  <a:lnTo>
                    <a:pt x="6836219" y="163055"/>
                  </a:lnTo>
                  <a:lnTo>
                    <a:pt x="6832625" y="213525"/>
                  </a:lnTo>
                  <a:lnTo>
                    <a:pt x="6833743" y="243497"/>
                  </a:lnTo>
                  <a:lnTo>
                    <a:pt x="6848615" y="315874"/>
                  </a:lnTo>
                  <a:lnTo>
                    <a:pt x="6885953" y="367220"/>
                  </a:lnTo>
                  <a:lnTo>
                    <a:pt x="6946024" y="396671"/>
                  </a:lnTo>
                  <a:lnTo>
                    <a:pt x="6985775" y="401104"/>
                  </a:lnTo>
                  <a:lnTo>
                    <a:pt x="7028713" y="395325"/>
                  </a:lnTo>
                  <a:lnTo>
                    <a:pt x="7068312" y="378371"/>
                  </a:lnTo>
                  <a:lnTo>
                    <a:pt x="7101014" y="350774"/>
                  </a:lnTo>
                  <a:lnTo>
                    <a:pt x="7114311" y="328256"/>
                  </a:lnTo>
                  <a:lnTo>
                    <a:pt x="7123252" y="313105"/>
                  </a:lnTo>
                  <a:lnTo>
                    <a:pt x="7131456" y="265887"/>
                  </a:lnTo>
                  <a:close/>
                </a:path>
                <a:path w="7496175" h="3034029">
                  <a:moveTo>
                    <a:pt x="7495972" y="245935"/>
                  </a:moveTo>
                  <a:lnTo>
                    <a:pt x="7440574" y="245935"/>
                  </a:lnTo>
                  <a:lnTo>
                    <a:pt x="7440574" y="100253"/>
                  </a:lnTo>
                  <a:lnTo>
                    <a:pt x="7440574" y="5461"/>
                  </a:lnTo>
                  <a:lnTo>
                    <a:pt x="7361758" y="5461"/>
                  </a:lnTo>
                  <a:lnTo>
                    <a:pt x="7361758" y="100253"/>
                  </a:lnTo>
                  <a:lnTo>
                    <a:pt x="7361758" y="245935"/>
                  </a:lnTo>
                  <a:lnTo>
                    <a:pt x="7253008" y="245935"/>
                  </a:lnTo>
                  <a:lnTo>
                    <a:pt x="7361758" y="100253"/>
                  </a:lnTo>
                  <a:lnTo>
                    <a:pt x="7361758" y="5461"/>
                  </a:lnTo>
                  <a:lnTo>
                    <a:pt x="7344296" y="5461"/>
                  </a:lnTo>
                  <a:lnTo>
                    <a:pt x="7169201" y="239458"/>
                  </a:lnTo>
                  <a:lnTo>
                    <a:pt x="7169201" y="318782"/>
                  </a:lnTo>
                  <a:lnTo>
                    <a:pt x="7361758" y="318782"/>
                  </a:lnTo>
                  <a:lnTo>
                    <a:pt x="7361758" y="396125"/>
                  </a:lnTo>
                  <a:lnTo>
                    <a:pt x="7440574" y="396125"/>
                  </a:lnTo>
                  <a:lnTo>
                    <a:pt x="7440574" y="318274"/>
                  </a:lnTo>
                  <a:lnTo>
                    <a:pt x="7495972" y="318274"/>
                  </a:lnTo>
                  <a:lnTo>
                    <a:pt x="7495972" y="245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4" name="object 104"/>
          <p:cNvGrpSpPr/>
          <p:nvPr/>
        </p:nvGrpSpPr>
        <p:grpSpPr>
          <a:xfrm>
            <a:off x="8388687" y="7306919"/>
            <a:ext cx="297815" cy="1080770"/>
            <a:chOff x="8388687" y="7306919"/>
            <a:chExt cx="297815" cy="1080770"/>
          </a:xfrm>
        </p:grpSpPr>
        <p:sp>
          <p:nvSpPr>
            <p:cNvPr id="105" name="object 105"/>
            <p:cNvSpPr/>
            <p:nvPr/>
          </p:nvSpPr>
          <p:spPr>
            <a:xfrm>
              <a:off x="8397507" y="8207114"/>
              <a:ext cx="216535" cy="180340"/>
            </a:xfrm>
            <a:custGeom>
              <a:avLst/>
              <a:gdLst/>
              <a:ahLst/>
              <a:cxnLst/>
              <a:rect l="l" t="t" r="r" b="b"/>
              <a:pathLst>
                <a:path w="216534" h="180340">
                  <a:moveTo>
                    <a:pt x="216268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85356" y="44450"/>
                  </a:lnTo>
                  <a:lnTo>
                    <a:pt x="85356" y="135890"/>
                  </a:lnTo>
                  <a:lnTo>
                    <a:pt x="0" y="135890"/>
                  </a:lnTo>
                  <a:lnTo>
                    <a:pt x="0" y="180340"/>
                  </a:lnTo>
                  <a:lnTo>
                    <a:pt x="216268" y="180340"/>
                  </a:lnTo>
                  <a:lnTo>
                    <a:pt x="216268" y="135890"/>
                  </a:lnTo>
                  <a:lnTo>
                    <a:pt x="128714" y="135890"/>
                  </a:lnTo>
                  <a:lnTo>
                    <a:pt x="128714" y="44450"/>
                  </a:lnTo>
                  <a:lnTo>
                    <a:pt x="216268" y="44450"/>
                  </a:lnTo>
                  <a:lnTo>
                    <a:pt x="216268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462701" y="8021498"/>
              <a:ext cx="154382" cy="151639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462961" y="7865957"/>
              <a:ext cx="153586" cy="134236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8388687" y="7784328"/>
              <a:ext cx="225425" cy="43815"/>
            </a:xfrm>
            <a:custGeom>
              <a:avLst/>
              <a:gdLst/>
              <a:ahLst/>
              <a:cxnLst/>
              <a:rect l="l" t="t" r="r" b="b"/>
              <a:pathLst>
                <a:path w="225425" h="43815">
                  <a:moveTo>
                    <a:pt x="225092" y="0"/>
                  </a:moveTo>
                  <a:lnTo>
                    <a:pt x="0" y="0"/>
                  </a:lnTo>
                  <a:lnTo>
                    <a:pt x="0" y="43370"/>
                  </a:lnTo>
                  <a:lnTo>
                    <a:pt x="225092" y="43370"/>
                  </a:lnTo>
                  <a:lnTo>
                    <a:pt x="225092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9" name="object 10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420161" y="7653149"/>
              <a:ext cx="195554" cy="106059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388939" y="7306919"/>
              <a:ext cx="297478" cy="313219"/>
            </a:xfrm>
            <a:prstGeom prst="rect">
              <a:avLst/>
            </a:prstGeom>
          </p:spPr>
        </p:pic>
      </p:grpSp>
      <p:grpSp>
        <p:nvGrpSpPr>
          <p:cNvPr id="111" name="object 111"/>
          <p:cNvGrpSpPr/>
          <p:nvPr/>
        </p:nvGrpSpPr>
        <p:grpSpPr>
          <a:xfrm>
            <a:off x="8388114" y="6790389"/>
            <a:ext cx="229235" cy="424815"/>
            <a:chOff x="8388114" y="6790389"/>
            <a:chExt cx="229235" cy="424815"/>
          </a:xfrm>
        </p:grpSpPr>
        <p:sp>
          <p:nvSpPr>
            <p:cNvPr id="112" name="object 112"/>
            <p:cNvSpPr/>
            <p:nvPr/>
          </p:nvSpPr>
          <p:spPr>
            <a:xfrm>
              <a:off x="8388121" y="7083926"/>
              <a:ext cx="226060" cy="130810"/>
            </a:xfrm>
            <a:custGeom>
              <a:avLst/>
              <a:gdLst/>
              <a:ahLst/>
              <a:cxnLst/>
              <a:rect l="l" t="t" r="r" b="b"/>
              <a:pathLst>
                <a:path w="226059" h="130809">
                  <a:moveTo>
                    <a:pt x="53301" y="27051"/>
                  </a:moveTo>
                  <a:lnTo>
                    <a:pt x="51219" y="16421"/>
                  </a:lnTo>
                  <a:lnTo>
                    <a:pt x="45542" y="7835"/>
                  </a:lnTo>
                  <a:lnTo>
                    <a:pt x="37109" y="2095"/>
                  </a:lnTo>
                  <a:lnTo>
                    <a:pt x="26797" y="0"/>
                  </a:lnTo>
                  <a:lnTo>
                    <a:pt x="16306" y="2095"/>
                  </a:lnTo>
                  <a:lnTo>
                    <a:pt x="7797" y="7835"/>
                  </a:lnTo>
                  <a:lnTo>
                    <a:pt x="2082" y="16421"/>
                  </a:lnTo>
                  <a:lnTo>
                    <a:pt x="0" y="27051"/>
                  </a:lnTo>
                  <a:lnTo>
                    <a:pt x="2082" y="37261"/>
                  </a:lnTo>
                  <a:lnTo>
                    <a:pt x="7797" y="45707"/>
                  </a:lnTo>
                  <a:lnTo>
                    <a:pt x="16306" y="51460"/>
                  </a:lnTo>
                  <a:lnTo>
                    <a:pt x="26797" y="53594"/>
                  </a:lnTo>
                  <a:lnTo>
                    <a:pt x="37109" y="51460"/>
                  </a:lnTo>
                  <a:lnTo>
                    <a:pt x="45542" y="45707"/>
                  </a:lnTo>
                  <a:lnTo>
                    <a:pt x="51219" y="37261"/>
                  </a:lnTo>
                  <a:lnTo>
                    <a:pt x="53301" y="27051"/>
                  </a:lnTo>
                  <a:close/>
                </a:path>
                <a:path w="226059" h="130809">
                  <a:moveTo>
                    <a:pt x="225653" y="87426"/>
                  </a:moveTo>
                  <a:lnTo>
                    <a:pt x="558" y="87426"/>
                  </a:lnTo>
                  <a:lnTo>
                    <a:pt x="558" y="130797"/>
                  </a:lnTo>
                  <a:lnTo>
                    <a:pt x="225653" y="130797"/>
                  </a:lnTo>
                  <a:lnTo>
                    <a:pt x="225653" y="87426"/>
                  </a:lnTo>
                  <a:close/>
                </a:path>
                <a:path w="226059" h="130809">
                  <a:moveTo>
                    <a:pt x="225653" y="4965"/>
                  </a:moveTo>
                  <a:lnTo>
                    <a:pt x="78155" y="4965"/>
                  </a:lnTo>
                  <a:lnTo>
                    <a:pt x="78155" y="48336"/>
                  </a:lnTo>
                  <a:lnTo>
                    <a:pt x="225653" y="48336"/>
                  </a:lnTo>
                  <a:lnTo>
                    <a:pt x="225653" y="4965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388114" y="6790389"/>
              <a:ext cx="228969" cy="273484"/>
            </a:xfrm>
            <a:prstGeom prst="rect">
              <a:avLst/>
            </a:prstGeom>
          </p:spPr>
        </p:pic>
      </p:grpSp>
      <p:grpSp>
        <p:nvGrpSpPr>
          <p:cNvPr id="114" name="object 114"/>
          <p:cNvGrpSpPr/>
          <p:nvPr/>
        </p:nvGrpSpPr>
        <p:grpSpPr>
          <a:xfrm>
            <a:off x="8420161" y="5057466"/>
            <a:ext cx="266700" cy="1642745"/>
            <a:chOff x="8420161" y="5057466"/>
            <a:chExt cx="266700" cy="1642745"/>
          </a:xfrm>
        </p:grpSpPr>
        <p:pic>
          <p:nvPicPr>
            <p:cNvPr id="115" name="object 11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462701" y="6387310"/>
              <a:ext cx="154382" cy="312812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462701" y="6033944"/>
              <a:ext cx="154382" cy="151639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463528" y="6207325"/>
              <a:ext cx="223155" cy="158529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0161" y="5739523"/>
              <a:ext cx="196928" cy="27266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462960" y="5582021"/>
              <a:ext cx="153586" cy="134226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463512" y="5405737"/>
              <a:ext cx="150257" cy="138100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62968" y="5057466"/>
              <a:ext cx="223449" cy="319039"/>
            </a:xfrm>
            <a:prstGeom prst="rect">
              <a:avLst/>
            </a:prstGeom>
          </p:spPr>
        </p:pic>
      </p:grpSp>
      <p:grpSp>
        <p:nvGrpSpPr>
          <p:cNvPr id="122" name="object 122"/>
          <p:cNvGrpSpPr/>
          <p:nvPr/>
        </p:nvGrpSpPr>
        <p:grpSpPr>
          <a:xfrm>
            <a:off x="8372647" y="4047745"/>
            <a:ext cx="314325" cy="925194"/>
            <a:chOff x="8372647" y="4047745"/>
            <a:chExt cx="314325" cy="925194"/>
          </a:xfrm>
        </p:grpSpPr>
        <p:sp>
          <p:nvSpPr>
            <p:cNvPr id="123" name="object 123"/>
            <p:cNvSpPr/>
            <p:nvPr/>
          </p:nvSpPr>
          <p:spPr>
            <a:xfrm>
              <a:off x="8372662" y="4876902"/>
              <a:ext cx="279400" cy="95885"/>
            </a:xfrm>
            <a:custGeom>
              <a:avLst/>
              <a:gdLst/>
              <a:ahLst/>
              <a:cxnLst/>
              <a:rect l="l" t="t" r="r" b="b"/>
              <a:pathLst>
                <a:path w="279400" h="95885">
                  <a:moveTo>
                    <a:pt x="253824" y="0"/>
                  </a:moveTo>
                  <a:lnTo>
                    <a:pt x="233084" y="23569"/>
                  </a:lnTo>
                  <a:lnTo>
                    <a:pt x="208250" y="41497"/>
                  </a:lnTo>
                  <a:lnTo>
                    <a:pt x="178861" y="52901"/>
                  </a:lnTo>
                  <a:lnTo>
                    <a:pt x="144456" y="56898"/>
                  </a:lnTo>
                  <a:lnTo>
                    <a:pt x="134498" y="56898"/>
                  </a:lnTo>
                  <a:lnTo>
                    <a:pt x="100124" y="52901"/>
                  </a:lnTo>
                  <a:lnTo>
                    <a:pt x="70802" y="41497"/>
                  </a:lnTo>
                  <a:lnTo>
                    <a:pt x="45986" y="23569"/>
                  </a:lnTo>
                  <a:lnTo>
                    <a:pt x="25130" y="0"/>
                  </a:lnTo>
                  <a:lnTo>
                    <a:pt x="0" y="18774"/>
                  </a:lnTo>
                  <a:lnTo>
                    <a:pt x="23533" y="50976"/>
                  </a:lnTo>
                  <a:lnTo>
                    <a:pt x="53854" y="75228"/>
                  </a:lnTo>
                  <a:lnTo>
                    <a:pt x="90807" y="90518"/>
                  </a:lnTo>
                  <a:lnTo>
                    <a:pt x="134236" y="95840"/>
                  </a:lnTo>
                  <a:lnTo>
                    <a:pt x="144456" y="95840"/>
                  </a:lnTo>
                  <a:lnTo>
                    <a:pt x="188037" y="90518"/>
                  </a:lnTo>
                  <a:lnTo>
                    <a:pt x="225067" y="75228"/>
                  </a:lnTo>
                  <a:lnTo>
                    <a:pt x="255417" y="50976"/>
                  </a:lnTo>
                  <a:lnTo>
                    <a:pt x="278954" y="18774"/>
                  </a:lnTo>
                  <a:lnTo>
                    <a:pt x="253824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462701" y="4566598"/>
              <a:ext cx="223716" cy="319843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62961" y="4411041"/>
              <a:ext cx="153586" cy="134236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462705" y="4143980"/>
              <a:ext cx="154382" cy="228877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8372647" y="4047745"/>
              <a:ext cx="279400" cy="95885"/>
            </a:xfrm>
            <a:custGeom>
              <a:avLst/>
              <a:gdLst/>
              <a:ahLst/>
              <a:cxnLst/>
              <a:rect l="l" t="t" r="r" b="b"/>
              <a:pathLst>
                <a:path w="279400" h="95885">
                  <a:moveTo>
                    <a:pt x="144477" y="0"/>
                  </a:moveTo>
                  <a:lnTo>
                    <a:pt x="134236" y="0"/>
                  </a:lnTo>
                  <a:lnTo>
                    <a:pt x="90818" y="5325"/>
                  </a:lnTo>
                  <a:lnTo>
                    <a:pt x="53870" y="20645"/>
                  </a:lnTo>
                  <a:lnTo>
                    <a:pt x="23545" y="44978"/>
                  </a:lnTo>
                  <a:lnTo>
                    <a:pt x="0" y="77337"/>
                  </a:lnTo>
                  <a:lnTo>
                    <a:pt x="24313" y="95295"/>
                  </a:lnTo>
                  <a:lnTo>
                    <a:pt x="45301" y="71811"/>
                  </a:lnTo>
                  <a:lnTo>
                    <a:pt x="70404" y="54070"/>
                  </a:lnTo>
                  <a:lnTo>
                    <a:pt x="100014" y="42853"/>
                  </a:lnTo>
                  <a:lnTo>
                    <a:pt x="134519" y="38941"/>
                  </a:lnTo>
                  <a:lnTo>
                    <a:pt x="144477" y="38941"/>
                  </a:lnTo>
                  <a:lnTo>
                    <a:pt x="178970" y="42853"/>
                  </a:lnTo>
                  <a:lnTo>
                    <a:pt x="208573" y="54070"/>
                  </a:lnTo>
                  <a:lnTo>
                    <a:pt x="233674" y="71811"/>
                  </a:lnTo>
                  <a:lnTo>
                    <a:pt x="254662" y="95295"/>
                  </a:lnTo>
                  <a:lnTo>
                    <a:pt x="278975" y="77337"/>
                  </a:lnTo>
                  <a:lnTo>
                    <a:pt x="255426" y="44978"/>
                  </a:lnTo>
                  <a:lnTo>
                    <a:pt x="225072" y="20645"/>
                  </a:lnTo>
                  <a:lnTo>
                    <a:pt x="188046" y="5325"/>
                  </a:lnTo>
                  <a:lnTo>
                    <a:pt x="144477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8" name="object 128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9" name="object 129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130" name="object 130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6BBF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5"/>
              <a:t>Health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6290310" cy="433959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5610"/>
              </a:lnSpc>
              <a:spcBef>
                <a:spcPts val="505"/>
              </a:spcBef>
            </a:pP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Bangladeshi</a:t>
            </a:r>
            <a:r>
              <a:rPr dirty="0" sz="4950" spc="-4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05">
                <a:solidFill>
                  <a:srgbClr val="412468"/>
                </a:solidFill>
                <a:latin typeface="Arial Black"/>
                <a:cs typeface="Arial Black"/>
              </a:rPr>
              <a:t>and </a:t>
            </a:r>
            <a:r>
              <a:rPr dirty="0" sz="4950" spc="-350">
                <a:solidFill>
                  <a:srgbClr val="412468"/>
                </a:solidFill>
                <a:latin typeface="Arial Black"/>
                <a:cs typeface="Arial Black"/>
              </a:rPr>
              <a:t>Pakistani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">
                <a:solidFill>
                  <a:srgbClr val="412468"/>
                </a:solidFill>
                <a:latin typeface="Arial Black"/>
                <a:cs typeface="Arial Black"/>
              </a:rPr>
              <a:t>people </a:t>
            </a:r>
            <a:r>
              <a:rPr dirty="0" sz="4950" spc="-330">
                <a:solidFill>
                  <a:srgbClr val="412468"/>
                </a:solidFill>
                <a:latin typeface="Arial Black"/>
                <a:cs typeface="Arial Black"/>
              </a:rPr>
              <a:t>experience</a:t>
            </a:r>
            <a:r>
              <a:rPr dirty="0" sz="4950" spc="-4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">
                <a:solidFill>
                  <a:srgbClr val="412468"/>
                </a:solidFill>
                <a:latin typeface="Arial Black"/>
                <a:cs typeface="Arial Black"/>
              </a:rPr>
              <a:t>poor </a:t>
            </a:r>
            <a:r>
              <a:rPr dirty="0" sz="4950" spc="-275">
                <a:solidFill>
                  <a:srgbClr val="412468"/>
                </a:solidFill>
                <a:latin typeface="Arial Black"/>
                <a:cs typeface="Arial Black"/>
              </a:rPr>
              <a:t>health</a:t>
            </a:r>
            <a:r>
              <a:rPr dirty="0" sz="4950" spc="-4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20">
                <a:solidFill>
                  <a:srgbClr val="412468"/>
                </a:solidFill>
                <a:latin typeface="Arial Black"/>
                <a:cs typeface="Arial Black"/>
              </a:rPr>
              <a:t>younger</a:t>
            </a:r>
            <a:r>
              <a:rPr dirty="0" sz="4950" spc="-4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5">
                <a:solidFill>
                  <a:srgbClr val="412468"/>
                </a:solidFill>
                <a:latin typeface="Arial Black"/>
                <a:cs typeface="Arial Black"/>
              </a:rPr>
              <a:t>than those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20">
                <a:solidFill>
                  <a:srgbClr val="412468"/>
                </a:solidFill>
                <a:latin typeface="Arial Black"/>
                <a:cs typeface="Arial Black"/>
              </a:rPr>
              <a:t>from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">
                <a:solidFill>
                  <a:srgbClr val="412468"/>
                </a:solidFill>
                <a:latin typeface="Arial Black"/>
                <a:cs typeface="Arial Black"/>
              </a:rPr>
              <a:t>other </a:t>
            </a:r>
            <a:r>
              <a:rPr dirty="0" sz="4950" spc="-260">
                <a:solidFill>
                  <a:srgbClr val="412468"/>
                </a:solidFill>
                <a:latin typeface="Arial Black"/>
                <a:cs typeface="Arial Black"/>
              </a:rPr>
              <a:t>ethnic</a:t>
            </a:r>
            <a:r>
              <a:rPr dirty="0" sz="4950" spc="-5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50">
                <a:solidFill>
                  <a:srgbClr val="412468"/>
                </a:solidFill>
                <a:latin typeface="Arial Black"/>
                <a:cs typeface="Arial Black"/>
              </a:rPr>
              <a:t>groups.</a:t>
            </a:r>
            <a:endParaRPr sz="49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081233"/>
            <a:ext cx="10138410" cy="43624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3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Source:</a:t>
            </a:r>
            <a:r>
              <a:rPr dirty="0" sz="1300" spc="21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Census</a:t>
            </a:r>
            <a:r>
              <a:rPr dirty="0" sz="1300" spc="21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412468"/>
                </a:solidFill>
                <a:latin typeface="Lucida Sans Unicode"/>
                <a:cs typeface="Lucida Sans Unicode"/>
              </a:rPr>
              <a:t>2021.</a:t>
            </a:r>
            <a:r>
              <a:rPr dirty="0" sz="1300" spc="21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Available</a:t>
            </a:r>
            <a:r>
              <a:rPr dirty="0" sz="1300" spc="21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at:</a:t>
            </a:r>
            <a:r>
              <a:rPr dirty="0" sz="1300" spc="21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https://www.ons.gov.uk/datasets/create/filter-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outputs/454838fa-81fb-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4e19-</a:t>
            </a:r>
            <a:r>
              <a:rPr dirty="0" sz="1300" spc="7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b020-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</a:rPr>
              <a:t>32755d070c39#get-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</a:rPr>
              <a:t>data</a:t>
            </a:r>
            <a:endParaRPr sz="130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51952" y="5510354"/>
            <a:ext cx="3428691" cy="34286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58917" y="2248457"/>
            <a:ext cx="6001357" cy="59863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946213" y="1679393"/>
            <a:ext cx="7489190" cy="339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-35">
                <a:solidFill>
                  <a:srgbClr val="412468"/>
                </a:solidFill>
                <a:latin typeface="Arial Black"/>
                <a:cs typeface="Arial Black"/>
              </a:rPr>
              <a:t>Age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95">
                <a:solidFill>
                  <a:srgbClr val="412468"/>
                </a:solidFill>
                <a:latin typeface="Arial Black"/>
                <a:cs typeface="Arial Black"/>
              </a:rPr>
              <a:t>at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110">
                <a:solidFill>
                  <a:srgbClr val="412468"/>
                </a:solidFill>
                <a:latin typeface="Arial Black"/>
                <a:cs typeface="Arial Black"/>
              </a:rPr>
              <a:t>which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160">
                <a:solidFill>
                  <a:srgbClr val="412468"/>
                </a:solidFill>
                <a:latin typeface="Arial Black"/>
                <a:cs typeface="Arial Black"/>
              </a:rPr>
              <a:t>10%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60">
                <a:solidFill>
                  <a:srgbClr val="412468"/>
                </a:solidFill>
                <a:latin typeface="Arial Black"/>
                <a:cs typeface="Arial Black"/>
              </a:rPr>
              <a:t>people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110">
                <a:solidFill>
                  <a:srgbClr val="412468"/>
                </a:solidFill>
                <a:latin typeface="Arial Black"/>
                <a:cs typeface="Arial Black"/>
              </a:rPr>
              <a:t>are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85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45">
                <a:solidFill>
                  <a:srgbClr val="412468"/>
                </a:solidFill>
                <a:latin typeface="Arial Black"/>
                <a:cs typeface="Arial Black"/>
              </a:rPr>
              <a:t>bad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40">
                <a:solidFill>
                  <a:srgbClr val="412468"/>
                </a:solidFill>
                <a:latin typeface="Arial Black"/>
                <a:cs typeface="Arial Black"/>
              </a:rPr>
              <a:t>or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55">
                <a:solidFill>
                  <a:srgbClr val="412468"/>
                </a:solidFill>
                <a:latin typeface="Arial Black"/>
                <a:cs typeface="Arial Black"/>
              </a:rPr>
              <a:t>very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45">
                <a:solidFill>
                  <a:srgbClr val="412468"/>
                </a:solidFill>
                <a:latin typeface="Arial Black"/>
                <a:cs typeface="Arial Black"/>
              </a:rPr>
              <a:t>bad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35">
                <a:solidFill>
                  <a:srgbClr val="412468"/>
                </a:solidFill>
                <a:latin typeface="Arial Black"/>
                <a:cs typeface="Arial Black"/>
              </a:rPr>
              <a:t>health</a:t>
            </a:r>
            <a:endParaRPr sz="205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6BBF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5"/>
              <a:t>Health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5461635" cy="569023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5080">
              <a:lnSpc>
                <a:spcPts val="5610"/>
              </a:lnSpc>
              <a:spcBef>
                <a:spcPts val="555"/>
              </a:spcBef>
            </a:pPr>
            <a:r>
              <a:rPr dirty="0" sz="4950" spc="-310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5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60">
                <a:solidFill>
                  <a:srgbClr val="412468"/>
                </a:solidFill>
                <a:latin typeface="Arial Black"/>
                <a:cs typeface="Arial Black"/>
              </a:rPr>
              <a:t>oldest </a:t>
            </a:r>
            <a:r>
              <a:rPr dirty="0" sz="4950" spc="-350">
                <a:solidFill>
                  <a:srgbClr val="412468"/>
                </a:solidFill>
                <a:latin typeface="Arial Black"/>
                <a:cs typeface="Arial Black"/>
              </a:rPr>
              <a:t>places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35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0">
                <a:solidFill>
                  <a:srgbClr val="412468"/>
                </a:solidFill>
                <a:latin typeface="Arial Black"/>
                <a:cs typeface="Arial Black"/>
              </a:rPr>
              <a:t>England </a:t>
            </a: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aren’t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75">
                <a:solidFill>
                  <a:srgbClr val="412468"/>
                </a:solidFill>
                <a:latin typeface="Arial Black"/>
                <a:cs typeface="Arial Black"/>
              </a:rPr>
              <a:t>necessarily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ones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00">
                <a:solidFill>
                  <a:srgbClr val="412468"/>
                </a:solidFill>
                <a:latin typeface="Arial Black"/>
                <a:cs typeface="Arial Black"/>
              </a:rPr>
              <a:t>worst </a:t>
            </a:r>
            <a:r>
              <a:rPr dirty="0" sz="4950" spc="-270">
                <a:solidFill>
                  <a:srgbClr val="412468"/>
                </a:solidFill>
                <a:latin typeface="Arial Black"/>
                <a:cs typeface="Arial Black"/>
              </a:rPr>
              <a:t>health.</a:t>
            </a:r>
            <a:endParaRPr sz="4950">
              <a:latin typeface="Arial Black"/>
              <a:cs typeface="Arial Black"/>
            </a:endParaRPr>
          </a:p>
          <a:p>
            <a:pPr marL="12700" marR="623570">
              <a:lnSpc>
                <a:spcPct val="103699"/>
              </a:lnSpc>
              <a:spcBef>
                <a:spcPts val="1910"/>
              </a:spcBef>
            </a:pPr>
            <a:r>
              <a:rPr dirty="0" sz="2850" spc="90">
                <a:solidFill>
                  <a:srgbClr val="412468"/>
                </a:solidFill>
                <a:latin typeface="Lucida Sans Unicode"/>
                <a:cs typeface="Lucida Sans Unicode"/>
              </a:rPr>
              <a:t>Places</a:t>
            </a:r>
            <a:r>
              <a:rPr dirty="0" sz="2850" spc="-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that</a:t>
            </a:r>
            <a:r>
              <a:rPr dirty="0" sz="2850" spc="-8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are</a:t>
            </a:r>
            <a:r>
              <a:rPr dirty="0" sz="2850" spc="-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older</a:t>
            </a:r>
            <a:r>
              <a:rPr dirty="0" sz="2850" spc="-8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20">
                <a:solidFill>
                  <a:srgbClr val="412468"/>
                </a:solidFill>
                <a:latin typeface="Lucida Sans Unicode"/>
                <a:cs typeface="Lucida Sans Unicode"/>
              </a:rPr>
              <a:t>than </a:t>
            </a: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average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0">
                <a:solidFill>
                  <a:srgbClr val="412468"/>
                </a:solidFill>
                <a:latin typeface="Lucida Sans Unicode"/>
                <a:cs typeface="Lucida Sans Unicode"/>
              </a:rPr>
              <a:t>with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a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0">
                <a:solidFill>
                  <a:srgbClr val="412468"/>
                </a:solidFill>
                <a:latin typeface="Lucida Sans Unicode"/>
                <a:cs typeface="Lucida Sans Unicode"/>
              </a:rPr>
              <a:t>better</a:t>
            </a:r>
            <a:r>
              <a:rPr dirty="0" sz="2850" spc="-1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20">
                <a:solidFill>
                  <a:srgbClr val="412468"/>
                </a:solidFill>
                <a:latin typeface="Lucida Sans Unicode"/>
                <a:cs typeface="Lucida Sans Unicode"/>
              </a:rPr>
              <a:t>than </a:t>
            </a:r>
            <a:r>
              <a:rPr dirty="0" sz="2850" spc="60">
                <a:solidFill>
                  <a:srgbClr val="412468"/>
                </a:solidFill>
                <a:latin typeface="Lucida Sans Unicode"/>
                <a:cs typeface="Lucida Sans Unicode"/>
              </a:rPr>
              <a:t>average</a:t>
            </a:r>
            <a:r>
              <a:rPr dirty="0" sz="2850" spc="-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health</a:t>
            </a:r>
            <a:r>
              <a:rPr dirty="0" sz="2850" spc="-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profile</a:t>
            </a:r>
            <a:r>
              <a:rPr dirty="0" sz="2850" spc="-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0">
                <a:solidFill>
                  <a:srgbClr val="412468"/>
                </a:solidFill>
                <a:latin typeface="Lucida Sans Unicode"/>
                <a:cs typeface="Lucida Sans Unicode"/>
              </a:rPr>
              <a:t>tend </a:t>
            </a: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to</a:t>
            </a:r>
            <a:r>
              <a:rPr dirty="0" sz="2850" spc="-2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45">
                <a:solidFill>
                  <a:srgbClr val="412468"/>
                </a:solidFill>
                <a:latin typeface="Lucida Sans Unicode"/>
                <a:cs typeface="Lucida Sans Unicode"/>
              </a:rPr>
              <a:t>be</a:t>
            </a:r>
            <a:r>
              <a:rPr dirty="0" sz="2850" spc="-2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rural.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866965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5.04</a:t>
            </a:r>
            <a:r>
              <a:rPr dirty="0" sz="1300" spc="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better.org.uk/health-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and-</a:t>
            </a:r>
            <a:r>
              <a:rPr dirty="0" sz="1300" spc="-1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wellbeing-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15477" y="2306350"/>
            <a:ext cx="10902315" cy="6462395"/>
            <a:chOff x="8015477" y="2306350"/>
            <a:chExt cx="10902315" cy="64623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15477" y="2306350"/>
              <a:ext cx="6462400" cy="64624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957924" y="4246949"/>
              <a:ext cx="2743200" cy="1637030"/>
            </a:xfrm>
            <a:custGeom>
              <a:avLst/>
              <a:gdLst/>
              <a:ahLst/>
              <a:cxnLst/>
              <a:rect l="l" t="t" r="r" b="b"/>
              <a:pathLst>
                <a:path w="2743200" h="1637029">
                  <a:moveTo>
                    <a:pt x="1616909" y="0"/>
                  </a:moveTo>
                  <a:lnTo>
                    <a:pt x="1103104" y="103251"/>
                  </a:lnTo>
                  <a:lnTo>
                    <a:pt x="319092" y="482091"/>
                  </a:lnTo>
                  <a:lnTo>
                    <a:pt x="0" y="949198"/>
                  </a:lnTo>
                  <a:lnTo>
                    <a:pt x="591337" y="1314211"/>
                  </a:lnTo>
                  <a:lnTo>
                    <a:pt x="1431393" y="1551796"/>
                  </a:lnTo>
                  <a:lnTo>
                    <a:pt x="1858459" y="1636621"/>
                  </a:lnTo>
                  <a:lnTo>
                    <a:pt x="2742788" y="703163"/>
                  </a:lnTo>
                  <a:lnTo>
                    <a:pt x="2087730" y="193062"/>
                  </a:lnTo>
                  <a:lnTo>
                    <a:pt x="1616909" y="0"/>
                  </a:lnTo>
                  <a:close/>
                </a:path>
              </a:pathLst>
            </a:custGeom>
            <a:solidFill>
              <a:srgbClr val="2B91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883559" y="3026492"/>
              <a:ext cx="2145030" cy="1010919"/>
            </a:xfrm>
            <a:custGeom>
              <a:avLst/>
              <a:gdLst/>
              <a:ahLst/>
              <a:cxnLst/>
              <a:rect l="l" t="t" r="r" b="b"/>
              <a:pathLst>
                <a:path w="2145029" h="1010920">
                  <a:moveTo>
                    <a:pt x="2144814" y="742734"/>
                  </a:moveTo>
                  <a:lnTo>
                    <a:pt x="2140559" y="695274"/>
                  </a:lnTo>
                  <a:lnTo>
                    <a:pt x="2128291" y="650595"/>
                  </a:lnTo>
                  <a:lnTo>
                    <a:pt x="2108758" y="609460"/>
                  </a:lnTo>
                  <a:lnTo>
                    <a:pt x="2082698" y="572604"/>
                  </a:lnTo>
                  <a:lnTo>
                    <a:pt x="2050872" y="540778"/>
                  </a:lnTo>
                  <a:lnTo>
                    <a:pt x="2014016" y="514731"/>
                  </a:lnTo>
                  <a:lnTo>
                    <a:pt x="1972881" y="495198"/>
                  </a:lnTo>
                  <a:lnTo>
                    <a:pt x="1928215" y="482930"/>
                  </a:lnTo>
                  <a:lnTo>
                    <a:pt x="1880743" y="478675"/>
                  </a:lnTo>
                  <a:lnTo>
                    <a:pt x="1839709" y="482358"/>
                  </a:lnTo>
                  <a:lnTo>
                    <a:pt x="1840052" y="478663"/>
                  </a:lnTo>
                  <a:lnTo>
                    <a:pt x="1835797" y="431203"/>
                  </a:lnTo>
                  <a:lnTo>
                    <a:pt x="1823529" y="386524"/>
                  </a:lnTo>
                  <a:lnTo>
                    <a:pt x="1803996" y="345389"/>
                  </a:lnTo>
                  <a:lnTo>
                    <a:pt x="1777949" y="308533"/>
                  </a:lnTo>
                  <a:lnTo>
                    <a:pt x="1746123" y="276707"/>
                  </a:lnTo>
                  <a:lnTo>
                    <a:pt x="1709267" y="250659"/>
                  </a:lnTo>
                  <a:lnTo>
                    <a:pt x="1668132" y="231127"/>
                  </a:lnTo>
                  <a:lnTo>
                    <a:pt x="1623453" y="218859"/>
                  </a:lnTo>
                  <a:lnTo>
                    <a:pt x="1575993" y="214604"/>
                  </a:lnTo>
                  <a:lnTo>
                    <a:pt x="1528521" y="218859"/>
                  </a:lnTo>
                  <a:lnTo>
                    <a:pt x="1483855" y="231127"/>
                  </a:lnTo>
                  <a:lnTo>
                    <a:pt x="1442707" y="250659"/>
                  </a:lnTo>
                  <a:lnTo>
                    <a:pt x="1405851" y="276707"/>
                  </a:lnTo>
                  <a:lnTo>
                    <a:pt x="1374025" y="308533"/>
                  </a:lnTo>
                  <a:lnTo>
                    <a:pt x="1347978" y="345389"/>
                  </a:lnTo>
                  <a:lnTo>
                    <a:pt x="1328445" y="386524"/>
                  </a:lnTo>
                  <a:lnTo>
                    <a:pt x="1316177" y="431203"/>
                  </a:lnTo>
                  <a:lnTo>
                    <a:pt x="1311922" y="478663"/>
                  </a:lnTo>
                  <a:lnTo>
                    <a:pt x="1313980" y="501751"/>
                  </a:lnTo>
                  <a:lnTo>
                    <a:pt x="1293876" y="487527"/>
                  </a:lnTo>
                  <a:lnTo>
                    <a:pt x="1252740" y="467995"/>
                  </a:lnTo>
                  <a:lnTo>
                    <a:pt x="1239532" y="464375"/>
                  </a:lnTo>
                  <a:lnTo>
                    <a:pt x="1231747" y="435991"/>
                  </a:lnTo>
                  <a:lnTo>
                    <a:pt x="1212215" y="394855"/>
                  </a:lnTo>
                  <a:lnTo>
                    <a:pt x="1186167" y="358000"/>
                  </a:lnTo>
                  <a:lnTo>
                    <a:pt x="1154341" y="326174"/>
                  </a:lnTo>
                  <a:lnTo>
                    <a:pt x="1117485" y="300113"/>
                  </a:lnTo>
                  <a:lnTo>
                    <a:pt x="1076350" y="280581"/>
                  </a:lnTo>
                  <a:lnTo>
                    <a:pt x="1031671" y="268325"/>
                  </a:lnTo>
                  <a:lnTo>
                    <a:pt x="984211" y="264071"/>
                  </a:lnTo>
                  <a:lnTo>
                    <a:pt x="943178" y="267754"/>
                  </a:lnTo>
                  <a:lnTo>
                    <a:pt x="943521" y="264058"/>
                  </a:lnTo>
                  <a:lnTo>
                    <a:pt x="939266" y="216598"/>
                  </a:lnTo>
                  <a:lnTo>
                    <a:pt x="926998" y="171919"/>
                  </a:lnTo>
                  <a:lnTo>
                    <a:pt x="907465" y="130784"/>
                  </a:lnTo>
                  <a:lnTo>
                    <a:pt x="881405" y="93929"/>
                  </a:lnTo>
                  <a:lnTo>
                    <a:pt x="849579" y="62103"/>
                  </a:lnTo>
                  <a:lnTo>
                    <a:pt x="812723" y="36055"/>
                  </a:lnTo>
                  <a:lnTo>
                    <a:pt x="771588" y="16522"/>
                  </a:lnTo>
                  <a:lnTo>
                    <a:pt x="726909" y="4254"/>
                  </a:lnTo>
                  <a:lnTo>
                    <a:pt x="679450" y="0"/>
                  </a:lnTo>
                  <a:lnTo>
                    <a:pt x="631977" y="4254"/>
                  </a:lnTo>
                  <a:lnTo>
                    <a:pt x="587311" y="16522"/>
                  </a:lnTo>
                  <a:lnTo>
                    <a:pt x="546163" y="36055"/>
                  </a:lnTo>
                  <a:lnTo>
                    <a:pt x="546087" y="492036"/>
                  </a:lnTo>
                  <a:lnTo>
                    <a:pt x="527773" y="497065"/>
                  </a:lnTo>
                  <a:lnTo>
                    <a:pt x="526046" y="477875"/>
                  </a:lnTo>
                  <a:lnTo>
                    <a:pt x="546087" y="492036"/>
                  </a:lnTo>
                  <a:lnTo>
                    <a:pt x="546087" y="36118"/>
                  </a:lnTo>
                  <a:lnTo>
                    <a:pt x="509308" y="62103"/>
                  </a:lnTo>
                  <a:lnTo>
                    <a:pt x="477481" y="93929"/>
                  </a:lnTo>
                  <a:lnTo>
                    <a:pt x="451434" y="130784"/>
                  </a:lnTo>
                  <a:lnTo>
                    <a:pt x="431901" y="171919"/>
                  </a:lnTo>
                  <a:lnTo>
                    <a:pt x="419633" y="216598"/>
                  </a:lnTo>
                  <a:lnTo>
                    <a:pt x="415378" y="264058"/>
                  </a:lnTo>
                  <a:lnTo>
                    <a:pt x="417436" y="287147"/>
                  </a:lnTo>
                  <a:lnTo>
                    <a:pt x="397332" y="272923"/>
                  </a:lnTo>
                  <a:lnTo>
                    <a:pt x="356196" y="253390"/>
                  </a:lnTo>
                  <a:lnTo>
                    <a:pt x="311531" y="241122"/>
                  </a:lnTo>
                  <a:lnTo>
                    <a:pt x="264058" y="236867"/>
                  </a:lnTo>
                  <a:lnTo>
                    <a:pt x="216598" y="241122"/>
                  </a:lnTo>
                  <a:lnTo>
                    <a:pt x="171919" y="253390"/>
                  </a:lnTo>
                  <a:lnTo>
                    <a:pt x="130784" y="272923"/>
                  </a:lnTo>
                  <a:lnTo>
                    <a:pt x="93929" y="298970"/>
                  </a:lnTo>
                  <a:lnTo>
                    <a:pt x="62103" y="330796"/>
                  </a:lnTo>
                  <a:lnTo>
                    <a:pt x="36055" y="367652"/>
                  </a:lnTo>
                  <a:lnTo>
                    <a:pt x="16522" y="408787"/>
                  </a:lnTo>
                  <a:lnTo>
                    <a:pt x="4254" y="453466"/>
                  </a:lnTo>
                  <a:lnTo>
                    <a:pt x="0" y="500926"/>
                  </a:lnTo>
                  <a:lnTo>
                    <a:pt x="4254" y="548398"/>
                  </a:lnTo>
                  <a:lnTo>
                    <a:pt x="16522" y="593064"/>
                  </a:lnTo>
                  <a:lnTo>
                    <a:pt x="36055" y="634212"/>
                  </a:lnTo>
                  <a:lnTo>
                    <a:pt x="62103" y="671068"/>
                  </a:lnTo>
                  <a:lnTo>
                    <a:pt x="93929" y="702894"/>
                  </a:lnTo>
                  <a:lnTo>
                    <a:pt x="130784" y="728941"/>
                  </a:lnTo>
                  <a:lnTo>
                    <a:pt x="171919" y="748474"/>
                  </a:lnTo>
                  <a:lnTo>
                    <a:pt x="216598" y="760742"/>
                  </a:lnTo>
                  <a:lnTo>
                    <a:pt x="264058" y="764997"/>
                  </a:lnTo>
                  <a:lnTo>
                    <a:pt x="311531" y="760742"/>
                  </a:lnTo>
                  <a:lnTo>
                    <a:pt x="348996" y="750455"/>
                  </a:lnTo>
                  <a:lnTo>
                    <a:pt x="352907" y="794042"/>
                  </a:lnTo>
                  <a:lnTo>
                    <a:pt x="365163" y="838720"/>
                  </a:lnTo>
                  <a:lnTo>
                    <a:pt x="384695" y="879856"/>
                  </a:lnTo>
                  <a:lnTo>
                    <a:pt x="410756" y="916711"/>
                  </a:lnTo>
                  <a:lnTo>
                    <a:pt x="442582" y="948537"/>
                  </a:lnTo>
                  <a:lnTo>
                    <a:pt x="479437" y="974585"/>
                  </a:lnTo>
                  <a:lnTo>
                    <a:pt x="520573" y="994117"/>
                  </a:lnTo>
                  <a:lnTo>
                    <a:pt x="565251" y="1006386"/>
                  </a:lnTo>
                  <a:lnTo>
                    <a:pt x="612711" y="1010640"/>
                  </a:lnTo>
                  <a:lnTo>
                    <a:pt x="660184" y="1006386"/>
                  </a:lnTo>
                  <a:lnTo>
                    <a:pt x="704850" y="994117"/>
                  </a:lnTo>
                  <a:lnTo>
                    <a:pt x="745985" y="974585"/>
                  </a:lnTo>
                  <a:lnTo>
                    <a:pt x="782840" y="948537"/>
                  </a:lnTo>
                  <a:lnTo>
                    <a:pt x="814666" y="916711"/>
                  </a:lnTo>
                  <a:lnTo>
                    <a:pt x="840727" y="879856"/>
                  </a:lnTo>
                  <a:lnTo>
                    <a:pt x="860259" y="838720"/>
                  </a:lnTo>
                  <a:lnTo>
                    <a:pt x="872528" y="794042"/>
                  </a:lnTo>
                  <a:lnTo>
                    <a:pt x="874903" y="767537"/>
                  </a:lnTo>
                  <a:lnTo>
                    <a:pt x="892060" y="775677"/>
                  </a:lnTo>
                  <a:lnTo>
                    <a:pt x="905256" y="779310"/>
                  </a:lnTo>
                  <a:lnTo>
                    <a:pt x="913053" y="807681"/>
                  </a:lnTo>
                  <a:lnTo>
                    <a:pt x="932586" y="848817"/>
                  </a:lnTo>
                  <a:lnTo>
                    <a:pt x="958634" y="885672"/>
                  </a:lnTo>
                  <a:lnTo>
                    <a:pt x="990460" y="917498"/>
                  </a:lnTo>
                  <a:lnTo>
                    <a:pt x="1027315" y="943546"/>
                  </a:lnTo>
                  <a:lnTo>
                    <a:pt x="1068451" y="963079"/>
                  </a:lnTo>
                  <a:lnTo>
                    <a:pt x="1113129" y="975347"/>
                  </a:lnTo>
                  <a:lnTo>
                    <a:pt x="1160602" y="979601"/>
                  </a:lnTo>
                  <a:lnTo>
                    <a:pt x="1208062" y="975347"/>
                  </a:lnTo>
                  <a:lnTo>
                    <a:pt x="1252740" y="963079"/>
                  </a:lnTo>
                  <a:lnTo>
                    <a:pt x="1293876" y="943546"/>
                  </a:lnTo>
                  <a:lnTo>
                    <a:pt x="1330731" y="917498"/>
                  </a:lnTo>
                  <a:lnTo>
                    <a:pt x="1362557" y="885672"/>
                  </a:lnTo>
                  <a:lnTo>
                    <a:pt x="1388618" y="848817"/>
                  </a:lnTo>
                  <a:lnTo>
                    <a:pt x="1408150" y="807681"/>
                  </a:lnTo>
                  <a:lnTo>
                    <a:pt x="1420406" y="763003"/>
                  </a:lnTo>
                  <a:lnTo>
                    <a:pt x="1424673" y="715530"/>
                  </a:lnTo>
                  <a:lnTo>
                    <a:pt x="1422590" y="692480"/>
                  </a:lnTo>
                  <a:lnTo>
                    <a:pt x="1442707" y="706678"/>
                  </a:lnTo>
                  <a:lnTo>
                    <a:pt x="1483855" y="726211"/>
                  </a:lnTo>
                  <a:lnTo>
                    <a:pt x="1528521" y="738479"/>
                  </a:lnTo>
                  <a:lnTo>
                    <a:pt x="1575993" y="742734"/>
                  </a:lnTo>
                  <a:lnTo>
                    <a:pt x="1617002" y="739063"/>
                  </a:lnTo>
                  <a:lnTo>
                    <a:pt x="1616684" y="742734"/>
                  </a:lnTo>
                  <a:lnTo>
                    <a:pt x="1620939" y="790206"/>
                  </a:lnTo>
                  <a:lnTo>
                    <a:pt x="1633194" y="834885"/>
                  </a:lnTo>
                  <a:lnTo>
                    <a:pt x="1652727" y="876020"/>
                  </a:lnTo>
                  <a:lnTo>
                    <a:pt x="1678774" y="912876"/>
                  </a:lnTo>
                  <a:lnTo>
                    <a:pt x="1710601" y="944702"/>
                  </a:lnTo>
                  <a:lnTo>
                    <a:pt x="1747456" y="970749"/>
                  </a:lnTo>
                  <a:lnTo>
                    <a:pt x="1788604" y="990282"/>
                  </a:lnTo>
                  <a:lnTo>
                    <a:pt x="1833270" y="1002550"/>
                  </a:lnTo>
                  <a:lnTo>
                    <a:pt x="1880743" y="1006805"/>
                  </a:lnTo>
                  <a:lnTo>
                    <a:pt x="1928215" y="1002550"/>
                  </a:lnTo>
                  <a:lnTo>
                    <a:pt x="1972881" y="990282"/>
                  </a:lnTo>
                  <a:lnTo>
                    <a:pt x="2014016" y="970749"/>
                  </a:lnTo>
                  <a:lnTo>
                    <a:pt x="2050872" y="944702"/>
                  </a:lnTo>
                  <a:lnTo>
                    <a:pt x="2082698" y="912876"/>
                  </a:lnTo>
                  <a:lnTo>
                    <a:pt x="2108758" y="876020"/>
                  </a:lnTo>
                  <a:lnTo>
                    <a:pt x="2128291" y="834885"/>
                  </a:lnTo>
                  <a:lnTo>
                    <a:pt x="2140559" y="790206"/>
                  </a:lnTo>
                  <a:lnTo>
                    <a:pt x="2144814" y="742734"/>
                  </a:lnTo>
                  <a:close/>
                </a:path>
              </a:pathLst>
            </a:custGeom>
            <a:solidFill>
              <a:srgbClr val="D7E5E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66721" y="2306350"/>
              <a:ext cx="10650994" cy="64624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198602" y="7160100"/>
              <a:ext cx="4974590" cy="1336675"/>
            </a:xfrm>
            <a:custGeom>
              <a:avLst/>
              <a:gdLst/>
              <a:ahLst/>
              <a:cxnLst/>
              <a:rect l="l" t="t" r="r" b="b"/>
              <a:pathLst>
                <a:path w="4974590" h="1336675">
                  <a:moveTo>
                    <a:pt x="4864925" y="153060"/>
                  </a:moveTo>
                  <a:lnTo>
                    <a:pt x="106146" y="153060"/>
                  </a:lnTo>
                  <a:lnTo>
                    <a:pt x="107632" y="154965"/>
                  </a:lnTo>
                  <a:lnTo>
                    <a:pt x="137655" y="193065"/>
                  </a:lnTo>
                  <a:lnTo>
                    <a:pt x="168224" y="231165"/>
                  </a:lnTo>
                  <a:lnTo>
                    <a:pt x="199313" y="269265"/>
                  </a:lnTo>
                  <a:lnTo>
                    <a:pt x="230962" y="307365"/>
                  </a:lnTo>
                  <a:lnTo>
                    <a:pt x="263182" y="345465"/>
                  </a:lnTo>
                  <a:lnTo>
                    <a:pt x="295986" y="383565"/>
                  </a:lnTo>
                  <a:lnTo>
                    <a:pt x="329374" y="421665"/>
                  </a:lnTo>
                  <a:lnTo>
                    <a:pt x="363372" y="459765"/>
                  </a:lnTo>
                  <a:lnTo>
                    <a:pt x="397992" y="485165"/>
                  </a:lnTo>
                  <a:lnTo>
                    <a:pt x="433235" y="523265"/>
                  </a:lnTo>
                  <a:lnTo>
                    <a:pt x="469125" y="561365"/>
                  </a:lnTo>
                  <a:lnTo>
                    <a:pt x="505675" y="586765"/>
                  </a:lnTo>
                  <a:lnTo>
                    <a:pt x="542899" y="624865"/>
                  </a:lnTo>
                  <a:lnTo>
                    <a:pt x="580809" y="650265"/>
                  </a:lnTo>
                  <a:lnTo>
                    <a:pt x="619404" y="688365"/>
                  </a:lnTo>
                  <a:lnTo>
                    <a:pt x="658723" y="713765"/>
                  </a:lnTo>
                  <a:lnTo>
                    <a:pt x="698754" y="751865"/>
                  </a:lnTo>
                  <a:lnTo>
                    <a:pt x="739521" y="777265"/>
                  </a:lnTo>
                  <a:lnTo>
                    <a:pt x="781037" y="802665"/>
                  </a:lnTo>
                  <a:lnTo>
                    <a:pt x="823315" y="828065"/>
                  </a:lnTo>
                  <a:lnTo>
                    <a:pt x="866368" y="866165"/>
                  </a:lnTo>
                  <a:lnTo>
                    <a:pt x="910209" y="891565"/>
                  </a:lnTo>
                  <a:lnTo>
                    <a:pt x="954862" y="916965"/>
                  </a:lnTo>
                  <a:lnTo>
                    <a:pt x="1000315" y="942365"/>
                  </a:lnTo>
                  <a:lnTo>
                    <a:pt x="1126883" y="1018565"/>
                  </a:lnTo>
                  <a:lnTo>
                    <a:pt x="1169492" y="1031265"/>
                  </a:lnTo>
                  <a:lnTo>
                    <a:pt x="1212303" y="1056665"/>
                  </a:lnTo>
                  <a:lnTo>
                    <a:pt x="1255306" y="1069365"/>
                  </a:lnTo>
                  <a:lnTo>
                    <a:pt x="1298486" y="1094765"/>
                  </a:lnTo>
                  <a:lnTo>
                    <a:pt x="1341843" y="1107465"/>
                  </a:lnTo>
                  <a:lnTo>
                    <a:pt x="1385354" y="1132865"/>
                  </a:lnTo>
                  <a:lnTo>
                    <a:pt x="1472857" y="1158265"/>
                  </a:lnTo>
                  <a:lnTo>
                    <a:pt x="1516837" y="1183665"/>
                  </a:lnTo>
                  <a:lnTo>
                    <a:pt x="1827923" y="1272565"/>
                  </a:lnTo>
                  <a:lnTo>
                    <a:pt x="1872754" y="1272565"/>
                  </a:lnTo>
                  <a:lnTo>
                    <a:pt x="1962594" y="1297965"/>
                  </a:lnTo>
                  <a:lnTo>
                    <a:pt x="2007603" y="1297965"/>
                  </a:lnTo>
                  <a:lnTo>
                    <a:pt x="2097760" y="1323365"/>
                  </a:lnTo>
                  <a:lnTo>
                    <a:pt x="2188045" y="1323365"/>
                  </a:lnTo>
                  <a:lnTo>
                    <a:pt x="2233206" y="1336065"/>
                  </a:lnTo>
                  <a:lnTo>
                    <a:pt x="2728849" y="1336065"/>
                  </a:lnTo>
                  <a:lnTo>
                    <a:pt x="2773603" y="1323365"/>
                  </a:lnTo>
                  <a:lnTo>
                    <a:pt x="2862821" y="1323365"/>
                  </a:lnTo>
                  <a:lnTo>
                    <a:pt x="2907271" y="1310665"/>
                  </a:lnTo>
                  <a:lnTo>
                    <a:pt x="2951619" y="1310665"/>
                  </a:lnTo>
                  <a:lnTo>
                    <a:pt x="3039961" y="1285265"/>
                  </a:lnTo>
                  <a:lnTo>
                    <a:pt x="3083928" y="1285265"/>
                  </a:lnTo>
                  <a:lnTo>
                    <a:pt x="3258312" y="1234465"/>
                  </a:lnTo>
                  <a:lnTo>
                    <a:pt x="3301504" y="1234465"/>
                  </a:lnTo>
                  <a:lnTo>
                    <a:pt x="3387306" y="1209065"/>
                  </a:lnTo>
                  <a:lnTo>
                    <a:pt x="3429927" y="1183665"/>
                  </a:lnTo>
                  <a:lnTo>
                    <a:pt x="3598253" y="1132865"/>
                  </a:lnTo>
                  <a:lnTo>
                    <a:pt x="3639769" y="1107465"/>
                  </a:lnTo>
                  <a:lnTo>
                    <a:pt x="3681031" y="1094765"/>
                  </a:lnTo>
                  <a:lnTo>
                    <a:pt x="3722052" y="1069365"/>
                  </a:lnTo>
                  <a:lnTo>
                    <a:pt x="3762806" y="1056665"/>
                  </a:lnTo>
                  <a:lnTo>
                    <a:pt x="3803281" y="1031265"/>
                  </a:lnTo>
                  <a:lnTo>
                    <a:pt x="3843502" y="1018565"/>
                  </a:lnTo>
                  <a:lnTo>
                    <a:pt x="3923055" y="967765"/>
                  </a:lnTo>
                  <a:lnTo>
                    <a:pt x="3962387" y="955065"/>
                  </a:lnTo>
                  <a:lnTo>
                    <a:pt x="4078516" y="878865"/>
                  </a:lnTo>
                  <a:lnTo>
                    <a:pt x="4191660" y="802665"/>
                  </a:lnTo>
                  <a:lnTo>
                    <a:pt x="4265333" y="751865"/>
                  </a:lnTo>
                  <a:lnTo>
                    <a:pt x="4337520" y="701065"/>
                  </a:lnTo>
                  <a:lnTo>
                    <a:pt x="4373042" y="675665"/>
                  </a:lnTo>
                  <a:lnTo>
                    <a:pt x="4408170" y="637565"/>
                  </a:lnTo>
                  <a:lnTo>
                    <a:pt x="4477194" y="586765"/>
                  </a:lnTo>
                  <a:lnTo>
                    <a:pt x="4511091" y="548665"/>
                  </a:lnTo>
                  <a:lnTo>
                    <a:pt x="4544555" y="523265"/>
                  </a:lnTo>
                  <a:lnTo>
                    <a:pt x="4577600" y="485165"/>
                  </a:lnTo>
                  <a:lnTo>
                    <a:pt x="4610189" y="447065"/>
                  </a:lnTo>
                  <a:lnTo>
                    <a:pt x="4642332" y="421665"/>
                  </a:lnTo>
                  <a:lnTo>
                    <a:pt x="4674019" y="383565"/>
                  </a:lnTo>
                  <a:lnTo>
                    <a:pt x="4705235" y="358165"/>
                  </a:lnTo>
                  <a:lnTo>
                    <a:pt x="4735982" y="320065"/>
                  </a:lnTo>
                  <a:lnTo>
                    <a:pt x="4766246" y="281965"/>
                  </a:lnTo>
                  <a:lnTo>
                    <a:pt x="4796028" y="243865"/>
                  </a:lnTo>
                  <a:lnTo>
                    <a:pt x="4825314" y="205765"/>
                  </a:lnTo>
                  <a:lnTo>
                    <a:pt x="4854092" y="167665"/>
                  </a:lnTo>
                  <a:lnTo>
                    <a:pt x="4864925" y="153060"/>
                  </a:lnTo>
                  <a:close/>
                </a:path>
                <a:path w="4974590" h="1336675">
                  <a:moveTo>
                    <a:pt x="4974463" y="0"/>
                  </a:moveTo>
                  <a:lnTo>
                    <a:pt x="0" y="0"/>
                  </a:lnTo>
                  <a:lnTo>
                    <a:pt x="20586" y="27965"/>
                  </a:lnTo>
                  <a:lnTo>
                    <a:pt x="49110" y="78765"/>
                  </a:lnTo>
                  <a:lnTo>
                    <a:pt x="78117" y="116865"/>
                  </a:lnTo>
                  <a:lnTo>
                    <a:pt x="81521" y="121259"/>
                  </a:lnTo>
                  <a:lnTo>
                    <a:pt x="4888395" y="121259"/>
                  </a:lnTo>
                  <a:lnTo>
                    <a:pt x="4910099" y="91465"/>
                  </a:lnTo>
                  <a:lnTo>
                    <a:pt x="4937303" y="53365"/>
                  </a:lnTo>
                  <a:lnTo>
                    <a:pt x="4963985" y="15265"/>
                  </a:lnTo>
                  <a:lnTo>
                    <a:pt x="4974463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280052" y="7281254"/>
              <a:ext cx="4807585" cy="31750"/>
            </a:xfrm>
            <a:custGeom>
              <a:avLst/>
              <a:gdLst/>
              <a:ahLst/>
              <a:cxnLst/>
              <a:rect l="l" t="t" r="r" b="b"/>
              <a:pathLst>
                <a:path w="4807584" h="31750">
                  <a:moveTo>
                    <a:pt x="4807027" y="0"/>
                  </a:moveTo>
                  <a:lnTo>
                    <a:pt x="0" y="0"/>
                  </a:lnTo>
                  <a:lnTo>
                    <a:pt x="24171" y="31203"/>
                  </a:lnTo>
                  <a:lnTo>
                    <a:pt x="4783995" y="31203"/>
                  </a:lnTo>
                  <a:lnTo>
                    <a:pt x="4800905" y="8407"/>
                  </a:lnTo>
                  <a:lnTo>
                    <a:pt x="4807027" y="0"/>
                  </a:lnTo>
                  <a:close/>
                </a:path>
              </a:pathLst>
            </a:custGeom>
            <a:solidFill>
              <a:srgbClr val="3939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667052" y="3551764"/>
              <a:ext cx="2219960" cy="3608704"/>
            </a:xfrm>
            <a:custGeom>
              <a:avLst/>
              <a:gdLst/>
              <a:ahLst/>
              <a:cxnLst/>
              <a:rect l="l" t="t" r="r" b="b"/>
              <a:pathLst>
                <a:path w="2219959" h="3608704">
                  <a:moveTo>
                    <a:pt x="313880" y="0"/>
                  </a:moveTo>
                  <a:lnTo>
                    <a:pt x="0" y="0"/>
                  </a:lnTo>
                  <a:lnTo>
                    <a:pt x="14986" y="30721"/>
                  </a:lnTo>
                  <a:lnTo>
                    <a:pt x="14986" y="87706"/>
                  </a:lnTo>
                  <a:lnTo>
                    <a:pt x="0" y="87706"/>
                  </a:lnTo>
                  <a:lnTo>
                    <a:pt x="14986" y="118376"/>
                  </a:lnTo>
                  <a:lnTo>
                    <a:pt x="14986" y="412800"/>
                  </a:lnTo>
                  <a:lnTo>
                    <a:pt x="298881" y="412800"/>
                  </a:lnTo>
                  <a:lnTo>
                    <a:pt x="298881" y="118376"/>
                  </a:lnTo>
                  <a:lnTo>
                    <a:pt x="313880" y="87706"/>
                  </a:lnTo>
                  <a:lnTo>
                    <a:pt x="298881" y="87706"/>
                  </a:lnTo>
                  <a:lnTo>
                    <a:pt x="298881" y="30721"/>
                  </a:lnTo>
                  <a:lnTo>
                    <a:pt x="313880" y="0"/>
                  </a:lnTo>
                  <a:close/>
                </a:path>
                <a:path w="2219959" h="3608704">
                  <a:moveTo>
                    <a:pt x="2219477" y="803033"/>
                  </a:moveTo>
                  <a:lnTo>
                    <a:pt x="14986" y="803033"/>
                  </a:lnTo>
                  <a:lnTo>
                    <a:pt x="14986" y="3608336"/>
                  </a:lnTo>
                  <a:lnTo>
                    <a:pt x="1484591" y="3608336"/>
                  </a:lnTo>
                  <a:lnTo>
                    <a:pt x="2219477" y="3608336"/>
                  </a:lnTo>
                  <a:lnTo>
                    <a:pt x="2219477" y="803033"/>
                  </a:lnTo>
                  <a:close/>
                </a:path>
              </a:pathLst>
            </a:custGeom>
            <a:solidFill>
              <a:srgbClr val="9A48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6219527" y="5768651"/>
              <a:ext cx="612140" cy="108585"/>
            </a:xfrm>
            <a:custGeom>
              <a:avLst/>
              <a:gdLst/>
              <a:ahLst/>
              <a:cxnLst/>
              <a:rect l="l" t="t" r="r" b="b"/>
              <a:pathLst>
                <a:path w="612140" h="108585">
                  <a:moveTo>
                    <a:pt x="611719" y="0"/>
                  </a:moveTo>
                  <a:lnTo>
                    <a:pt x="0" y="0"/>
                  </a:lnTo>
                  <a:lnTo>
                    <a:pt x="0" y="108467"/>
                  </a:lnTo>
                  <a:lnTo>
                    <a:pt x="611719" y="108467"/>
                  </a:lnTo>
                  <a:lnTo>
                    <a:pt x="611719" y="0"/>
                  </a:lnTo>
                  <a:close/>
                </a:path>
              </a:pathLst>
            </a:custGeom>
            <a:solidFill>
              <a:srgbClr val="7F85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682051" y="6914482"/>
              <a:ext cx="2204720" cy="67310"/>
            </a:xfrm>
            <a:custGeom>
              <a:avLst/>
              <a:gdLst/>
              <a:ahLst/>
              <a:cxnLst/>
              <a:rect l="l" t="t" r="r" b="b"/>
              <a:pathLst>
                <a:path w="2204719" h="67309">
                  <a:moveTo>
                    <a:pt x="1581378" y="0"/>
                  </a:moveTo>
                  <a:lnTo>
                    <a:pt x="0" y="0"/>
                  </a:lnTo>
                  <a:lnTo>
                    <a:pt x="0" y="66992"/>
                  </a:lnTo>
                  <a:lnTo>
                    <a:pt x="1581378" y="66992"/>
                  </a:lnTo>
                  <a:lnTo>
                    <a:pt x="1581378" y="0"/>
                  </a:lnTo>
                  <a:close/>
                </a:path>
                <a:path w="2204719" h="67309">
                  <a:moveTo>
                    <a:pt x="2204466" y="0"/>
                  </a:moveTo>
                  <a:lnTo>
                    <a:pt x="2105342" y="0"/>
                  </a:lnTo>
                  <a:lnTo>
                    <a:pt x="2105342" y="66992"/>
                  </a:lnTo>
                  <a:lnTo>
                    <a:pt x="2204466" y="66992"/>
                  </a:lnTo>
                  <a:lnTo>
                    <a:pt x="2204466" y="0"/>
                  </a:lnTo>
                  <a:close/>
                </a:path>
              </a:pathLst>
            </a:custGeom>
            <a:solidFill>
              <a:srgbClr val="403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6263442" y="5869946"/>
              <a:ext cx="524510" cy="1294765"/>
            </a:xfrm>
            <a:custGeom>
              <a:avLst/>
              <a:gdLst/>
              <a:ahLst/>
              <a:cxnLst/>
              <a:rect l="l" t="t" r="r" b="b"/>
              <a:pathLst>
                <a:path w="524509" h="1294765">
                  <a:moveTo>
                    <a:pt x="523963" y="0"/>
                  </a:moveTo>
                  <a:lnTo>
                    <a:pt x="0" y="0"/>
                  </a:lnTo>
                  <a:lnTo>
                    <a:pt x="0" y="1294138"/>
                  </a:lnTo>
                  <a:lnTo>
                    <a:pt x="523963" y="1294138"/>
                  </a:lnTo>
                  <a:lnTo>
                    <a:pt x="523963" y="0"/>
                  </a:lnTo>
                  <a:close/>
                </a:path>
              </a:pathLst>
            </a:custGeom>
            <a:solidFill>
              <a:srgbClr val="D7D4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6300791" y="5835738"/>
              <a:ext cx="449580" cy="229235"/>
            </a:xfrm>
            <a:custGeom>
              <a:avLst/>
              <a:gdLst/>
              <a:ahLst/>
              <a:cxnLst/>
              <a:rect l="l" t="t" r="r" b="b"/>
              <a:pathLst>
                <a:path w="449580" h="229235">
                  <a:moveTo>
                    <a:pt x="449274" y="0"/>
                  </a:moveTo>
                  <a:lnTo>
                    <a:pt x="0" y="0"/>
                  </a:lnTo>
                  <a:lnTo>
                    <a:pt x="0" y="229239"/>
                  </a:lnTo>
                  <a:lnTo>
                    <a:pt x="449274" y="229239"/>
                  </a:lnTo>
                  <a:lnTo>
                    <a:pt x="449274" y="0"/>
                  </a:lnTo>
                  <a:close/>
                </a:path>
              </a:pathLst>
            </a:custGeom>
            <a:solidFill>
              <a:srgbClr val="C3E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6289223" y="5824696"/>
              <a:ext cx="472440" cy="251460"/>
            </a:xfrm>
            <a:custGeom>
              <a:avLst/>
              <a:gdLst/>
              <a:ahLst/>
              <a:cxnLst/>
              <a:rect l="l" t="t" r="r" b="b"/>
              <a:pathLst>
                <a:path w="472440" h="251460">
                  <a:moveTo>
                    <a:pt x="472389" y="0"/>
                  </a:moveTo>
                  <a:lnTo>
                    <a:pt x="449275" y="0"/>
                  </a:lnTo>
                  <a:lnTo>
                    <a:pt x="449275" y="22860"/>
                  </a:lnTo>
                  <a:lnTo>
                    <a:pt x="449275" y="228600"/>
                  </a:lnTo>
                  <a:lnTo>
                    <a:pt x="23075" y="228600"/>
                  </a:lnTo>
                  <a:lnTo>
                    <a:pt x="23075" y="22860"/>
                  </a:lnTo>
                  <a:lnTo>
                    <a:pt x="449275" y="22860"/>
                  </a:lnTo>
                  <a:lnTo>
                    <a:pt x="449275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228600"/>
                  </a:lnTo>
                  <a:lnTo>
                    <a:pt x="0" y="251460"/>
                  </a:lnTo>
                  <a:lnTo>
                    <a:pt x="472389" y="251460"/>
                  </a:lnTo>
                  <a:lnTo>
                    <a:pt x="472389" y="228739"/>
                  </a:lnTo>
                  <a:lnTo>
                    <a:pt x="472389" y="228600"/>
                  </a:lnTo>
                  <a:lnTo>
                    <a:pt x="472389" y="22860"/>
                  </a:lnTo>
                  <a:lnTo>
                    <a:pt x="472389" y="22606"/>
                  </a:lnTo>
                  <a:lnTo>
                    <a:pt x="472389" y="0"/>
                  </a:lnTo>
                  <a:close/>
                </a:path>
              </a:pathLst>
            </a:custGeom>
            <a:solidFill>
              <a:srgbClr val="A19E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5144198" y="4509904"/>
              <a:ext cx="756285" cy="108585"/>
            </a:xfrm>
            <a:custGeom>
              <a:avLst/>
              <a:gdLst/>
              <a:ahLst/>
              <a:cxnLst/>
              <a:rect l="l" t="t" r="r" b="b"/>
              <a:pathLst>
                <a:path w="756284" h="108585">
                  <a:moveTo>
                    <a:pt x="756238" y="0"/>
                  </a:moveTo>
                  <a:lnTo>
                    <a:pt x="0" y="0"/>
                  </a:lnTo>
                  <a:lnTo>
                    <a:pt x="0" y="108467"/>
                  </a:lnTo>
                  <a:lnTo>
                    <a:pt x="756238" y="108467"/>
                  </a:lnTo>
                  <a:lnTo>
                    <a:pt x="756238" y="0"/>
                  </a:lnTo>
                  <a:close/>
                </a:path>
              </a:pathLst>
            </a:custGeom>
            <a:solidFill>
              <a:srgbClr val="7F85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4682034" y="3956842"/>
              <a:ext cx="2204720" cy="398145"/>
            </a:xfrm>
            <a:custGeom>
              <a:avLst/>
              <a:gdLst/>
              <a:ahLst/>
              <a:cxnLst/>
              <a:rect l="l" t="t" r="r" b="b"/>
              <a:pathLst>
                <a:path w="2204719" h="398145">
                  <a:moveTo>
                    <a:pt x="2204487" y="0"/>
                  </a:moveTo>
                  <a:lnTo>
                    <a:pt x="0" y="0"/>
                  </a:lnTo>
                  <a:lnTo>
                    <a:pt x="0" y="397935"/>
                  </a:lnTo>
                  <a:lnTo>
                    <a:pt x="2204487" y="397935"/>
                  </a:lnTo>
                  <a:lnTo>
                    <a:pt x="2204487" y="0"/>
                  </a:lnTo>
                  <a:close/>
                </a:path>
              </a:pathLst>
            </a:custGeom>
            <a:solidFill>
              <a:srgbClr val="454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4682026" y="5529217"/>
              <a:ext cx="2204720" cy="27305"/>
            </a:xfrm>
            <a:custGeom>
              <a:avLst/>
              <a:gdLst/>
              <a:ahLst/>
              <a:cxnLst/>
              <a:rect l="l" t="t" r="r" b="b"/>
              <a:pathLst>
                <a:path w="2204719" h="27304">
                  <a:moveTo>
                    <a:pt x="527291" y="0"/>
                  </a:moveTo>
                  <a:lnTo>
                    <a:pt x="0" y="0"/>
                  </a:lnTo>
                  <a:lnTo>
                    <a:pt x="0" y="27305"/>
                  </a:lnTo>
                  <a:lnTo>
                    <a:pt x="527291" y="27305"/>
                  </a:lnTo>
                  <a:lnTo>
                    <a:pt x="527291" y="0"/>
                  </a:lnTo>
                  <a:close/>
                </a:path>
                <a:path w="2204719" h="27304">
                  <a:moveTo>
                    <a:pt x="2204491" y="0"/>
                  </a:moveTo>
                  <a:lnTo>
                    <a:pt x="1153375" y="0"/>
                  </a:lnTo>
                  <a:lnTo>
                    <a:pt x="1153375" y="27305"/>
                  </a:lnTo>
                  <a:lnTo>
                    <a:pt x="2204491" y="27305"/>
                  </a:lnTo>
                  <a:lnTo>
                    <a:pt x="2204491" y="0"/>
                  </a:lnTo>
                  <a:close/>
                </a:path>
              </a:pathLst>
            </a:custGeom>
            <a:solidFill>
              <a:srgbClr val="4A2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4682034" y="5556511"/>
              <a:ext cx="2204720" cy="27305"/>
            </a:xfrm>
            <a:custGeom>
              <a:avLst/>
              <a:gdLst/>
              <a:ahLst/>
              <a:cxnLst/>
              <a:rect l="l" t="t" r="r" b="b"/>
              <a:pathLst>
                <a:path w="2204719" h="27304">
                  <a:moveTo>
                    <a:pt x="2204487" y="0"/>
                  </a:moveTo>
                  <a:lnTo>
                    <a:pt x="0" y="0"/>
                  </a:lnTo>
                  <a:lnTo>
                    <a:pt x="0" y="27266"/>
                  </a:lnTo>
                  <a:lnTo>
                    <a:pt x="2204487" y="27266"/>
                  </a:lnTo>
                  <a:lnTo>
                    <a:pt x="2204487" y="0"/>
                  </a:lnTo>
                  <a:close/>
                </a:path>
              </a:pathLst>
            </a:custGeom>
            <a:solidFill>
              <a:srgbClr val="301B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5241808" y="4578342"/>
              <a:ext cx="561340" cy="910590"/>
            </a:xfrm>
            <a:custGeom>
              <a:avLst/>
              <a:gdLst/>
              <a:ahLst/>
              <a:cxnLst/>
              <a:rect l="l" t="t" r="r" b="b"/>
              <a:pathLst>
                <a:path w="561340" h="910589">
                  <a:moveTo>
                    <a:pt x="561082" y="0"/>
                  </a:moveTo>
                  <a:lnTo>
                    <a:pt x="0" y="0"/>
                  </a:lnTo>
                  <a:lnTo>
                    <a:pt x="0" y="910506"/>
                  </a:lnTo>
                  <a:lnTo>
                    <a:pt x="561082" y="910506"/>
                  </a:lnTo>
                  <a:lnTo>
                    <a:pt x="561082" y="0"/>
                  </a:lnTo>
                  <a:close/>
                </a:path>
              </a:pathLst>
            </a:custGeom>
            <a:solidFill>
              <a:srgbClr val="C3E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5230247" y="4567395"/>
              <a:ext cx="584200" cy="933450"/>
            </a:xfrm>
            <a:custGeom>
              <a:avLst/>
              <a:gdLst/>
              <a:ahLst/>
              <a:cxnLst/>
              <a:rect l="l" t="t" r="r" b="b"/>
              <a:pathLst>
                <a:path w="584200" h="933450">
                  <a:moveTo>
                    <a:pt x="584187" y="0"/>
                  </a:moveTo>
                  <a:lnTo>
                    <a:pt x="561060" y="0"/>
                  </a:lnTo>
                  <a:lnTo>
                    <a:pt x="561060" y="22860"/>
                  </a:lnTo>
                  <a:lnTo>
                    <a:pt x="561060" y="455930"/>
                  </a:lnTo>
                  <a:lnTo>
                    <a:pt x="561060" y="494030"/>
                  </a:lnTo>
                  <a:lnTo>
                    <a:pt x="561060" y="494207"/>
                  </a:lnTo>
                  <a:lnTo>
                    <a:pt x="545680" y="494207"/>
                  </a:lnTo>
                  <a:lnTo>
                    <a:pt x="545680" y="894080"/>
                  </a:lnTo>
                  <a:lnTo>
                    <a:pt x="38493" y="894080"/>
                  </a:lnTo>
                  <a:lnTo>
                    <a:pt x="38493" y="494030"/>
                  </a:lnTo>
                  <a:lnTo>
                    <a:pt x="561060" y="494030"/>
                  </a:lnTo>
                  <a:lnTo>
                    <a:pt x="561060" y="455930"/>
                  </a:lnTo>
                  <a:lnTo>
                    <a:pt x="23050" y="455930"/>
                  </a:lnTo>
                  <a:lnTo>
                    <a:pt x="23050" y="22860"/>
                  </a:lnTo>
                  <a:lnTo>
                    <a:pt x="561060" y="22860"/>
                  </a:lnTo>
                  <a:lnTo>
                    <a:pt x="561060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455930"/>
                  </a:lnTo>
                  <a:lnTo>
                    <a:pt x="0" y="494030"/>
                  </a:lnTo>
                  <a:lnTo>
                    <a:pt x="0" y="894080"/>
                  </a:lnTo>
                  <a:lnTo>
                    <a:pt x="0" y="909320"/>
                  </a:lnTo>
                  <a:lnTo>
                    <a:pt x="0" y="932992"/>
                  </a:lnTo>
                  <a:lnTo>
                    <a:pt x="584187" y="932992"/>
                  </a:lnTo>
                  <a:lnTo>
                    <a:pt x="584187" y="22517"/>
                  </a:lnTo>
                  <a:lnTo>
                    <a:pt x="584187" y="0"/>
                  </a:lnTo>
                  <a:close/>
                </a:path>
              </a:pathLst>
            </a:custGeom>
            <a:solidFill>
              <a:srgbClr val="4A2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5209327" y="5500377"/>
              <a:ext cx="626110" cy="56515"/>
            </a:xfrm>
            <a:custGeom>
              <a:avLst/>
              <a:gdLst/>
              <a:ahLst/>
              <a:cxnLst/>
              <a:rect l="l" t="t" r="r" b="b"/>
              <a:pathLst>
                <a:path w="626109" h="56514">
                  <a:moveTo>
                    <a:pt x="626075" y="0"/>
                  </a:moveTo>
                  <a:lnTo>
                    <a:pt x="0" y="0"/>
                  </a:lnTo>
                  <a:lnTo>
                    <a:pt x="0" y="56123"/>
                  </a:lnTo>
                  <a:lnTo>
                    <a:pt x="626075" y="56123"/>
                  </a:lnTo>
                  <a:lnTo>
                    <a:pt x="626075" y="0"/>
                  </a:lnTo>
                  <a:close/>
                </a:path>
              </a:pathLst>
            </a:custGeom>
            <a:solidFill>
              <a:srgbClr val="301B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4682034" y="4354788"/>
              <a:ext cx="2204720" cy="155575"/>
            </a:xfrm>
            <a:custGeom>
              <a:avLst/>
              <a:gdLst/>
              <a:ahLst/>
              <a:cxnLst/>
              <a:rect l="l" t="t" r="r" b="b"/>
              <a:pathLst>
                <a:path w="2204719" h="155575">
                  <a:moveTo>
                    <a:pt x="2204487" y="0"/>
                  </a:moveTo>
                  <a:lnTo>
                    <a:pt x="0" y="0"/>
                  </a:lnTo>
                  <a:lnTo>
                    <a:pt x="0" y="155115"/>
                  </a:lnTo>
                  <a:lnTo>
                    <a:pt x="2204487" y="155115"/>
                  </a:lnTo>
                  <a:lnTo>
                    <a:pt x="2204487" y="0"/>
                  </a:lnTo>
                  <a:close/>
                </a:path>
              </a:pathLst>
            </a:custGeom>
            <a:solidFill>
              <a:srgbClr val="51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6289232" y="6076537"/>
              <a:ext cx="472440" cy="1080135"/>
            </a:xfrm>
            <a:custGeom>
              <a:avLst/>
              <a:gdLst/>
              <a:ahLst/>
              <a:cxnLst/>
              <a:rect l="l" t="t" r="r" b="b"/>
              <a:pathLst>
                <a:path w="472440" h="1080134">
                  <a:moveTo>
                    <a:pt x="472383" y="0"/>
                  </a:moveTo>
                  <a:lnTo>
                    <a:pt x="0" y="0"/>
                  </a:lnTo>
                  <a:lnTo>
                    <a:pt x="0" y="1079632"/>
                  </a:lnTo>
                  <a:lnTo>
                    <a:pt x="472383" y="1079632"/>
                  </a:lnTo>
                  <a:lnTo>
                    <a:pt x="472383" y="0"/>
                  </a:lnTo>
                  <a:close/>
                </a:path>
              </a:pathLst>
            </a:custGeom>
            <a:solidFill>
              <a:srgbClr val="4917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6263442" y="7137405"/>
              <a:ext cx="524510" cy="43815"/>
            </a:xfrm>
            <a:custGeom>
              <a:avLst/>
              <a:gdLst/>
              <a:ahLst/>
              <a:cxnLst/>
              <a:rect l="l" t="t" r="r" b="b"/>
              <a:pathLst>
                <a:path w="524509" h="43815">
                  <a:moveTo>
                    <a:pt x="523963" y="0"/>
                  </a:moveTo>
                  <a:lnTo>
                    <a:pt x="0" y="0"/>
                  </a:lnTo>
                  <a:lnTo>
                    <a:pt x="0" y="43757"/>
                  </a:lnTo>
                  <a:lnTo>
                    <a:pt x="523963" y="43757"/>
                  </a:lnTo>
                  <a:lnTo>
                    <a:pt x="523963" y="0"/>
                  </a:lnTo>
                  <a:close/>
                </a:path>
              </a:pathLst>
            </a:custGeom>
            <a:solidFill>
              <a:srgbClr val="EFC2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6367773" y="6151517"/>
              <a:ext cx="315595" cy="426720"/>
            </a:xfrm>
            <a:custGeom>
              <a:avLst/>
              <a:gdLst/>
              <a:ahLst/>
              <a:cxnLst/>
              <a:rect l="l" t="t" r="r" b="b"/>
              <a:pathLst>
                <a:path w="315594" h="426720">
                  <a:moveTo>
                    <a:pt x="100406" y="0"/>
                  </a:moveTo>
                  <a:lnTo>
                    <a:pt x="0" y="0"/>
                  </a:lnTo>
                  <a:lnTo>
                    <a:pt x="0" y="426491"/>
                  </a:lnTo>
                  <a:lnTo>
                    <a:pt x="100406" y="426491"/>
                  </a:lnTo>
                  <a:lnTo>
                    <a:pt x="100406" y="0"/>
                  </a:lnTo>
                  <a:close/>
                </a:path>
                <a:path w="315594" h="426720">
                  <a:moveTo>
                    <a:pt x="315290" y="0"/>
                  </a:moveTo>
                  <a:lnTo>
                    <a:pt x="214884" y="0"/>
                  </a:lnTo>
                  <a:lnTo>
                    <a:pt x="214884" y="426491"/>
                  </a:lnTo>
                  <a:lnTo>
                    <a:pt x="315290" y="426491"/>
                  </a:lnTo>
                  <a:lnTo>
                    <a:pt x="315290" y="0"/>
                  </a:lnTo>
                  <a:close/>
                </a:path>
              </a:pathLst>
            </a:custGeom>
            <a:solidFill>
              <a:srgbClr val="C3E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6445771" y="6641682"/>
              <a:ext cx="159385" cy="50800"/>
            </a:xfrm>
            <a:custGeom>
              <a:avLst/>
              <a:gdLst/>
              <a:ahLst/>
              <a:cxnLst/>
              <a:rect l="l" t="t" r="r" b="b"/>
              <a:pathLst>
                <a:path w="159384" h="50800">
                  <a:moveTo>
                    <a:pt x="159272" y="0"/>
                  </a:moveTo>
                  <a:lnTo>
                    <a:pt x="0" y="0"/>
                  </a:lnTo>
                  <a:lnTo>
                    <a:pt x="0" y="50406"/>
                  </a:lnTo>
                  <a:lnTo>
                    <a:pt x="159272" y="50406"/>
                  </a:lnTo>
                  <a:lnTo>
                    <a:pt x="159272" y="0"/>
                  </a:lnTo>
                  <a:close/>
                </a:path>
              </a:pathLst>
            </a:custGeom>
            <a:solidFill>
              <a:srgbClr val="AD8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6441928" y="6637496"/>
              <a:ext cx="167005" cy="58419"/>
            </a:xfrm>
            <a:custGeom>
              <a:avLst/>
              <a:gdLst/>
              <a:ahLst/>
              <a:cxnLst/>
              <a:rect l="l" t="t" r="r" b="b"/>
              <a:pathLst>
                <a:path w="167005" h="58420">
                  <a:moveTo>
                    <a:pt x="166979" y="8064"/>
                  </a:moveTo>
                  <a:lnTo>
                    <a:pt x="159296" y="8064"/>
                  </a:lnTo>
                  <a:lnTo>
                    <a:pt x="159296" y="50761"/>
                  </a:lnTo>
                  <a:lnTo>
                    <a:pt x="166979" y="50761"/>
                  </a:lnTo>
                  <a:lnTo>
                    <a:pt x="166979" y="8064"/>
                  </a:lnTo>
                  <a:close/>
                </a:path>
                <a:path w="167005" h="58420">
                  <a:moveTo>
                    <a:pt x="1669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50800"/>
                  </a:lnTo>
                  <a:lnTo>
                    <a:pt x="0" y="58420"/>
                  </a:lnTo>
                  <a:lnTo>
                    <a:pt x="166979" y="58420"/>
                  </a:lnTo>
                  <a:lnTo>
                    <a:pt x="166979" y="50800"/>
                  </a:lnTo>
                  <a:lnTo>
                    <a:pt x="7708" y="50800"/>
                  </a:lnTo>
                  <a:lnTo>
                    <a:pt x="7708" y="7620"/>
                  </a:lnTo>
                  <a:lnTo>
                    <a:pt x="166979" y="7620"/>
                  </a:lnTo>
                  <a:lnTo>
                    <a:pt x="166979" y="0"/>
                  </a:lnTo>
                  <a:close/>
                </a:path>
              </a:pathLst>
            </a:custGeom>
            <a:solidFill>
              <a:srgbClr val="8361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93733" y="6274689"/>
              <a:ext cx="66008" cy="7419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72419" y="4702741"/>
              <a:ext cx="162340" cy="24089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6500969" y="652660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4">
                  <a:moveTo>
                    <a:pt x="19800" y="0"/>
                  </a:moveTo>
                  <a:lnTo>
                    <a:pt x="12090" y="1551"/>
                  </a:lnTo>
                  <a:lnTo>
                    <a:pt x="5796" y="5785"/>
                  </a:lnTo>
                  <a:lnTo>
                    <a:pt x="1555" y="12068"/>
                  </a:lnTo>
                  <a:lnTo>
                    <a:pt x="0" y="19769"/>
                  </a:lnTo>
                  <a:lnTo>
                    <a:pt x="1555" y="27469"/>
                  </a:lnTo>
                  <a:lnTo>
                    <a:pt x="5796" y="33752"/>
                  </a:lnTo>
                  <a:lnTo>
                    <a:pt x="12090" y="37986"/>
                  </a:lnTo>
                  <a:lnTo>
                    <a:pt x="19800" y="39538"/>
                  </a:lnTo>
                  <a:lnTo>
                    <a:pt x="27492" y="37986"/>
                  </a:lnTo>
                  <a:lnTo>
                    <a:pt x="33776" y="33752"/>
                  </a:lnTo>
                  <a:lnTo>
                    <a:pt x="38014" y="27469"/>
                  </a:lnTo>
                  <a:lnTo>
                    <a:pt x="39569" y="19769"/>
                  </a:lnTo>
                  <a:lnTo>
                    <a:pt x="38014" y="12068"/>
                  </a:lnTo>
                  <a:lnTo>
                    <a:pt x="33776" y="5785"/>
                  </a:lnTo>
                  <a:lnTo>
                    <a:pt x="27492" y="1551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rgbClr val="AD8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6497149" y="6522739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3611" y="0"/>
                  </a:moveTo>
                  <a:lnTo>
                    <a:pt x="14418" y="1859"/>
                  </a:lnTo>
                  <a:lnTo>
                    <a:pt x="6913" y="6929"/>
                  </a:lnTo>
                  <a:lnTo>
                    <a:pt x="1854" y="14444"/>
                  </a:lnTo>
                  <a:lnTo>
                    <a:pt x="0" y="23643"/>
                  </a:lnTo>
                  <a:lnTo>
                    <a:pt x="1776" y="32438"/>
                  </a:lnTo>
                  <a:lnTo>
                    <a:pt x="1854" y="32823"/>
                  </a:lnTo>
                  <a:lnTo>
                    <a:pt x="6913" y="40329"/>
                  </a:lnTo>
                  <a:lnTo>
                    <a:pt x="14418" y="45396"/>
                  </a:lnTo>
                  <a:lnTo>
                    <a:pt x="23611" y="47255"/>
                  </a:lnTo>
                  <a:lnTo>
                    <a:pt x="32810" y="45396"/>
                  </a:lnTo>
                  <a:lnTo>
                    <a:pt x="40325" y="40329"/>
                  </a:lnTo>
                  <a:lnTo>
                    <a:pt x="40839" y="39569"/>
                  </a:lnTo>
                  <a:lnTo>
                    <a:pt x="14826" y="39569"/>
                  </a:lnTo>
                  <a:lnTo>
                    <a:pt x="7685" y="32438"/>
                  </a:lnTo>
                  <a:lnTo>
                    <a:pt x="7685" y="14858"/>
                  </a:lnTo>
                  <a:lnTo>
                    <a:pt x="14826" y="7706"/>
                  </a:lnTo>
                  <a:lnTo>
                    <a:pt x="40850" y="7706"/>
                  </a:lnTo>
                  <a:lnTo>
                    <a:pt x="40325" y="6929"/>
                  </a:lnTo>
                  <a:lnTo>
                    <a:pt x="32810" y="1859"/>
                  </a:lnTo>
                  <a:lnTo>
                    <a:pt x="23611" y="0"/>
                  </a:lnTo>
                  <a:close/>
                </a:path>
                <a:path w="47625" h="47625">
                  <a:moveTo>
                    <a:pt x="40850" y="7706"/>
                  </a:moveTo>
                  <a:lnTo>
                    <a:pt x="32396" y="7706"/>
                  </a:lnTo>
                  <a:lnTo>
                    <a:pt x="39538" y="14858"/>
                  </a:lnTo>
                  <a:lnTo>
                    <a:pt x="39538" y="32438"/>
                  </a:lnTo>
                  <a:lnTo>
                    <a:pt x="32396" y="39569"/>
                  </a:lnTo>
                  <a:lnTo>
                    <a:pt x="40839" y="39569"/>
                  </a:lnTo>
                  <a:lnTo>
                    <a:pt x="45395" y="32823"/>
                  </a:lnTo>
                  <a:lnTo>
                    <a:pt x="47255" y="23643"/>
                  </a:lnTo>
                  <a:lnTo>
                    <a:pt x="45479" y="14858"/>
                  </a:lnTo>
                  <a:lnTo>
                    <a:pt x="45395" y="14444"/>
                  </a:lnTo>
                  <a:lnTo>
                    <a:pt x="40850" y="7706"/>
                  </a:lnTo>
                  <a:close/>
                </a:path>
              </a:pathLst>
            </a:custGeom>
            <a:solidFill>
              <a:srgbClr val="836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5384440" y="4640347"/>
              <a:ext cx="303530" cy="302260"/>
            </a:xfrm>
            <a:custGeom>
              <a:avLst/>
              <a:gdLst/>
              <a:ahLst/>
              <a:cxnLst/>
              <a:rect l="l" t="t" r="r" b="b"/>
              <a:pathLst>
                <a:path w="303530" h="302260">
                  <a:moveTo>
                    <a:pt x="294116" y="0"/>
                  </a:moveTo>
                  <a:lnTo>
                    <a:pt x="286787" y="0"/>
                  </a:lnTo>
                  <a:lnTo>
                    <a:pt x="0" y="286828"/>
                  </a:lnTo>
                  <a:lnTo>
                    <a:pt x="0" y="294127"/>
                  </a:lnTo>
                  <a:lnTo>
                    <a:pt x="6764" y="300901"/>
                  </a:lnTo>
                  <a:lnTo>
                    <a:pt x="9727" y="302022"/>
                  </a:lnTo>
                  <a:lnTo>
                    <a:pt x="12669" y="302022"/>
                  </a:lnTo>
                  <a:lnTo>
                    <a:pt x="15612" y="302022"/>
                  </a:lnTo>
                  <a:lnTo>
                    <a:pt x="18585" y="300901"/>
                  </a:lnTo>
                  <a:lnTo>
                    <a:pt x="303132" y="16355"/>
                  </a:lnTo>
                  <a:lnTo>
                    <a:pt x="303132" y="9057"/>
                  </a:lnTo>
                  <a:lnTo>
                    <a:pt x="294116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50815" y="4787797"/>
              <a:ext cx="202548" cy="20140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97765" y="4614262"/>
              <a:ext cx="202548" cy="20140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5313316" y="5100894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4" h="253364">
                  <a:moveTo>
                    <a:pt x="245238" y="0"/>
                  </a:moveTo>
                  <a:lnTo>
                    <a:pt x="237940" y="0"/>
                  </a:lnTo>
                  <a:lnTo>
                    <a:pt x="0" y="237919"/>
                  </a:lnTo>
                  <a:lnTo>
                    <a:pt x="0" y="245217"/>
                  </a:lnTo>
                  <a:lnTo>
                    <a:pt x="6774" y="251981"/>
                  </a:lnTo>
                  <a:lnTo>
                    <a:pt x="9706" y="253112"/>
                  </a:lnTo>
                  <a:lnTo>
                    <a:pt x="15622" y="253112"/>
                  </a:lnTo>
                  <a:lnTo>
                    <a:pt x="18585" y="251981"/>
                  </a:lnTo>
                  <a:lnTo>
                    <a:pt x="20837" y="249741"/>
                  </a:lnTo>
                  <a:lnTo>
                    <a:pt x="254264" y="16324"/>
                  </a:lnTo>
                  <a:lnTo>
                    <a:pt x="254264" y="8994"/>
                  </a:lnTo>
                  <a:lnTo>
                    <a:pt x="245238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16118" y="5158672"/>
              <a:ext cx="202548" cy="20137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70791" y="5876422"/>
              <a:ext cx="255591" cy="15049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96857" y="6205806"/>
              <a:ext cx="71976" cy="7085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596857" y="6302926"/>
              <a:ext cx="71976" cy="7085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381983" y="6320187"/>
              <a:ext cx="71976" cy="7085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81983" y="6417304"/>
              <a:ext cx="71976" cy="7085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6871139" y="3551762"/>
              <a:ext cx="314325" cy="413384"/>
            </a:xfrm>
            <a:custGeom>
              <a:avLst/>
              <a:gdLst/>
              <a:ahLst/>
              <a:cxnLst/>
              <a:rect l="l" t="t" r="r" b="b"/>
              <a:pathLst>
                <a:path w="314325" h="413385">
                  <a:moveTo>
                    <a:pt x="313864" y="0"/>
                  </a:moveTo>
                  <a:lnTo>
                    <a:pt x="0" y="0"/>
                  </a:lnTo>
                  <a:lnTo>
                    <a:pt x="14973" y="30711"/>
                  </a:lnTo>
                  <a:lnTo>
                    <a:pt x="14973" y="87704"/>
                  </a:lnTo>
                  <a:lnTo>
                    <a:pt x="0" y="87704"/>
                  </a:lnTo>
                  <a:lnTo>
                    <a:pt x="14973" y="118373"/>
                  </a:lnTo>
                  <a:lnTo>
                    <a:pt x="14973" y="412793"/>
                  </a:lnTo>
                  <a:lnTo>
                    <a:pt x="298870" y="412793"/>
                  </a:lnTo>
                  <a:lnTo>
                    <a:pt x="298870" y="118373"/>
                  </a:lnTo>
                  <a:lnTo>
                    <a:pt x="313864" y="87704"/>
                  </a:lnTo>
                  <a:lnTo>
                    <a:pt x="298870" y="87704"/>
                  </a:lnTo>
                  <a:lnTo>
                    <a:pt x="298870" y="30711"/>
                  </a:lnTo>
                  <a:lnTo>
                    <a:pt x="313864" y="0"/>
                  </a:lnTo>
                  <a:close/>
                </a:path>
              </a:pathLst>
            </a:custGeom>
            <a:solidFill>
              <a:srgbClr val="6B4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6886093" y="3956842"/>
              <a:ext cx="1537970" cy="398145"/>
            </a:xfrm>
            <a:custGeom>
              <a:avLst/>
              <a:gdLst/>
              <a:ahLst/>
              <a:cxnLst/>
              <a:rect l="l" t="t" r="r" b="b"/>
              <a:pathLst>
                <a:path w="1537969" h="398145">
                  <a:moveTo>
                    <a:pt x="1327886" y="0"/>
                  </a:moveTo>
                  <a:lnTo>
                    <a:pt x="0" y="0"/>
                  </a:lnTo>
                  <a:lnTo>
                    <a:pt x="0" y="397935"/>
                  </a:lnTo>
                  <a:lnTo>
                    <a:pt x="1537581" y="397935"/>
                  </a:lnTo>
                  <a:lnTo>
                    <a:pt x="1533565" y="386419"/>
                  </a:lnTo>
                  <a:lnTo>
                    <a:pt x="1515232" y="348319"/>
                  </a:lnTo>
                  <a:lnTo>
                    <a:pt x="1496287" y="310219"/>
                  </a:lnTo>
                  <a:lnTo>
                    <a:pt x="1476735" y="272119"/>
                  </a:lnTo>
                  <a:lnTo>
                    <a:pt x="1456582" y="221319"/>
                  </a:lnTo>
                  <a:lnTo>
                    <a:pt x="1435834" y="183219"/>
                  </a:lnTo>
                  <a:lnTo>
                    <a:pt x="1414497" y="145119"/>
                  </a:lnTo>
                  <a:lnTo>
                    <a:pt x="1392576" y="107019"/>
                  </a:lnTo>
                  <a:lnTo>
                    <a:pt x="1370077" y="68919"/>
                  </a:lnTo>
                  <a:lnTo>
                    <a:pt x="1347006" y="30819"/>
                  </a:lnTo>
                  <a:lnTo>
                    <a:pt x="1327886" y="0"/>
                  </a:lnTo>
                  <a:close/>
                </a:path>
              </a:pathLst>
            </a:custGeom>
            <a:solidFill>
              <a:srgbClr val="454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6871139" y="3551762"/>
              <a:ext cx="314325" cy="413384"/>
            </a:xfrm>
            <a:custGeom>
              <a:avLst/>
              <a:gdLst/>
              <a:ahLst/>
              <a:cxnLst/>
              <a:rect l="l" t="t" r="r" b="b"/>
              <a:pathLst>
                <a:path w="314325" h="413385">
                  <a:moveTo>
                    <a:pt x="313864" y="0"/>
                  </a:moveTo>
                  <a:lnTo>
                    <a:pt x="0" y="0"/>
                  </a:lnTo>
                  <a:lnTo>
                    <a:pt x="14973" y="30711"/>
                  </a:lnTo>
                  <a:lnTo>
                    <a:pt x="14973" y="87704"/>
                  </a:lnTo>
                  <a:lnTo>
                    <a:pt x="0" y="87704"/>
                  </a:lnTo>
                  <a:lnTo>
                    <a:pt x="14973" y="118373"/>
                  </a:lnTo>
                  <a:lnTo>
                    <a:pt x="14973" y="412793"/>
                  </a:lnTo>
                  <a:lnTo>
                    <a:pt x="298870" y="412793"/>
                  </a:lnTo>
                  <a:lnTo>
                    <a:pt x="298870" y="118373"/>
                  </a:lnTo>
                  <a:lnTo>
                    <a:pt x="313864" y="87704"/>
                  </a:lnTo>
                  <a:lnTo>
                    <a:pt x="298870" y="87704"/>
                  </a:lnTo>
                  <a:lnTo>
                    <a:pt x="298870" y="30711"/>
                  </a:lnTo>
                  <a:lnTo>
                    <a:pt x="313864" y="0"/>
                  </a:lnTo>
                  <a:close/>
                </a:path>
              </a:pathLst>
            </a:custGeom>
            <a:solidFill>
              <a:srgbClr val="9A48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6886093" y="3956842"/>
              <a:ext cx="1537970" cy="398145"/>
            </a:xfrm>
            <a:custGeom>
              <a:avLst/>
              <a:gdLst/>
              <a:ahLst/>
              <a:cxnLst/>
              <a:rect l="l" t="t" r="r" b="b"/>
              <a:pathLst>
                <a:path w="1537969" h="398145">
                  <a:moveTo>
                    <a:pt x="1327886" y="0"/>
                  </a:moveTo>
                  <a:lnTo>
                    <a:pt x="0" y="0"/>
                  </a:lnTo>
                  <a:lnTo>
                    <a:pt x="0" y="397935"/>
                  </a:lnTo>
                  <a:lnTo>
                    <a:pt x="1537581" y="397935"/>
                  </a:lnTo>
                  <a:lnTo>
                    <a:pt x="1533565" y="386419"/>
                  </a:lnTo>
                  <a:lnTo>
                    <a:pt x="1515232" y="348319"/>
                  </a:lnTo>
                  <a:lnTo>
                    <a:pt x="1496287" y="310219"/>
                  </a:lnTo>
                  <a:lnTo>
                    <a:pt x="1476735" y="272119"/>
                  </a:lnTo>
                  <a:lnTo>
                    <a:pt x="1456582" y="221319"/>
                  </a:lnTo>
                  <a:lnTo>
                    <a:pt x="1435834" y="183219"/>
                  </a:lnTo>
                  <a:lnTo>
                    <a:pt x="1414497" y="145119"/>
                  </a:lnTo>
                  <a:lnTo>
                    <a:pt x="1392576" y="107019"/>
                  </a:lnTo>
                  <a:lnTo>
                    <a:pt x="1370077" y="68919"/>
                  </a:lnTo>
                  <a:lnTo>
                    <a:pt x="1347006" y="30819"/>
                  </a:lnTo>
                  <a:lnTo>
                    <a:pt x="1327886" y="0"/>
                  </a:lnTo>
                  <a:close/>
                </a:path>
              </a:pathLst>
            </a:custGeom>
            <a:solidFill>
              <a:srgbClr val="454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5144198" y="5753217"/>
              <a:ext cx="756285" cy="108585"/>
            </a:xfrm>
            <a:custGeom>
              <a:avLst/>
              <a:gdLst/>
              <a:ahLst/>
              <a:cxnLst/>
              <a:rect l="l" t="t" r="r" b="b"/>
              <a:pathLst>
                <a:path w="756284" h="108585">
                  <a:moveTo>
                    <a:pt x="756238" y="0"/>
                  </a:moveTo>
                  <a:lnTo>
                    <a:pt x="0" y="0"/>
                  </a:lnTo>
                  <a:lnTo>
                    <a:pt x="0" y="108467"/>
                  </a:lnTo>
                  <a:lnTo>
                    <a:pt x="756238" y="108467"/>
                  </a:lnTo>
                  <a:lnTo>
                    <a:pt x="756238" y="0"/>
                  </a:lnTo>
                  <a:close/>
                </a:path>
              </a:pathLst>
            </a:custGeom>
            <a:solidFill>
              <a:srgbClr val="7F85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5241808" y="5824723"/>
              <a:ext cx="561340" cy="910590"/>
            </a:xfrm>
            <a:custGeom>
              <a:avLst/>
              <a:gdLst/>
              <a:ahLst/>
              <a:cxnLst/>
              <a:rect l="l" t="t" r="r" b="b"/>
              <a:pathLst>
                <a:path w="561340" h="910590">
                  <a:moveTo>
                    <a:pt x="561082" y="0"/>
                  </a:moveTo>
                  <a:lnTo>
                    <a:pt x="0" y="0"/>
                  </a:lnTo>
                  <a:lnTo>
                    <a:pt x="0" y="910506"/>
                  </a:lnTo>
                  <a:lnTo>
                    <a:pt x="561082" y="910506"/>
                  </a:lnTo>
                  <a:lnTo>
                    <a:pt x="561082" y="0"/>
                  </a:lnTo>
                  <a:close/>
                </a:path>
              </a:pathLst>
            </a:custGeom>
            <a:solidFill>
              <a:srgbClr val="C3E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5230247" y="5813266"/>
              <a:ext cx="584200" cy="933450"/>
            </a:xfrm>
            <a:custGeom>
              <a:avLst/>
              <a:gdLst/>
              <a:ahLst/>
              <a:cxnLst/>
              <a:rect l="l" t="t" r="r" b="b"/>
              <a:pathLst>
                <a:path w="584200" h="933450">
                  <a:moveTo>
                    <a:pt x="584187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455930"/>
                  </a:lnTo>
                  <a:lnTo>
                    <a:pt x="0" y="495300"/>
                  </a:lnTo>
                  <a:lnTo>
                    <a:pt x="0" y="895350"/>
                  </a:lnTo>
                  <a:lnTo>
                    <a:pt x="0" y="910590"/>
                  </a:lnTo>
                  <a:lnTo>
                    <a:pt x="0" y="933450"/>
                  </a:lnTo>
                  <a:lnTo>
                    <a:pt x="584187" y="933450"/>
                  </a:lnTo>
                  <a:lnTo>
                    <a:pt x="584187" y="23012"/>
                  </a:lnTo>
                  <a:lnTo>
                    <a:pt x="561060" y="23012"/>
                  </a:lnTo>
                  <a:lnTo>
                    <a:pt x="561060" y="455930"/>
                  </a:lnTo>
                  <a:lnTo>
                    <a:pt x="561060" y="895019"/>
                  </a:lnTo>
                  <a:lnTo>
                    <a:pt x="561060" y="895350"/>
                  </a:lnTo>
                  <a:lnTo>
                    <a:pt x="38493" y="895350"/>
                  </a:lnTo>
                  <a:lnTo>
                    <a:pt x="38493" y="495300"/>
                  </a:lnTo>
                  <a:lnTo>
                    <a:pt x="545680" y="495300"/>
                  </a:lnTo>
                  <a:lnTo>
                    <a:pt x="545680" y="895019"/>
                  </a:lnTo>
                  <a:lnTo>
                    <a:pt x="561060" y="895019"/>
                  </a:lnTo>
                  <a:lnTo>
                    <a:pt x="561060" y="455930"/>
                  </a:lnTo>
                  <a:lnTo>
                    <a:pt x="23050" y="455930"/>
                  </a:lnTo>
                  <a:lnTo>
                    <a:pt x="23050" y="22860"/>
                  </a:lnTo>
                  <a:lnTo>
                    <a:pt x="584187" y="22860"/>
                  </a:lnTo>
                  <a:lnTo>
                    <a:pt x="584187" y="0"/>
                  </a:lnTo>
                  <a:close/>
                </a:path>
              </a:pathLst>
            </a:custGeom>
            <a:solidFill>
              <a:srgbClr val="4A2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5209327" y="6746778"/>
              <a:ext cx="626110" cy="56515"/>
            </a:xfrm>
            <a:custGeom>
              <a:avLst/>
              <a:gdLst/>
              <a:ahLst/>
              <a:cxnLst/>
              <a:rect l="l" t="t" r="r" b="b"/>
              <a:pathLst>
                <a:path w="626109" h="56515">
                  <a:moveTo>
                    <a:pt x="626075" y="0"/>
                  </a:moveTo>
                  <a:lnTo>
                    <a:pt x="0" y="0"/>
                  </a:lnTo>
                  <a:lnTo>
                    <a:pt x="0" y="56123"/>
                  </a:lnTo>
                  <a:lnTo>
                    <a:pt x="626075" y="56123"/>
                  </a:lnTo>
                  <a:lnTo>
                    <a:pt x="626075" y="0"/>
                  </a:lnTo>
                  <a:close/>
                </a:path>
              </a:pathLst>
            </a:custGeom>
            <a:solidFill>
              <a:srgbClr val="301B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5384440" y="5886736"/>
              <a:ext cx="303530" cy="302260"/>
            </a:xfrm>
            <a:custGeom>
              <a:avLst/>
              <a:gdLst/>
              <a:ahLst/>
              <a:cxnLst/>
              <a:rect l="l" t="t" r="r" b="b"/>
              <a:pathLst>
                <a:path w="303530" h="302260">
                  <a:moveTo>
                    <a:pt x="294116" y="0"/>
                  </a:moveTo>
                  <a:lnTo>
                    <a:pt x="286787" y="0"/>
                  </a:lnTo>
                  <a:lnTo>
                    <a:pt x="0" y="286828"/>
                  </a:lnTo>
                  <a:lnTo>
                    <a:pt x="0" y="294127"/>
                  </a:lnTo>
                  <a:lnTo>
                    <a:pt x="6764" y="300901"/>
                  </a:lnTo>
                  <a:lnTo>
                    <a:pt x="9727" y="302022"/>
                  </a:lnTo>
                  <a:lnTo>
                    <a:pt x="12669" y="302022"/>
                  </a:lnTo>
                  <a:lnTo>
                    <a:pt x="15612" y="302022"/>
                  </a:lnTo>
                  <a:lnTo>
                    <a:pt x="18585" y="300901"/>
                  </a:lnTo>
                  <a:lnTo>
                    <a:pt x="303132" y="16355"/>
                  </a:lnTo>
                  <a:lnTo>
                    <a:pt x="303132" y="9057"/>
                  </a:lnTo>
                  <a:lnTo>
                    <a:pt x="294116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50815" y="6034191"/>
              <a:ext cx="202548" cy="20140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97765" y="5860654"/>
              <a:ext cx="202548" cy="20140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5313316" y="6347281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4" h="253365">
                  <a:moveTo>
                    <a:pt x="245238" y="0"/>
                  </a:moveTo>
                  <a:lnTo>
                    <a:pt x="237940" y="0"/>
                  </a:lnTo>
                  <a:lnTo>
                    <a:pt x="0" y="237919"/>
                  </a:lnTo>
                  <a:lnTo>
                    <a:pt x="0" y="245217"/>
                  </a:lnTo>
                  <a:lnTo>
                    <a:pt x="6774" y="251981"/>
                  </a:lnTo>
                  <a:lnTo>
                    <a:pt x="9706" y="253112"/>
                  </a:lnTo>
                  <a:lnTo>
                    <a:pt x="15622" y="253112"/>
                  </a:lnTo>
                  <a:lnTo>
                    <a:pt x="18585" y="251981"/>
                  </a:lnTo>
                  <a:lnTo>
                    <a:pt x="20837" y="249741"/>
                  </a:lnTo>
                  <a:lnTo>
                    <a:pt x="254264" y="16313"/>
                  </a:lnTo>
                  <a:lnTo>
                    <a:pt x="254264" y="9015"/>
                  </a:lnTo>
                  <a:lnTo>
                    <a:pt x="245238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516118" y="6405065"/>
              <a:ext cx="202548" cy="20137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5004170" y="6947956"/>
              <a:ext cx="33655" cy="212725"/>
            </a:xfrm>
            <a:custGeom>
              <a:avLst/>
              <a:gdLst/>
              <a:ahLst/>
              <a:cxnLst/>
              <a:rect l="l" t="t" r="r" b="b"/>
              <a:pathLst>
                <a:path w="33655" h="212725">
                  <a:moveTo>
                    <a:pt x="33475" y="0"/>
                  </a:moveTo>
                  <a:lnTo>
                    <a:pt x="0" y="0"/>
                  </a:lnTo>
                  <a:lnTo>
                    <a:pt x="0" y="212150"/>
                  </a:lnTo>
                  <a:lnTo>
                    <a:pt x="33475" y="212150"/>
                  </a:lnTo>
                  <a:lnTo>
                    <a:pt x="33475" y="0"/>
                  </a:lnTo>
                  <a:close/>
                </a:path>
              </a:pathLst>
            </a:custGeom>
            <a:solidFill>
              <a:srgbClr val="2F10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5144179" y="4466303"/>
              <a:ext cx="1687195" cy="1418590"/>
            </a:xfrm>
            <a:custGeom>
              <a:avLst/>
              <a:gdLst/>
              <a:ahLst/>
              <a:cxnLst/>
              <a:rect l="l" t="t" r="r" b="b"/>
              <a:pathLst>
                <a:path w="1687194" h="1418589">
                  <a:moveTo>
                    <a:pt x="756246" y="0"/>
                  </a:moveTo>
                  <a:lnTo>
                    <a:pt x="12" y="0"/>
                  </a:lnTo>
                  <a:lnTo>
                    <a:pt x="12" y="152082"/>
                  </a:lnTo>
                  <a:lnTo>
                    <a:pt x="86055" y="152082"/>
                  </a:lnTo>
                  <a:lnTo>
                    <a:pt x="86055" y="100469"/>
                  </a:lnTo>
                  <a:lnTo>
                    <a:pt x="166509" y="77114"/>
                  </a:lnTo>
                  <a:lnTo>
                    <a:pt x="223215" y="65125"/>
                  </a:lnTo>
                  <a:lnTo>
                    <a:pt x="283095" y="60706"/>
                  </a:lnTo>
                  <a:lnTo>
                    <a:pt x="373049" y="60071"/>
                  </a:lnTo>
                  <a:lnTo>
                    <a:pt x="483590" y="66395"/>
                  </a:lnTo>
                  <a:lnTo>
                    <a:pt x="578624" y="80276"/>
                  </a:lnTo>
                  <a:lnTo>
                    <a:pt x="645160" y="94157"/>
                  </a:lnTo>
                  <a:lnTo>
                    <a:pt x="670229" y="100469"/>
                  </a:lnTo>
                  <a:lnTo>
                    <a:pt x="670229" y="152082"/>
                  </a:lnTo>
                  <a:lnTo>
                    <a:pt x="756246" y="152082"/>
                  </a:lnTo>
                  <a:lnTo>
                    <a:pt x="756246" y="0"/>
                  </a:lnTo>
                  <a:close/>
                </a:path>
                <a:path w="1687194" h="1418589">
                  <a:moveTo>
                    <a:pt x="756259" y="1243368"/>
                  </a:moveTo>
                  <a:lnTo>
                    <a:pt x="614819" y="1218450"/>
                  </a:lnTo>
                  <a:lnTo>
                    <a:pt x="525868" y="1205661"/>
                  </a:lnTo>
                  <a:lnTo>
                    <a:pt x="451802" y="1200937"/>
                  </a:lnTo>
                  <a:lnTo>
                    <a:pt x="354990" y="1200264"/>
                  </a:lnTo>
                  <a:lnTo>
                    <a:pt x="237172" y="1207008"/>
                  </a:lnTo>
                  <a:lnTo>
                    <a:pt x="122072" y="1221816"/>
                  </a:lnTo>
                  <a:lnTo>
                    <a:pt x="34683" y="1236637"/>
                  </a:lnTo>
                  <a:lnTo>
                    <a:pt x="0" y="1243368"/>
                  </a:lnTo>
                  <a:lnTo>
                    <a:pt x="0" y="1395412"/>
                  </a:lnTo>
                  <a:lnTo>
                    <a:pt x="86055" y="1395412"/>
                  </a:lnTo>
                  <a:lnTo>
                    <a:pt x="86055" y="1343837"/>
                  </a:lnTo>
                  <a:lnTo>
                    <a:pt x="166497" y="1320469"/>
                  </a:lnTo>
                  <a:lnTo>
                    <a:pt x="223215" y="1308468"/>
                  </a:lnTo>
                  <a:lnTo>
                    <a:pt x="283095" y="1304048"/>
                  </a:lnTo>
                  <a:lnTo>
                    <a:pt x="373062" y="1303413"/>
                  </a:lnTo>
                  <a:lnTo>
                    <a:pt x="483590" y="1309738"/>
                  </a:lnTo>
                  <a:lnTo>
                    <a:pt x="578624" y="1323632"/>
                  </a:lnTo>
                  <a:lnTo>
                    <a:pt x="645172" y="1337525"/>
                  </a:lnTo>
                  <a:lnTo>
                    <a:pt x="670242" y="1343837"/>
                  </a:lnTo>
                  <a:lnTo>
                    <a:pt x="670242" y="1395412"/>
                  </a:lnTo>
                  <a:lnTo>
                    <a:pt x="756259" y="1395412"/>
                  </a:lnTo>
                  <a:lnTo>
                    <a:pt x="756259" y="1243368"/>
                  </a:lnTo>
                  <a:close/>
                </a:path>
                <a:path w="1687194" h="1418589">
                  <a:moveTo>
                    <a:pt x="1687068" y="1266482"/>
                  </a:moveTo>
                  <a:lnTo>
                    <a:pt x="1572666" y="1241564"/>
                  </a:lnTo>
                  <a:lnTo>
                    <a:pt x="1500720" y="1228775"/>
                  </a:lnTo>
                  <a:lnTo>
                    <a:pt x="1440815" y="1224064"/>
                  </a:lnTo>
                  <a:lnTo>
                    <a:pt x="1362506" y="1223391"/>
                  </a:lnTo>
                  <a:lnTo>
                    <a:pt x="1267218" y="1230122"/>
                  </a:lnTo>
                  <a:lnTo>
                    <a:pt x="1174127" y="1244930"/>
                  </a:lnTo>
                  <a:lnTo>
                    <a:pt x="1103439" y="1259751"/>
                  </a:lnTo>
                  <a:lnTo>
                    <a:pt x="1075385" y="1266482"/>
                  </a:lnTo>
                  <a:lnTo>
                    <a:pt x="1075385" y="1418526"/>
                  </a:lnTo>
                  <a:lnTo>
                    <a:pt x="1144981" y="1418526"/>
                  </a:lnTo>
                  <a:lnTo>
                    <a:pt x="1144981" y="1366951"/>
                  </a:lnTo>
                  <a:lnTo>
                    <a:pt x="1210056" y="1343583"/>
                  </a:lnTo>
                  <a:lnTo>
                    <a:pt x="1255928" y="1331582"/>
                  </a:lnTo>
                  <a:lnTo>
                    <a:pt x="1304366" y="1327162"/>
                  </a:lnTo>
                  <a:lnTo>
                    <a:pt x="1377137" y="1326540"/>
                  </a:lnTo>
                  <a:lnTo>
                    <a:pt x="1466545" y="1332852"/>
                  </a:lnTo>
                  <a:lnTo>
                    <a:pt x="1543405" y="1346746"/>
                  </a:lnTo>
                  <a:lnTo>
                    <a:pt x="1597228" y="1360639"/>
                  </a:lnTo>
                  <a:lnTo>
                    <a:pt x="1617510" y="1366951"/>
                  </a:lnTo>
                  <a:lnTo>
                    <a:pt x="1617510" y="1418526"/>
                  </a:lnTo>
                  <a:lnTo>
                    <a:pt x="1687068" y="1418526"/>
                  </a:lnTo>
                  <a:lnTo>
                    <a:pt x="1687068" y="1266482"/>
                  </a:lnTo>
                  <a:close/>
                </a:path>
              </a:pathLst>
            </a:custGeom>
            <a:solidFill>
              <a:srgbClr val="D7D4C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200270" y="5159769"/>
              <a:ext cx="322199" cy="8207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779245" y="6465300"/>
              <a:ext cx="241657" cy="8203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6881616" y="4354793"/>
              <a:ext cx="1781175" cy="2805430"/>
            </a:xfrm>
            <a:custGeom>
              <a:avLst/>
              <a:gdLst/>
              <a:ahLst/>
              <a:cxnLst/>
              <a:rect l="l" t="t" r="r" b="b"/>
              <a:pathLst>
                <a:path w="1781175" h="2805429">
                  <a:moveTo>
                    <a:pt x="1542063" y="0"/>
                  </a:moveTo>
                  <a:lnTo>
                    <a:pt x="0" y="0"/>
                  </a:lnTo>
                  <a:lnTo>
                    <a:pt x="0" y="2805307"/>
                  </a:lnTo>
                  <a:lnTo>
                    <a:pt x="1291446" y="2805307"/>
                  </a:lnTo>
                  <a:lnTo>
                    <a:pt x="1307112" y="2782469"/>
                  </a:lnTo>
                  <a:lnTo>
                    <a:pt x="1332695" y="2744369"/>
                  </a:lnTo>
                  <a:lnTo>
                    <a:pt x="1357717" y="2706269"/>
                  </a:lnTo>
                  <a:lnTo>
                    <a:pt x="1382172" y="2655469"/>
                  </a:lnTo>
                  <a:lnTo>
                    <a:pt x="1408188" y="2617369"/>
                  </a:lnTo>
                  <a:lnTo>
                    <a:pt x="1433281" y="2566569"/>
                  </a:lnTo>
                  <a:lnTo>
                    <a:pt x="1457455" y="2515769"/>
                  </a:lnTo>
                  <a:lnTo>
                    <a:pt x="1480717" y="2477669"/>
                  </a:lnTo>
                  <a:lnTo>
                    <a:pt x="1503069" y="2426869"/>
                  </a:lnTo>
                  <a:lnTo>
                    <a:pt x="1524518" y="2388769"/>
                  </a:lnTo>
                  <a:lnTo>
                    <a:pt x="1545067" y="2337969"/>
                  </a:lnTo>
                  <a:lnTo>
                    <a:pt x="1564722" y="2287169"/>
                  </a:lnTo>
                  <a:lnTo>
                    <a:pt x="1583487" y="2249069"/>
                  </a:lnTo>
                  <a:lnTo>
                    <a:pt x="1601367" y="2198269"/>
                  </a:lnTo>
                  <a:lnTo>
                    <a:pt x="1618367" y="2147469"/>
                  </a:lnTo>
                  <a:lnTo>
                    <a:pt x="1634492" y="2109369"/>
                  </a:lnTo>
                  <a:lnTo>
                    <a:pt x="1649745" y="2058569"/>
                  </a:lnTo>
                  <a:lnTo>
                    <a:pt x="1664133" y="2007769"/>
                  </a:lnTo>
                  <a:lnTo>
                    <a:pt x="1677660" y="1969669"/>
                  </a:lnTo>
                  <a:lnTo>
                    <a:pt x="1690329" y="1918869"/>
                  </a:lnTo>
                  <a:lnTo>
                    <a:pt x="1702148" y="1868069"/>
                  </a:lnTo>
                  <a:lnTo>
                    <a:pt x="1713119" y="1829969"/>
                  </a:lnTo>
                  <a:lnTo>
                    <a:pt x="1723247" y="1779169"/>
                  </a:lnTo>
                  <a:lnTo>
                    <a:pt x="1732539" y="1728369"/>
                  </a:lnTo>
                  <a:lnTo>
                    <a:pt x="1740997" y="1677569"/>
                  </a:lnTo>
                  <a:lnTo>
                    <a:pt x="1748627" y="1626769"/>
                  </a:lnTo>
                  <a:lnTo>
                    <a:pt x="1755434" y="1575969"/>
                  </a:lnTo>
                  <a:lnTo>
                    <a:pt x="1761423" y="1525169"/>
                  </a:lnTo>
                  <a:lnTo>
                    <a:pt x="1766597" y="1487069"/>
                  </a:lnTo>
                  <a:lnTo>
                    <a:pt x="1770963" y="1436269"/>
                  </a:lnTo>
                  <a:lnTo>
                    <a:pt x="1774524" y="1385469"/>
                  </a:lnTo>
                  <a:lnTo>
                    <a:pt x="1777285" y="1321969"/>
                  </a:lnTo>
                  <a:lnTo>
                    <a:pt x="1779252" y="1271169"/>
                  </a:lnTo>
                  <a:lnTo>
                    <a:pt x="1780428" y="1220369"/>
                  </a:lnTo>
                  <a:lnTo>
                    <a:pt x="1780820" y="1169569"/>
                  </a:lnTo>
                  <a:lnTo>
                    <a:pt x="1780436" y="1118769"/>
                  </a:lnTo>
                  <a:lnTo>
                    <a:pt x="1779291" y="1080669"/>
                  </a:lnTo>
                  <a:lnTo>
                    <a:pt x="1777388" y="1029869"/>
                  </a:lnTo>
                  <a:lnTo>
                    <a:pt x="1774735" y="979069"/>
                  </a:lnTo>
                  <a:lnTo>
                    <a:pt x="1771336" y="928269"/>
                  </a:lnTo>
                  <a:lnTo>
                    <a:pt x="1767198" y="890169"/>
                  </a:lnTo>
                  <a:lnTo>
                    <a:pt x="1762326" y="839369"/>
                  </a:lnTo>
                  <a:lnTo>
                    <a:pt x="1756726" y="788569"/>
                  </a:lnTo>
                  <a:lnTo>
                    <a:pt x="1750404" y="750469"/>
                  </a:lnTo>
                  <a:lnTo>
                    <a:pt x="1743366" y="699669"/>
                  </a:lnTo>
                  <a:lnTo>
                    <a:pt x="1735617" y="648869"/>
                  </a:lnTo>
                  <a:lnTo>
                    <a:pt x="1727164" y="610769"/>
                  </a:lnTo>
                  <a:lnTo>
                    <a:pt x="1718011" y="559969"/>
                  </a:lnTo>
                  <a:lnTo>
                    <a:pt x="1708165" y="509169"/>
                  </a:lnTo>
                  <a:lnTo>
                    <a:pt x="1697632" y="471069"/>
                  </a:lnTo>
                  <a:lnTo>
                    <a:pt x="1686417" y="420269"/>
                  </a:lnTo>
                  <a:lnTo>
                    <a:pt x="1674526" y="382169"/>
                  </a:lnTo>
                  <a:lnTo>
                    <a:pt x="1661964" y="331369"/>
                  </a:lnTo>
                  <a:lnTo>
                    <a:pt x="1648739" y="293269"/>
                  </a:lnTo>
                  <a:lnTo>
                    <a:pt x="1634855" y="242469"/>
                  </a:lnTo>
                  <a:lnTo>
                    <a:pt x="1620318" y="204369"/>
                  </a:lnTo>
                  <a:lnTo>
                    <a:pt x="1605133" y="166269"/>
                  </a:lnTo>
                  <a:lnTo>
                    <a:pt x="1589308" y="115469"/>
                  </a:lnTo>
                  <a:lnTo>
                    <a:pt x="1572847" y="77369"/>
                  </a:lnTo>
                  <a:lnTo>
                    <a:pt x="1555756" y="39269"/>
                  </a:lnTo>
                  <a:lnTo>
                    <a:pt x="1542063" y="0"/>
                  </a:lnTo>
                  <a:close/>
                </a:path>
              </a:pathLst>
            </a:custGeom>
            <a:solidFill>
              <a:srgbClr val="9A48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419135" y="5768816"/>
              <a:ext cx="234202" cy="10795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6881622" y="6914480"/>
              <a:ext cx="1437005" cy="67310"/>
            </a:xfrm>
            <a:custGeom>
              <a:avLst/>
              <a:gdLst/>
              <a:ahLst/>
              <a:cxnLst/>
              <a:rect l="l" t="t" r="r" b="b"/>
              <a:pathLst>
                <a:path w="1437005" h="67309">
                  <a:moveTo>
                    <a:pt x="1436550" y="0"/>
                  </a:moveTo>
                  <a:lnTo>
                    <a:pt x="0" y="0"/>
                  </a:lnTo>
                  <a:lnTo>
                    <a:pt x="0" y="66992"/>
                  </a:lnTo>
                  <a:lnTo>
                    <a:pt x="1401825" y="66992"/>
                  </a:lnTo>
                  <a:lnTo>
                    <a:pt x="1408183" y="57681"/>
                  </a:lnTo>
                  <a:lnTo>
                    <a:pt x="1433276" y="6881"/>
                  </a:lnTo>
                  <a:lnTo>
                    <a:pt x="1436550" y="0"/>
                  </a:lnTo>
                  <a:close/>
                </a:path>
              </a:pathLst>
            </a:custGeom>
            <a:solidFill>
              <a:srgbClr val="403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8463018" y="5869946"/>
              <a:ext cx="181610" cy="738505"/>
            </a:xfrm>
            <a:custGeom>
              <a:avLst/>
              <a:gdLst/>
              <a:ahLst/>
              <a:cxnLst/>
              <a:rect l="l" t="t" r="r" b="b"/>
              <a:pathLst>
                <a:path w="181609" h="738504">
                  <a:moveTo>
                    <a:pt x="181381" y="0"/>
                  </a:moveTo>
                  <a:lnTo>
                    <a:pt x="0" y="0"/>
                  </a:lnTo>
                  <a:lnTo>
                    <a:pt x="0" y="738149"/>
                  </a:lnTo>
                  <a:lnTo>
                    <a:pt x="2085" y="733915"/>
                  </a:lnTo>
                  <a:lnTo>
                    <a:pt x="19965" y="683115"/>
                  </a:lnTo>
                  <a:lnTo>
                    <a:pt x="36965" y="632315"/>
                  </a:lnTo>
                  <a:lnTo>
                    <a:pt x="53090" y="594215"/>
                  </a:lnTo>
                  <a:lnTo>
                    <a:pt x="68343" y="543415"/>
                  </a:lnTo>
                  <a:lnTo>
                    <a:pt x="82731" y="492615"/>
                  </a:lnTo>
                  <a:lnTo>
                    <a:pt x="96258" y="454515"/>
                  </a:lnTo>
                  <a:lnTo>
                    <a:pt x="108927" y="403715"/>
                  </a:lnTo>
                  <a:lnTo>
                    <a:pt x="120746" y="352915"/>
                  </a:lnTo>
                  <a:lnTo>
                    <a:pt x="131717" y="314815"/>
                  </a:lnTo>
                  <a:lnTo>
                    <a:pt x="141845" y="264015"/>
                  </a:lnTo>
                  <a:lnTo>
                    <a:pt x="151137" y="213215"/>
                  </a:lnTo>
                  <a:lnTo>
                    <a:pt x="159595" y="162415"/>
                  </a:lnTo>
                  <a:lnTo>
                    <a:pt x="167225" y="111615"/>
                  </a:lnTo>
                  <a:lnTo>
                    <a:pt x="174032" y="60815"/>
                  </a:lnTo>
                  <a:lnTo>
                    <a:pt x="180021" y="10015"/>
                  </a:lnTo>
                  <a:lnTo>
                    <a:pt x="181381" y="0"/>
                  </a:lnTo>
                  <a:close/>
                </a:path>
              </a:pathLst>
            </a:custGeom>
            <a:solidFill>
              <a:srgbClr val="D7D4C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488798" y="5824220"/>
              <a:ext cx="160932" cy="25231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7343765" y="4509904"/>
              <a:ext cx="756285" cy="108585"/>
            </a:xfrm>
            <a:custGeom>
              <a:avLst/>
              <a:gdLst/>
              <a:ahLst/>
              <a:cxnLst/>
              <a:rect l="l" t="t" r="r" b="b"/>
              <a:pathLst>
                <a:path w="756284" h="108585">
                  <a:moveTo>
                    <a:pt x="756238" y="0"/>
                  </a:moveTo>
                  <a:lnTo>
                    <a:pt x="0" y="0"/>
                  </a:lnTo>
                  <a:lnTo>
                    <a:pt x="0" y="108467"/>
                  </a:lnTo>
                  <a:lnTo>
                    <a:pt x="756238" y="108467"/>
                  </a:lnTo>
                  <a:lnTo>
                    <a:pt x="756238" y="0"/>
                  </a:lnTo>
                  <a:close/>
                </a:path>
              </a:pathLst>
            </a:custGeom>
            <a:solidFill>
              <a:srgbClr val="7F85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6881602" y="5529217"/>
              <a:ext cx="1781175" cy="27305"/>
            </a:xfrm>
            <a:custGeom>
              <a:avLst/>
              <a:gdLst/>
              <a:ahLst/>
              <a:cxnLst/>
              <a:rect l="l" t="t" r="r" b="b"/>
              <a:pathLst>
                <a:path w="1781175" h="27304">
                  <a:moveTo>
                    <a:pt x="527291" y="0"/>
                  </a:moveTo>
                  <a:lnTo>
                    <a:pt x="0" y="0"/>
                  </a:lnTo>
                  <a:lnTo>
                    <a:pt x="0" y="27305"/>
                  </a:lnTo>
                  <a:lnTo>
                    <a:pt x="527291" y="27305"/>
                  </a:lnTo>
                  <a:lnTo>
                    <a:pt x="527291" y="0"/>
                  </a:lnTo>
                  <a:close/>
                </a:path>
                <a:path w="1781175" h="27304">
                  <a:moveTo>
                    <a:pt x="1780794" y="0"/>
                  </a:moveTo>
                  <a:lnTo>
                    <a:pt x="1153363" y="0"/>
                  </a:lnTo>
                  <a:lnTo>
                    <a:pt x="1153363" y="27305"/>
                  </a:lnTo>
                  <a:lnTo>
                    <a:pt x="1780794" y="27305"/>
                  </a:lnTo>
                  <a:lnTo>
                    <a:pt x="1780794" y="0"/>
                  </a:lnTo>
                  <a:close/>
                </a:path>
              </a:pathLst>
            </a:custGeom>
            <a:solidFill>
              <a:srgbClr val="4A2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6881602" y="5556725"/>
              <a:ext cx="1780539" cy="26670"/>
            </a:xfrm>
            <a:custGeom>
              <a:avLst/>
              <a:gdLst/>
              <a:ahLst/>
              <a:cxnLst/>
              <a:rect l="l" t="t" r="r" b="b"/>
              <a:pathLst>
                <a:path w="1780540" h="26670">
                  <a:moveTo>
                    <a:pt x="1780501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26670"/>
                  </a:lnTo>
                  <a:lnTo>
                    <a:pt x="1780336" y="26670"/>
                  </a:lnTo>
                  <a:lnTo>
                    <a:pt x="1780336" y="19050"/>
                  </a:lnTo>
                  <a:lnTo>
                    <a:pt x="1780501" y="19050"/>
                  </a:lnTo>
                  <a:lnTo>
                    <a:pt x="1780501" y="0"/>
                  </a:lnTo>
                  <a:close/>
                </a:path>
              </a:pathLst>
            </a:custGeom>
            <a:solidFill>
              <a:srgbClr val="301B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7441374" y="4578342"/>
              <a:ext cx="561340" cy="910590"/>
            </a:xfrm>
            <a:custGeom>
              <a:avLst/>
              <a:gdLst/>
              <a:ahLst/>
              <a:cxnLst/>
              <a:rect l="l" t="t" r="r" b="b"/>
              <a:pathLst>
                <a:path w="561340" h="910589">
                  <a:moveTo>
                    <a:pt x="561082" y="0"/>
                  </a:moveTo>
                  <a:lnTo>
                    <a:pt x="0" y="0"/>
                  </a:lnTo>
                  <a:lnTo>
                    <a:pt x="0" y="910506"/>
                  </a:lnTo>
                  <a:lnTo>
                    <a:pt x="561082" y="910506"/>
                  </a:lnTo>
                  <a:lnTo>
                    <a:pt x="561082" y="0"/>
                  </a:lnTo>
                  <a:close/>
                </a:path>
              </a:pathLst>
            </a:custGeom>
            <a:solidFill>
              <a:srgbClr val="C3E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7429785" y="4567395"/>
              <a:ext cx="584200" cy="933450"/>
            </a:xfrm>
            <a:custGeom>
              <a:avLst/>
              <a:gdLst/>
              <a:ahLst/>
              <a:cxnLst/>
              <a:rect l="l" t="t" r="r" b="b"/>
              <a:pathLst>
                <a:path w="584200" h="933450">
                  <a:moveTo>
                    <a:pt x="584200" y="0"/>
                  </a:moveTo>
                  <a:lnTo>
                    <a:pt x="561124" y="0"/>
                  </a:lnTo>
                  <a:lnTo>
                    <a:pt x="561124" y="22860"/>
                  </a:lnTo>
                  <a:lnTo>
                    <a:pt x="561124" y="455930"/>
                  </a:lnTo>
                  <a:lnTo>
                    <a:pt x="561124" y="494030"/>
                  </a:lnTo>
                  <a:lnTo>
                    <a:pt x="561124" y="494207"/>
                  </a:lnTo>
                  <a:lnTo>
                    <a:pt x="545706" y="494207"/>
                  </a:lnTo>
                  <a:lnTo>
                    <a:pt x="545706" y="894080"/>
                  </a:lnTo>
                  <a:lnTo>
                    <a:pt x="38519" y="894080"/>
                  </a:lnTo>
                  <a:lnTo>
                    <a:pt x="38519" y="494030"/>
                  </a:lnTo>
                  <a:lnTo>
                    <a:pt x="561124" y="494030"/>
                  </a:lnTo>
                  <a:lnTo>
                    <a:pt x="561124" y="455930"/>
                  </a:lnTo>
                  <a:lnTo>
                    <a:pt x="23126" y="455930"/>
                  </a:lnTo>
                  <a:lnTo>
                    <a:pt x="23126" y="22860"/>
                  </a:lnTo>
                  <a:lnTo>
                    <a:pt x="561124" y="22860"/>
                  </a:lnTo>
                  <a:lnTo>
                    <a:pt x="561124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455930"/>
                  </a:lnTo>
                  <a:lnTo>
                    <a:pt x="0" y="494030"/>
                  </a:lnTo>
                  <a:lnTo>
                    <a:pt x="0" y="894080"/>
                  </a:lnTo>
                  <a:lnTo>
                    <a:pt x="0" y="909320"/>
                  </a:lnTo>
                  <a:lnTo>
                    <a:pt x="0" y="932992"/>
                  </a:lnTo>
                  <a:lnTo>
                    <a:pt x="584200" y="932992"/>
                  </a:lnTo>
                  <a:lnTo>
                    <a:pt x="584200" y="22517"/>
                  </a:lnTo>
                  <a:lnTo>
                    <a:pt x="584200" y="0"/>
                  </a:lnTo>
                  <a:close/>
                </a:path>
              </a:pathLst>
            </a:custGeom>
            <a:solidFill>
              <a:srgbClr val="4A2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7408893" y="5500377"/>
              <a:ext cx="626110" cy="56515"/>
            </a:xfrm>
            <a:custGeom>
              <a:avLst/>
              <a:gdLst/>
              <a:ahLst/>
              <a:cxnLst/>
              <a:rect l="l" t="t" r="r" b="b"/>
              <a:pathLst>
                <a:path w="626109" h="56514">
                  <a:moveTo>
                    <a:pt x="626075" y="0"/>
                  </a:moveTo>
                  <a:lnTo>
                    <a:pt x="0" y="0"/>
                  </a:lnTo>
                  <a:lnTo>
                    <a:pt x="0" y="56123"/>
                  </a:lnTo>
                  <a:lnTo>
                    <a:pt x="626075" y="56123"/>
                  </a:lnTo>
                  <a:lnTo>
                    <a:pt x="626075" y="0"/>
                  </a:lnTo>
                  <a:close/>
                </a:path>
              </a:pathLst>
            </a:custGeom>
            <a:solidFill>
              <a:srgbClr val="301B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6881601" y="4354788"/>
              <a:ext cx="1602105" cy="155575"/>
            </a:xfrm>
            <a:custGeom>
              <a:avLst/>
              <a:gdLst/>
              <a:ahLst/>
              <a:cxnLst/>
              <a:rect l="l" t="t" r="r" b="b"/>
              <a:pathLst>
                <a:path w="1602105" h="155575">
                  <a:moveTo>
                    <a:pt x="1542077" y="0"/>
                  </a:moveTo>
                  <a:lnTo>
                    <a:pt x="0" y="0"/>
                  </a:lnTo>
                  <a:lnTo>
                    <a:pt x="0" y="155115"/>
                  </a:lnTo>
                  <a:lnTo>
                    <a:pt x="1601673" y="155115"/>
                  </a:lnTo>
                  <a:lnTo>
                    <a:pt x="1589324" y="115473"/>
                  </a:lnTo>
                  <a:lnTo>
                    <a:pt x="1572863" y="77373"/>
                  </a:lnTo>
                  <a:lnTo>
                    <a:pt x="1555772" y="39273"/>
                  </a:lnTo>
                  <a:lnTo>
                    <a:pt x="1542077" y="0"/>
                  </a:lnTo>
                  <a:close/>
                </a:path>
              </a:pathLst>
            </a:custGeom>
            <a:solidFill>
              <a:srgbClr val="51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8488798" y="6076537"/>
              <a:ext cx="127000" cy="459740"/>
            </a:xfrm>
            <a:custGeom>
              <a:avLst/>
              <a:gdLst/>
              <a:ahLst/>
              <a:cxnLst/>
              <a:rect l="l" t="t" r="r" b="b"/>
              <a:pathLst>
                <a:path w="127000" h="459740">
                  <a:moveTo>
                    <a:pt x="126460" y="0"/>
                  </a:moveTo>
                  <a:lnTo>
                    <a:pt x="0" y="0"/>
                  </a:lnTo>
                  <a:lnTo>
                    <a:pt x="0" y="459152"/>
                  </a:lnTo>
                  <a:lnTo>
                    <a:pt x="11186" y="425724"/>
                  </a:lnTo>
                  <a:lnTo>
                    <a:pt x="27310" y="387624"/>
                  </a:lnTo>
                  <a:lnTo>
                    <a:pt x="42564" y="336824"/>
                  </a:lnTo>
                  <a:lnTo>
                    <a:pt x="56952" y="286024"/>
                  </a:lnTo>
                  <a:lnTo>
                    <a:pt x="70478" y="247924"/>
                  </a:lnTo>
                  <a:lnTo>
                    <a:pt x="83148" y="197124"/>
                  </a:lnTo>
                  <a:lnTo>
                    <a:pt x="94966" y="146324"/>
                  </a:lnTo>
                  <a:lnTo>
                    <a:pt x="105937" y="108224"/>
                  </a:lnTo>
                  <a:lnTo>
                    <a:pt x="116066" y="57424"/>
                  </a:lnTo>
                  <a:lnTo>
                    <a:pt x="125357" y="6624"/>
                  </a:lnTo>
                  <a:lnTo>
                    <a:pt x="126460" y="0"/>
                  </a:lnTo>
                  <a:close/>
                </a:path>
              </a:pathLst>
            </a:custGeom>
            <a:solidFill>
              <a:srgbClr val="4917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8567340" y="6151509"/>
              <a:ext cx="34290" cy="140970"/>
            </a:xfrm>
            <a:custGeom>
              <a:avLst/>
              <a:gdLst/>
              <a:ahLst/>
              <a:cxnLst/>
              <a:rect l="l" t="t" r="r" b="b"/>
              <a:pathLst>
                <a:path w="34290" h="140970">
                  <a:moveTo>
                    <a:pt x="34025" y="0"/>
                  </a:moveTo>
                  <a:lnTo>
                    <a:pt x="0" y="0"/>
                  </a:lnTo>
                  <a:lnTo>
                    <a:pt x="0" y="140622"/>
                  </a:lnTo>
                  <a:lnTo>
                    <a:pt x="4606" y="122153"/>
                  </a:lnTo>
                  <a:lnTo>
                    <a:pt x="16424" y="71353"/>
                  </a:lnTo>
                  <a:lnTo>
                    <a:pt x="27395" y="33253"/>
                  </a:lnTo>
                  <a:lnTo>
                    <a:pt x="34025" y="0"/>
                  </a:lnTo>
                  <a:close/>
                </a:path>
              </a:pathLst>
            </a:custGeom>
            <a:solidFill>
              <a:srgbClr val="C3E4E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472015" y="4702741"/>
              <a:ext cx="132815" cy="24089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7584015" y="4640347"/>
              <a:ext cx="303530" cy="302260"/>
            </a:xfrm>
            <a:custGeom>
              <a:avLst/>
              <a:gdLst/>
              <a:ahLst/>
              <a:cxnLst/>
              <a:rect l="l" t="t" r="r" b="b"/>
              <a:pathLst>
                <a:path w="303530" h="302260">
                  <a:moveTo>
                    <a:pt x="294116" y="0"/>
                  </a:moveTo>
                  <a:lnTo>
                    <a:pt x="286787" y="0"/>
                  </a:lnTo>
                  <a:lnTo>
                    <a:pt x="0" y="286828"/>
                  </a:lnTo>
                  <a:lnTo>
                    <a:pt x="0" y="294127"/>
                  </a:lnTo>
                  <a:lnTo>
                    <a:pt x="6753" y="300901"/>
                  </a:lnTo>
                  <a:lnTo>
                    <a:pt x="9727" y="302022"/>
                  </a:lnTo>
                  <a:lnTo>
                    <a:pt x="12669" y="302022"/>
                  </a:lnTo>
                  <a:lnTo>
                    <a:pt x="15612" y="302022"/>
                  </a:lnTo>
                  <a:lnTo>
                    <a:pt x="18575" y="300901"/>
                  </a:lnTo>
                  <a:lnTo>
                    <a:pt x="303132" y="16355"/>
                  </a:lnTo>
                  <a:lnTo>
                    <a:pt x="303132" y="9057"/>
                  </a:lnTo>
                  <a:lnTo>
                    <a:pt x="294116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750390" y="4787797"/>
              <a:ext cx="202548" cy="20140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497335" y="4614262"/>
              <a:ext cx="202548" cy="201407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7512889" y="5100894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4" h="253364">
                  <a:moveTo>
                    <a:pt x="245238" y="0"/>
                  </a:moveTo>
                  <a:lnTo>
                    <a:pt x="237940" y="0"/>
                  </a:lnTo>
                  <a:lnTo>
                    <a:pt x="0" y="237919"/>
                  </a:lnTo>
                  <a:lnTo>
                    <a:pt x="0" y="245217"/>
                  </a:lnTo>
                  <a:lnTo>
                    <a:pt x="6774" y="251981"/>
                  </a:lnTo>
                  <a:lnTo>
                    <a:pt x="9706" y="253112"/>
                  </a:lnTo>
                  <a:lnTo>
                    <a:pt x="15622" y="253112"/>
                  </a:lnTo>
                  <a:lnTo>
                    <a:pt x="18596" y="251981"/>
                  </a:lnTo>
                  <a:lnTo>
                    <a:pt x="20837" y="249741"/>
                  </a:lnTo>
                  <a:lnTo>
                    <a:pt x="254264" y="16324"/>
                  </a:lnTo>
                  <a:lnTo>
                    <a:pt x="254264" y="8994"/>
                  </a:lnTo>
                  <a:lnTo>
                    <a:pt x="245238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715686" y="5158672"/>
              <a:ext cx="202548" cy="20137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570361" y="5945328"/>
              <a:ext cx="64738" cy="79948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7343765" y="5753217"/>
              <a:ext cx="756285" cy="108585"/>
            </a:xfrm>
            <a:custGeom>
              <a:avLst/>
              <a:gdLst/>
              <a:ahLst/>
              <a:cxnLst/>
              <a:rect l="l" t="t" r="r" b="b"/>
              <a:pathLst>
                <a:path w="756284" h="108585">
                  <a:moveTo>
                    <a:pt x="756238" y="0"/>
                  </a:moveTo>
                  <a:lnTo>
                    <a:pt x="0" y="0"/>
                  </a:lnTo>
                  <a:lnTo>
                    <a:pt x="0" y="108467"/>
                  </a:lnTo>
                  <a:lnTo>
                    <a:pt x="756238" y="108467"/>
                  </a:lnTo>
                  <a:lnTo>
                    <a:pt x="756238" y="0"/>
                  </a:lnTo>
                  <a:close/>
                </a:path>
              </a:pathLst>
            </a:custGeom>
            <a:solidFill>
              <a:srgbClr val="7F85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7441374" y="5824723"/>
              <a:ext cx="561340" cy="910590"/>
            </a:xfrm>
            <a:custGeom>
              <a:avLst/>
              <a:gdLst/>
              <a:ahLst/>
              <a:cxnLst/>
              <a:rect l="l" t="t" r="r" b="b"/>
              <a:pathLst>
                <a:path w="561340" h="910590">
                  <a:moveTo>
                    <a:pt x="561082" y="0"/>
                  </a:moveTo>
                  <a:lnTo>
                    <a:pt x="0" y="0"/>
                  </a:lnTo>
                  <a:lnTo>
                    <a:pt x="0" y="910506"/>
                  </a:lnTo>
                  <a:lnTo>
                    <a:pt x="561082" y="910506"/>
                  </a:lnTo>
                  <a:lnTo>
                    <a:pt x="561082" y="0"/>
                  </a:lnTo>
                  <a:close/>
                </a:path>
              </a:pathLst>
            </a:custGeom>
            <a:solidFill>
              <a:srgbClr val="C3E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7429785" y="5813266"/>
              <a:ext cx="584200" cy="933450"/>
            </a:xfrm>
            <a:custGeom>
              <a:avLst/>
              <a:gdLst/>
              <a:ahLst/>
              <a:cxnLst/>
              <a:rect l="l" t="t" r="r" b="b"/>
              <a:pathLst>
                <a:path w="584200" h="933450">
                  <a:moveTo>
                    <a:pt x="58420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455930"/>
                  </a:lnTo>
                  <a:lnTo>
                    <a:pt x="0" y="495300"/>
                  </a:lnTo>
                  <a:lnTo>
                    <a:pt x="0" y="895350"/>
                  </a:lnTo>
                  <a:lnTo>
                    <a:pt x="0" y="910590"/>
                  </a:lnTo>
                  <a:lnTo>
                    <a:pt x="0" y="933450"/>
                  </a:lnTo>
                  <a:lnTo>
                    <a:pt x="584200" y="933450"/>
                  </a:lnTo>
                  <a:lnTo>
                    <a:pt x="584200" y="23012"/>
                  </a:lnTo>
                  <a:lnTo>
                    <a:pt x="561124" y="23012"/>
                  </a:lnTo>
                  <a:lnTo>
                    <a:pt x="561124" y="455930"/>
                  </a:lnTo>
                  <a:lnTo>
                    <a:pt x="561124" y="895019"/>
                  </a:lnTo>
                  <a:lnTo>
                    <a:pt x="561124" y="895350"/>
                  </a:lnTo>
                  <a:lnTo>
                    <a:pt x="38519" y="895350"/>
                  </a:lnTo>
                  <a:lnTo>
                    <a:pt x="38519" y="495300"/>
                  </a:lnTo>
                  <a:lnTo>
                    <a:pt x="545706" y="495300"/>
                  </a:lnTo>
                  <a:lnTo>
                    <a:pt x="545706" y="895019"/>
                  </a:lnTo>
                  <a:lnTo>
                    <a:pt x="561124" y="895019"/>
                  </a:lnTo>
                  <a:lnTo>
                    <a:pt x="561124" y="455930"/>
                  </a:lnTo>
                  <a:lnTo>
                    <a:pt x="23126" y="455930"/>
                  </a:lnTo>
                  <a:lnTo>
                    <a:pt x="23126" y="22860"/>
                  </a:lnTo>
                  <a:lnTo>
                    <a:pt x="584200" y="22860"/>
                  </a:lnTo>
                  <a:lnTo>
                    <a:pt x="584200" y="0"/>
                  </a:lnTo>
                  <a:close/>
                </a:path>
              </a:pathLst>
            </a:custGeom>
            <a:solidFill>
              <a:srgbClr val="4A2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7408893" y="6746778"/>
              <a:ext cx="626110" cy="56515"/>
            </a:xfrm>
            <a:custGeom>
              <a:avLst/>
              <a:gdLst/>
              <a:ahLst/>
              <a:cxnLst/>
              <a:rect l="l" t="t" r="r" b="b"/>
              <a:pathLst>
                <a:path w="626109" h="56515">
                  <a:moveTo>
                    <a:pt x="626075" y="0"/>
                  </a:moveTo>
                  <a:lnTo>
                    <a:pt x="0" y="0"/>
                  </a:lnTo>
                  <a:lnTo>
                    <a:pt x="0" y="56123"/>
                  </a:lnTo>
                  <a:lnTo>
                    <a:pt x="626075" y="56123"/>
                  </a:lnTo>
                  <a:lnTo>
                    <a:pt x="626075" y="0"/>
                  </a:lnTo>
                  <a:close/>
                </a:path>
              </a:pathLst>
            </a:custGeom>
            <a:solidFill>
              <a:srgbClr val="301B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7584015" y="5886736"/>
              <a:ext cx="303530" cy="302260"/>
            </a:xfrm>
            <a:custGeom>
              <a:avLst/>
              <a:gdLst/>
              <a:ahLst/>
              <a:cxnLst/>
              <a:rect l="l" t="t" r="r" b="b"/>
              <a:pathLst>
                <a:path w="303530" h="302260">
                  <a:moveTo>
                    <a:pt x="294116" y="0"/>
                  </a:moveTo>
                  <a:lnTo>
                    <a:pt x="286787" y="0"/>
                  </a:lnTo>
                  <a:lnTo>
                    <a:pt x="0" y="286828"/>
                  </a:lnTo>
                  <a:lnTo>
                    <a:pt x="0" y="294127"/>
                  </a:lnTo>
                  <a:lnTo>
                    <a:pt x="6753" y="300901"/>
                  </a:lnTo>
                  <a:lnTo>
                    <a:pt x="9727" y="302022"/>
                  </a:lnTo>
                  <a:lnTo>
                    <a:pt x="12669" y="302022"/>
                  </a:lnTo>
                  <a:lnTo>
                    <a:pt x="15612" y="302022"/>
                  </a:lnTo>
                  <a:lnTo>
                    <a:pt x="18575" y="300901"/>
                  </a:lnTo>
                  <a:lnTo>
                    <a:pt x="303132" y="16355"/>
                  </a:lnTo>
                  <a:lnTo>
                    <a:pt x="303132" y="9057"/>
                  </a:lnTo>
                  <a:lnTo>
                    <a:pt x="294116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750390" y="6034191"/>
              <a:ext cx="202548" cy="201407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497335" y="5860654"/>
              <a:ext cx="202548" cy="201407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7512889" y="6347281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4" h="253365">
                  <a:moveTo>
                    <a:pt x="245238" y="0"/>
                  </a:moveTo>
                  <a:lnTo>
                    <a:pt x="237940" y="0"/>
                  </a:lnTo>
                  <a:lnTo>
                    <a:pt x="0" y="237919"/>
                  </a:lnTo>
                  <a:lnTo>
                    <a:pt x="0" y="245217"/>
                  </a:lnTo>
                  <a:lnTo>
                    <a:pt x="6774" y="251981"/>
                  </a:lnTo>
                  <a:lnTo>
                    <a:pt x="9706" y="253112"/>
                  </a:lnTo>
                  <a:lnTo>
                    <a:pt x="15622" y="253112"/>
                  </a:lnTo>
                  <a:lnTo>
                    <a:pt x="18596" y="251981"/>
                  </a:lnTo>
                  <a:lnTo>
                    <a:pt x="20837" y="249741"/>
                  </a:lnTo>
                  <a:lnTo>
                    <a:pt x="254264" y="16313"/>
                  </a:lnTo>
                  <a:lnTo>
                    <a:pt x="254264" y="9015"/>
                  </a:lnTo>
                  <a:lnTo>
                    <a:pt x="245238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715686" y="6405065"/>
              <a:ext cx="202548" cy="201376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17203738" y="6947956"/>
              <a:ext cx="33655" cy="212725"/>
            </a:xfrm>
            <a:custGeom>
              <a:avLst/>
              <a:gdLst/>
              <a:ahLst/>
              <a:cxnLst/>
              <a:rect l="l" t="t" r="r" b="b"/>
              <a:pathLst>
                <a:path w="33655" h="212725">
                  <a:moveTo>
                    <a:pt x="33475" y="0"/>
                  </a:moveTo>
                  <a:lnTo>
                    <a:pt x="0" y="0"/>
                  </a:lnTo>
                  <a:lnTo>
                    <a:pt x="0" y="212150"/>
                  </a:lnTo>
                  <a:lnTo>
                    <a:pt x="33475" y="212150"/>
                  </a:lnTo>
                  <a:lnTo>
                    <a:pt x="33475" y="0"/>
                  </a:lnTo>
                  <a:close/>
                </a:path>
              </a:pathLst>
            </a:custGeom>
            <a:solidFill>
              <a:srgbClr val="2F10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7343756" y="4466303"/>
              <a:ext cx="756285" cy="1395730"/>
            </a:xfrm>
            <a:custGeom>
              <a:avLst/>
              <a:gdLst/>
              <a:ahLst/>
              <a:cxnLst/>
              <a:rect l="l" t="t" r="r" b="b"/>
              <a:pathLst>
                <a:path w="756284" h="1395729">
                  <a:moveTo>
                    <a:pt x="756246" y="0"/>
                  </a:moveTo>
                  <a:lnTo>
                    <a:pt x="0" y="0"/>
                  </a:lnTo>
                  <a:lnTo>
                    <a:pt x="0" y="152082"/>
                  </a:lnTo>
                  <a:lnTo>
                    <a:pt x="86055" y="152082"/>
                  </a:lnTo>
                  <a:lnTo>
                    <a:pt x="86055" y="100469"/>
                  </a:lnTo>
                  <a:lnTo>
                    <a:pt x="166497" y="77114"/>
                  </a:lnTo>
                  <a:lnTo>
                    <a:pt x="223215" y="65125"/>
                  </a:lnTo>
                  <a:lnTo>
                    <a:pt x="283083" y="60706"/>
                  </a:lnTo>
                  <a:lnTo>
                    <a:pt x="373037" y="60071"/>
                  </a:lnTo>
                  <a:lnTo>
                    <a:pt x="483577" y="66395"/>
                  </a:lnTo>
                  <a:lnTo>
                    <a:pt x="578624" y="80276"/>
                  </a:lnTo>
                  <a:lnTo>
                    <a:pt x="645172" y="94157"/>
                  </a:lnTo>
                  <a:lnTo>
                    <a:pt x="670242" y="100469"/>
                  </a:lnTo>
                  <a:lnTo>
                    <a:pt x="670242" y="152082"/>
                  </a:lnTo>
                  <a:lnTo>
                    <a:pt x="756246" y="152082"/>
                  </a:lnTo>
                  <a:lnTo>
                    <a:pt x="756246" y="0"/>
                  </a:lnTo>
                  <a:close/>
                </a:path>
                <a:path w="756284" h="1395729">
                  <a:moveTo>
                    <a:pt x="756259" y="1243368"/>
                  </a:moveTo>
                  <a:lnTo>
                    <a:pt x="614819" y="1218450"/>
                  </a:lnTo>
                  <a:lnTo>
                    <a:pt x="525868" y="1205661"/>
                  </a:lnTo>
                  <a:lnTo>
                    <a:pt x="451789" y="1200937"/>
                  </a:lnTo>
                  <a:lnTo>
                    <a:pt x="354990" y="1200264"/>
                  </a:lnTo>
                  <a:lnTo>
                    <a:pt x="237172" y="1207008"/>
                  </a:lnTo>
                  <a:lnTo>
                    <a:pt x="122072" y="1221816"/>
                  </a:lnTo>
                  <a:lnTo>
                    <a:pt x="34683" y="1236637"/>
                  </a:lnTo>
                  <a:lnTo>
                    <a:pt x="0" y="1243368"/>
                  </a:lnTo>
                  <a:lnTo>
                    <a:pt x="0" y="1395412"/>
                  </a:lnTo>
                  <a:lnTo>
                    <a:pt x="86055" y="1395412"/>
                  </a:lnTo>
                  <a:lnTo>
                    <a:pt x="86055" y="1343837"/>
                  </a:lnTo>
                  <a:lnTo>
                    <a:pt x="166497" y="1320469"/>
                  </a:lnTo>
                  <a:lnTo>
                    <a:pt x="223202" y="1308468"/>
                  </a:lnTo>
                  <a:lnTo>
                    <a:pt x="283083" y="1304048"/>
                  </a:lnTo>
                  <a:lnTo>
                    <a:pt x="373037" y="1303413"/>
                  </a:lnTo>
                  <a:lnTo>
                    <a:pt x="483577" y="1309738"/>
                  </a:lnTo>
                  <a:lnTo>
                    <a:pt x="578624" y="1323632"/>
                  </a:lnTo>
                  <a:lnTo>
                    <a:pt x="645172" y="1337525"/>
                  </a:lnTo>
                  <a:lnTo>
                    <a:pt x="670242" y="1343837"/>
                  </a:lnTo>
                  <a:lnTo>
                    <a:pt x="670242" y="1395412"/>
                  </a:lnTo>
                  <a:lnTo>
                    <a:pt x="756259" y="1395412"/>
                  </a:lnTo>
                  <a:lnTo>
                    <a:pt x="756259" y="1243368"/>
                  </a:lnTo>
                  <a:close/>
                </a:path>
              </a:pathLst>
            </a:custGeom>
            <a:solidFill>
              <a:srgbClr val="D7D4C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419143" y="5693080"/>
              <a:ext cx="239048" cy="19174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8399848" y="5159216"/>
              <a:ext cx="248667" cy="8262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978812" y="6465300"/>
              <a:ext cx="241657" cy="82039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4667052" y="3551764"/>
              <a:ext cx="2219960" cy="3608704"/>
            </a:xfrm>
            <a:custGeom>
              <a:avLst/>
              <a:gdLst/>
              <a:ahLst/>
              <a:cxnLst/>
              <a:rect l="l" t="t" r="r" b="b"/>
              <a:pathLst>
                <a:path w="2219959" h="3608704">
                  <a:moveTo>
                    <a:pt x="313880" y="0"/>
                  </a:moveTo>
                  <a:lnTo>
                    <a:pt x="0" y="0"/>
                  </a:lnTo>
                  <a:lnTo>
                    <a:pt x="14986" y="30721"/>
                  </a:lnTo>
                  <a:lnTo>
                    <a:pt x="14986" y="87706"/>
                  </a:lnTo>
                  <a:lnTo>
                    <a:pt x="0" y="87706"/>
                  </a:lnTo>
                  <a:lnTo>
                    <a:pt x="14986" y="118376"/>
                  </a:lnTo>
                  <a:lnTo>
                    <a:pt x="14986" y="412800"/>
                  </a:lnTo>
                  <a:lnTo>
                    <a:pt x="298881" y="412800"/>
                  </a:lnTo>
                  <a:lnTo>
                    <a:pt x="298881" y="118376"/>
                  </a:lnTo>
                  <a:lnTo>
                    <a:pt x="313880" y="87706"/>
                  </a:lnTo>
                  <a:lnTo>
                    <a:pt x="298881" y="87706"/>
                  </a:lnTo>
                  <a:lnTo>
                    <a:pt x="298881" y="30721"/>
                  </a:lnTo>
                  <a:lnTo>
                    <a:pt x="313880" y="0"/>
                  </a:lnTo>
                  <a:close/>
                </a:path>
                <a:path w="2219959" h="3608704">
                  <a:moveTo>
                    <a:pt x="2219477" y="803033"/>
                  </a:moveTo>
                  <a:lnTo>
                    <a:pt x="14986" y="803033"/>
                  </a:lnTo>
                  <a:lnTo>
                    <a:pt x="14986" y="3608336"/>
                  </a:lnTo>
                  <a:lnTo>
                    <a:pt x="1484591" y="3608336"/>
                  </a:lnTo>
                  <a:lnTo>
                    <a:pt x="2219477" y="3608336"/>
                  </a:lnTo>
                  <a:lnTo>
                    <a:pt x="2219477" y="803033"/>
                  </a:lnTo>
                  <a:close/>
                </a:path>
              </a:pathLst>
            </a:custGeom>
            <a:solidFill>
              <a:srgbClr val="9A48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16219527" y="5768651"/>
              <a:ext cx="612140" cy="108585"/>
            </a:xfrm>
            <a:custGeom>
              <a:avLst/>
              <a:gdLst/>
              <a:ahLst/>
              <a:cxnLst/>
              <a:rect l="l" t="t" r="r" b="b"/>
              <a:pathLst>
                <a:path w="612140" h="108585">
                  <a:moveTo>
                    <a:pt x="611719" y="0"/>
                  </a:moveTo>
                  <a:lnTo>
                    <a:pt x="0" y="0"/>
                  </a:lnTo>
                  <a:lnTo>
                    <a:pt x="0" y="108467"/>
                  </a:lnTo>
                  <a:lnTo>
                    <a:pt x="611719" y="108467"/>
                  </a:lnTo>
                  <a:lnTo>
                    <a:pt x="611719" y="0"/>
                  </a:lnTo>
                  <a:close/>
                </a:path>
              </a:pathLst>
            </a:custGeom>
            <a:solidFill>
              <a:srgbClr val="7F85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14682051" y="6914482"/>
              <a:ext cx="2204720" cy="67310"/>
            </a:xfrm>
            <a:custGeom>
              <a:avLst/>
              <a:gdLst/>
              <a:ahLst/>
              <a:cxnLst/>
              <a:rect l="l" t="t" r="r" b="b"/>
              <a:pathLst>
                <a:path w="2204719" h="67309">
                  <a:moveTo>
                    <a:pt x="1581378" y="0"/>
                  </a:moveTo>
                  <a:lnTo>
                    <a:pt x="0" y="0"/>
                  </a:lnTo>
                  <a:lnTo>
                    <a:pt x="0" y="66992"/>
                  </a:lnTo>
                  <a:lnTo>
                    <a:pt x="1581378" y="66992"/>
                  </a:lnTo>
                  <a:lnTo>
                    <a:pt x="1581378" y="0"/>
                  </a:lnTo>
                  <a:close/>
                </a:path>
                <a:path w="2204719" h="67309">
                  <a:moveTo>
                    <a:pt x="2204466" y="0"/>
                  </a:moveTo>
                  <a:lnTo>
                    <a:pt x="2105342" y="0"/>
                  </a:lnTo>
                  <a:lnTo>
                    <a:pt x="2105342" y="66992"/>
                  </a:lnTo>
                  <a:lnTo>
                    <a:pt x="2204466" y="66992"/>
                  </a:lnTo>
                  <a:lnTo>
                    <a:pt x="2204466" y="0"/>
                  </a:lnTo>
                  <a:close/>
                </a:path>
              </a:pathLst>
            </a:custGeom>
            <a:solidFill>
              <a:srgbClr val="403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6263442" y="5869946"/>
              <a:ext cx="524510" cy="1294765"/>
            </a:xfrm>
            <a:custGeom>
              <a:avLst/>
              <a:gdLst/>
              <a:ahLst/>
              <a:cxnLst/>
              <a:rect l="l" t="t" r="r" b="b"/>
              <a:pathLst>
                <a:path w="524509" h="1294765">
                  <a:moveTo>
                    <a:pt x="523963" y="0"/>
                  </a:moveTo>
                  <a:lnTo>
                    <a:pt x="0" y="0"/>
                  </a:lnTo>
                  <a:lnTo>
                    <a:pt x="0" y="1294138"/>
                  </a:lnTo>
                  <a:lnTo>
                    <a:pt x="523963" y="1294138"/>
                  </a:lnTo>
                  <a:lnTo>
                    <a:pt x="523963" y="0"/>
                  </a:lnTo>
                  <a:close/>
                </a:path>
              </a:pathLst>
            </a:custGeom>
            <a:solidFill>
              <a:srgbClr val="D7D4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6300791" y="5835738"/>
              <a:ext cx="449580" cy="229235"/>
            </a:xfrm>
            <a:custGeom>
              <a:avLst/>
              <a:gdLst/>
              <a:ahLst/>
              <a:cxnLst/>
              <a:rect l="l" t="t" r="r" b="b"/>
              <a:pathLst>
                <a:path w="449580" h="229235">
                  <a:moveTo>
                    <a:pt x="449274" y="0"/>
                  </a:moveTo>
                  <a:lnTo>
                    <a:pt x="0" y="0"/>
                  </a:lnTo>
                  <a:lnTo>
                    <a:pt x="0" y="229239"/>
                  </a:lnTo>
                  <a:lnTo>
                    <a:pt x="449274" y="229239"/>
                  </a:lnTo>
                  <a:lnTo>
                    <a:pt x="449274" y="0"/>
                  </a:lnTo>
                  <a:close/>
                </a:path>
              </a:pathLst>
            </a:custGeom>
            <a:solidFill>
              <a:srgbClr val="C3E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6289223" y="5824696"/>
              <a:ext cx="472440" cy="251460"/>
            </a:xfrm>
            <a:custGeom>
              <a:avLst/>
              <a:gdLst/>
              <a:ahLst/>
              <a:cxnLst/>
              <a:rect l="l" t="t" r="r" b="b"/>
              <a:pathLst>
                <a:path w="472440" h="251460">
                  <a:moveTo>
                    <a:pt x="472389" y="0"/>
                  </a:moveTo>
                  <a:lnTo>
                    <a:pt x="449275" y="0"/>
                  </a:lnTo>
                  <a:lnTo>
                    <a:pt x="449275" y="22860"/>
                  </a:lnTo>
                  <a:lnTo>
                    <a:pt x="449275" y="228600"/>
                  </a:lnTo>
                  <a:lnTo>
                    <a:pt x="23075" y="228600"/>
                  </a:lnTo>
                  <a:lnTo>
                    <a:pt x="23075" y="22860"/>
                  </a:lnTo>
                  <a:lnTo>
                    <a:pt x="449275" y="22860"/>
                  </a:lnTo>
                  <a:lnTo>
                    <a:pt x="449275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228600"/>
                  </a:lnTo>
                  <a:lnTo>
                    <a:pt x="0" y="251460"/>
                  </a:lnTo>
                  <a:lnTo>
                    <a:pt x="472389" y="251460"/>
                  </a:lnTo>
                  <a:lnTo>
                    <a:pt x="472389" y="228739"/>
                  </a:lnTo>
                  <a:lnTo>
                    <a:pt x="472389" y="228600"/>
                  </a:lnTo>
                  <a:lnTo>
                    <a:pt x="472389" y="22860"/>
                  </a:lnTo>
                  <a:lnTo>
                    <a:pt x="472389" y="22606"/>
                  </a:lnTo>
                  <a:lnTo>
                    <a:pt x="472389" y="0"/>
                  </a:lnTo>
                  <a:close/>
                </a:path>
              </a:pathLst>
            </a:custGeom>
            <a:solidFill>
              <a:srgbClr val="A19E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5144198" y="4509904"/>
              <a:ext cx="756285" cy="108585"/>
            </a:xfrm>
            <a:custGeom>
              <a:avLst/>
              <a:gdLst/>
              <a:ahLst/>
              <a:cxnLst/>
              <a:rect l="l" t="t" r="r" b="b"/>
              <a:pathLst>
                <a:path w="756284" h="108585">
                  <a:moveTo>
                    <a:pt x="756238" y="0"/>
                  </a:moveTo>
                  <a:lnTo>
                    <a:pt x="0" y="0"/>
                  </a:lnTo>
                  <a:lnTo>
                    <a:pt x="0" y="108467"/>
                  </a:lnTo>
                  <a:lnTo>
                    <a:pt x="756238" y="108467"/>
                  </a:lnTo>
                  <a:lnTo>
                    <a:pt x="756238" y="0"/>
                  </a:lnTo>
                  <a:close/>
                </a:path>
              </a:pathLst>
            </a:custGeom>
            <a:solidFill>
              <a:srgbClr val="7F85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4682026" y="5529217"/>
              <a:ext cx="2204720" cy="27305"/>
            </a:xfrm>
            <a:custGeom>
              <a:avLst/>
              <a:gdLst/>
              <a:ahLst/>
              <a:cxnLst/>
              <a:rect l="l" t="t" r="r" b="b"/>
              <a:pathLst>
                <a:path w="2204719" h="27304">
                  <a:moveTo>
                    <a:pt x="527291" y="0"/>
                  </a:moveTo>
                  <a:lnTo>
                    <a:pt x="0" y="0"/>
                  </a:lnTo>
                  <a:lnTo>
                    <a:pt x="0" y="27305"/>
                  </a:lnTo>
                  <a:lnTo>
                    <a:pt x="527291" y="27305"/>
                  </a:lnTo>
                  <a:lnTo>
                    <a:pt x="527291" y="0"/>
                  </a:lnTo>
                  <a:close/>
                </a:path>
                <a:path w="2204719" h="27304">
                  <a:moveTo>
                    <a:pt x="2204491" y="0"/>
                  </a:moveTo>
                  <a:lnTo>
                    <a:pt x="1153375" y="0"/>
                  </a:lnTo>
                  <a:lnTo>
                    <a:pt x="1153375" y="27305"/>
                  </a:lnTo>
                  <a:lnTo>
                    <a:pt x="2204491" y="27305"/>
                  </a:lnTo>
                  <a:lnTo>
                    <a:pt x="2204491" y="0"/>
                  </a:lnTo>
                  <a:close/>
                </a:path>
              </a:pathLst>
            </a:custGeom>
            <a:solidFill>
              <a:srgbClr val="4A2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4682034" y="5556511"/>
              <a:ext cx="2204720" cy="27305"/>
            </a:xfrm>
            <a:custGeom>
              <a:avLst/>
              <a:gdLst/>
              <a:ahLst/>
              <a:cxnLst/>
              <a:rect l="l" t="t" r="r" b="b"/>
              <a:pathLst>
                <a:path w="2204719" h="27304">
                  <a:moveTo>
                    <a:pt x="2204487" y="0"/>
                  </a:moveTo>
                  <a:lnTo>
                    <a:pt x="0" y="0"/>
                  </a:lnTo>
                  <a:lnTo>
                    <a:pt x="0" y="27266"/>
                  </a:lnTo>
                  <a:lnTo>
                    <a:pt x="2204487" y="27266"/>
                  </a:lnTo>
                  <a:lnTo>
                    <a:pt x="2204487" y="0"/>
                  </a:lnTo>
                  <a:close/>
                </a:path>
              </a:pathLst>
            </a:custGeom>
            <a:solidFill>
              <a:srgbClr val="301B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15241808" y="4578342"/>
              <a:ext cx="561340" cy="910590"/>
            </a:xfrm>
            <a:custGeom>
              <a:avLst/>
              <a:gdLst/>
              <a:ahLst/>
              <a:cxnLst/>
              <a:rect l="l" t="t" r="r" b="b"/>
              <a:pathLst>
                <a:path w="561340" h="910589">
                  <a:moveTo>
                    <a:pt x="561082" y="0"/>
                  </a:moveTo>
                  <a:lnTo>
                    <a:pt x="0" y="0"/>
                  </a:lnTo>
                  <a:lnTo>
                    <a:pt x="0" y="910506"/>
                  </a:lnTo>
                  <a:lnTo>
                    <a:pt x="561082" y="910506"/>
                  </a:lnTo>
                  <a:lnTo>
                    <a:pt x="561082" y="0"/>
                  </a:lnTo>
                  <a:close/>
                </a:path>
              </a:pathLst>
            </a:custGeom>
            <a:solidFill>
              <a:srgbClr val="C3E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5230247" y="4567395"/>
              <a:ext cx="584200" cy="933450"/>
            </a:xfrm>
            <a:custGeom>
              <a:avLst/>
              <a:gdLst/>
              <a:ahLst/>
              <a:cxnLst/>
              <a:rect l="l" t="t" r="r" b="b"/>
              <a:pathLst>
                <a:path w="584200" h="933450">
                  <a:moveTo>
                    <a:pt x="584187" y="0"/>
                  </a:moveTo>
                  <a:lnTo>
                    <a:pt x="561060" y="0"/>
                  </a:lnTo>
                  <a:lnTo>
                    <a:pt x="561060" y="22860"/>
                  </a:lnTo>
                  <a:lnTo>
                    <a:pt x="561060" y="455930"/>
                  </a:lnTo>
                  <a:lnTo>
                    <a:pt x="561060" y="494030"/>
                  </a:lnTo>
                  <a:lnTo>
                    <a:pt x="561060" y="494207"/>
                  </a:lnTo>
                  <a:lnTo>
                    <a:pt x="545680" y="494207"/>
                  </a:lnTo>
                  <a:lnTo>
                    <a:pt x="545680" y="894080"/>
                  </a:lnTo>
                  <a:lnTo>
                    <a:pt x="38493" y="894080"/>
                  </a:lnTo>
                  <a:lnTo>
                    <a:pt x="38493" y="494030"/>
                  </a:lnTo>
                  <a:lnTo>
                    <a:pt x="561060" y="494030"/>
                  </a:lnTo>
                  <a:lnTo>
                    <a:pt x="561060" y="455930"/>
                  </a:lnTo>
                  <a:lnTo>
                    <a:pt x="23050" y="455930"/>
                  </a:lnTo>
                  <a:lnTo>
                    <a:pt x="23050" y="22860"/>
                  </a:lnTo>
                  <a:lnTo>
                    <a:pt x="561060" y="22860"/>
                  </a:lnTo>
                  <a:lnTo>
                    <a:pt x="561060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455930"/>
                  </a:lnTo>
                  <a:lnTo>
                    <a:pt x="0" y="494030"/>
                  </a:lnTo>
                  <a:lnTo>
                    <a:pt x="0" y="894080"/>
                  </a:lnTo>
                  <a:lnTo>
                    <a:pt x="0" y="909320"/>
                  </a:lnTo>
                  <a:lnTo>
                    <a:pt x="0" y="932992"/>
                  </a:lnTo>
                  <a:lnTo>
                    <a:pt x="584187" y="932992"/>
                  </a:lnTo>
                  <a:lnTo>
                    <a:pt x="584187" y="22517"/>
                  </a:lnTo>
                  <a:lnTo>
                    <a:pt x="584187" y="0"/>
                  </a:lnTo>
                  <a:close/>
                </a:path>
              </a:pathLst>
            </a:custGeom>
            <a:solidFill>
              <a:srgbClr val="4A2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15209327" y="5500377"/>
              <a:ext cx="626110" cy="56515"/>
            </a:xfrm>
            <a:custGeom>
              <a:avLst/>
              <a:gdLst/>
              <a:ahLst/>
              <a:cxnLst/>
              <a:rect l="l" t="t" r="r" b="b"/>
              <a:pathLst>
                <a:path w="626109" h="56514">
                  <a:moveTo>
                    <a:pt x="626075" y="0"/>
                  </a:moveTo>
                  <a:lnTo>
                    <a:pt x="0" y="0"/>
                  </a:lnTo>
                  <a:lnTo>
                    <a:pt x="0" y="56123"/>
                  </a:lnTo>
                  <a:lnTo>
                    <a:pt x="626075" y="56123"/>
                  </a:lnTo>
                  <a:lnTo>
                    <a:pt x="626075" y="0"/>
                  </a:lnTo>
                  <a:close/>
                </a:path>
              </a:pathLst>
            </a:custGeom>
            <a:solidFill>
              <a:srgbClr val="301B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14682034" y="4354788"/>
              <a:ext cx="2204720" cy="155575"/>
            </a:xfrm>
            <a:custGeom>
              <a:avLst/>
              <a:gdLst/>
              <a:ahLst/>
              <a:cxnLst/>
              <a:rect l="l" t="t" r="r" b="b"/>
              <a:pathLst>
                <a:path w="2204719" h="155575">
                  <a:moveTo>
                    <a:pt x="2204487" y="0"/>
                  </a:moveTo>
                  <a:lnTo>
                    <a:pt x="0" y="0"/>
                  </a:lnTo>
                  <a:lnTo>
                    <a:pt x="0" y="155115"/>
                  </a:lnTo>
                  <a:lnTo>
                    <a:pt x="2204487" y="155115"/>
                  </a:lnTo>
                  <a:lnTo>
                    <a:pt x="2204487" y="0"/>
                  </a:lnTo>
                  <a:close/>
                </a:path>
              </a:pathLst>
            </a:custGeom>
            <a:solidFill>
              <a:srgbClr val="51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16289232" y="6076537"/>
              <a:ext cx="472440" cy="1080135"/>
            </a:xfrm>
            <a:custGeom>
              <a:avLst/>
              <a:gdLst/>
              <a:ahLst/>
              <a:cxnLst/>
              <a:rect l="l" t="t" r="r" b="b"/>
              <a:pathLst>
                <a:path w="472440" h="1080134">
                  <a:moveTo>
                    <a:pt x="472383" y="0"/>
                  </a:moveTo>
                  <a:lnTo>
                    <a:pt x="0" y="0"/>
                  </a:lnTo>
                  <a:lnTo>
                    <a:pt x="0" y="1079632"/>
                  </a:lnTo>
                  <a:lnTo>
                    <a:pt x="472383" y="1079632"/>
                  </a:lnTo>
                  <a:lnTo>
                    <a:pt x="472383" y="0"/>
                  </a:lnTo>
                  <a:close/>
                </a:path>
              </a:pathLst>
            </a:custGeom>
            <a:solidFill>
              <a:srgbClr val="4917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16263442" y="7137405"/>
              <a:ext cx="524510" cy="43815"/>
            </a:xfrm>
            <a:custGeom>
              <a:avLst/>
              <a:gdLst/>
              <a:ahLst/>
              <a:cxnLst/>
              <a:rect l="l" t="t" r="r" b="b"/>
              <a:pathLst>
                <a:path w="524509" h="43815">
                  <a:moveTo>
                    <a:pt x="523963" y="0"/>
                  </a:moveTo>
                  <a:lnTo>
                    <a:pt x="0" y="0"/>
                  </a:lnTo>
                  <a:lnTo>
                    <a:pt x="0" y="43757"/>
                  </a:lnTo>
                  <a:lnTo>
                    <a:pt x="523963" y="43757"/>
                  </a:lnTo>
                  <a:lnTo>
                    <a:pt x="523963" y="0"/>
                  </a:lnTo>
                  <a:close/>
                </a:path>
              </a:pathLst>
            </a:custGeom>
            <a:solidFill>
              <a:srgbClr val="EFC2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16367773" y="6151517"/>
              <a:ext cx="315595" cy="426720"/>
            </a:xfrm>
            <a:custGeom>
              <a:avLst/>
              <a:gdLst/>
              <a:ahLst/>
              <a:cxnLst/>
              <a:rect l="l" t="t" r="r" b="b"/>
              <a:pathLst>
                <a:path w="315594" h="426720">
                  <a:moveTo>
                    <a:pt x="100406" y="0"/>
                  </a:moveTo>
                  <a:lnTo>
                    <a:pt x="0" y="0"/>
                  </a:lnTo>
                  <a:lnTo>
                    <a:pt x="0" y="426491"/>
                  </a:lnTo>
                  <a:lnTo>
                    <a:pt x="100406" y="426491"/>
                  </a:lnTo>
                  <a:lnTo>
                    <a:pt x="100406" y="0"/>
                  </a:lnTo>
                  <a:close/>
                </a:path>
                <a:path w="315594" h="426720">
                  <a:moveTo>
                    <a:pt x="315290" y="0"/>
                  </a:moveTo>
                  <a:lnTo>
                    <a:pt x="214884" y="0"/>
                  </a:lnTo>
                  <a:lnTo>
                    <a:pt x="214884" y="426491"/>
                  </a:lnTo>
                  <a:lnTo>
                    <a:pt x="315290" y="426491"/>
                  </a:lnTo>
                  <a:lnTo>
                    <a:pt x="315290" y="0"/>
                  </a:lnTo>
                  <a:close/>
                </a:path>
              </a:pathLst>
            </a:custGeom>
            <a:solidFill>
              <a:srgbClr val="C3E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16445771" y="6641682"/>
              <a:ext cx="159385" cy="50800"/>
            </a:xfrm>
            <a:custGeom>
              <a:avLst/>
              <a:gdLst/>
              <a:ahLst/>
              <a:cxnLst/>
              <a:rect l="l" t="t" r="r" b="b"/>
              <a:pathLst>
                <a:path w="159384" h="50800">
                  <a:moveTo>
                    <a:pt x="159272" y="0"/>
                  </a:moveTo>
                  <a:lnTo>
                    <a:pt x="0" y="0"/>
                  </a:lnTo>
                  <a:lnTo>
                    <a:pt x="0" y="50406"/>
                  </a:lnTo>
                  <a:lnTo>
                    <a:pt x="159272" y="50406"/>
                  </a:lnTo>
                  <a:lnTo>
                    <a:pt x="159272" y="0"/>
                  </a:lnTo>
                  <a:close/>
                </a:path>
              </a:pathLst>
            </a:custGeom>
            <a:solidFill>
              <a:srgbClr val="AD8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16441928" y="6637496"/>
              <a:ext cx="167005" cy="58419"/>
            </a:xfrm>
            <a:custGeom>
              <a:avLst/>
              <a:gdLst/>
              <a:ahLst/>
              <a:cxnLst/>
              <a:rect l="l" t="t" r="r" b="b"/>
              <a:pathLst>
                <a:path w="167005" h="58420">
                  <a:moveTo>
                    <a:pt x="166979" y="8064"/>
                  </a:moveTo>
                  <a:lnTo>
                    <a:pt x="159296" y="8064"/>
                  </a:lnTo>
                  <a:lnTo>
                    <a:pt x="159296" y="50761"/>
                  </a:lnTo>
                  <a:lnTo>
                    <a:pt x="166979" y="50761"/>
                  </a:lnTo>
                  <a:lnTo>
                    <a:pt x="166979" y="8064"/>
                  </a:lnTo>
                  <a:close/>
                </a:path>
                <a:path w="167005" h="58420">
                  <a:moveTo>
                    <a:pt x="1669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50800"/>
                  </a:lnTo>
                  <a:lnTo>
                    <a:pt x="0" y="58420"/>
                  </a:lnTo>
                  <a:lnTo>
                    <a:pt x="166979" y="58420"/>
                  </a:lnTo>
                  <a:lnTo>
                    <a:pt x="166979" y="50800"/>
                  </a:lnTo>
                  <a:lnTo>
                    <a:pt x="7708" y="50800"/>
                  </a:lnTo>
                  <a:lnTo>
                    <a:pt x="7708" y="7620"/>
                  </a:lnTo>
                  <a:lnTo>
                    <a:pt x="166979" y="7620"/>
                  </a:lnTo>
                  <a:lnTo>
                    <a:pt x="166979" y="0"/>
                  </a:lnTo>
                  <a:close/>
                </a:path>
              </a:pathLst>
            </a:custGeom>
            <a:solidFill>
              <a:srgbClr val="8361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4" name="object 1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93733" y="6274689"/>
              <a:ext cx="66008" cy="74196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72419" y="4702741"/>
              <a:ext cx="162340" cy="240896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16500969" y="652660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4">
                  <a:moveTo>
                    <a:pt x="19800" y="0"/>
                  </a:moveTo>
                  <a:lnTo>
                    <a:pt x="12090" y="1551"/>
                  </a:lnTo>
                  <a:lnTo>
                    <a:pt x="5796" y="5785"/>
                  </a:lnTo>
                  <a:lnTo>
                    <a:pt x="1555" y="12068"/>
                  </a:lnTo>
                  <a:lnTo>
                    <a:pt x="0" y="19769"/>
                  </a:lnTo>
                  <a:lnTo>
                    <a:pt x="1555" y="27469"/>
                  </a:lnTo>
                  <a:lnTo>
                    <a:pt x="5796" y="33752"/>
                  </a:lnTo>
                  <a:lnTo>
                    <a:pt x="12090" y="37986"/>
                  </a:lnTo>
                  <a:lnTo>
                    <a:pt x="19800" y="39538"/>
                  </a:lnTo>
                  <a:lnTo>
                    <a:pt x="27492" y="37986"/>
                  </a:lnTo>
                  <a:lnTo>
                    <a:pt x="33776" y="33752"/>
                  </a:lnTo>
                  <a:lnTo>
                    <a:pt x="38014" y="27469"/>
                  </a:lnTo>
                  <a:lnTo>
                    <a:pt x="39569" y="19769"/>
                  </a:lnTo>
                  <a:lnTo>
                    <a:pt x="38014" y="12068"/>
                  </a:lnTo>
                  <a:lnTo>
                    <a:pt x="33776" y="5785"/>
                  </a:lnTo>
                  <a:lnTo>
                    <a:pt x="27492" y="1551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rgbClr val="AD8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16497149" y="6522739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3611" y="0"/>
                  </a:moveTo>
                  <a:lnTo>
                    <a:pt x="14418" y="1859"/>
                  </a:lnTo>
                  <a:lnTo>
                    <a:pt x="6913" y="6929"/>
                  </a:lnTo>
                  <a:lnTo>
                    <a:pt x="1854" y="14444"/>
                  </a:lnTo>
                  <a:lnTo>
                    <a:pt x="0" y="23643"/>
                  </a:lnTo>
                  <a:lnTo>
                    <a:pt x="1776" y="32438"/>
                  </a:lnTo>
                  <a:lnTo>
                    <a:pt x="1854" y="32823"/>
                  </a:lnTo>
                  <a:lnTo>
                    <a:pt x="6913" y="40329"/>
                  </a:lnTo>
                  <a:lnTo>
                    <a:pt x="14418" y="45396"/>
                  </a:lnTo>
                  <a:lnTo>
                    <a:pt x="23611" y="47255"/>
                  </a:lnTo>
                  <a:lnTo>
                    <a:pt x="32810" y="45396"/>
                  </a:lnTo>
                  <a:lnTo>
                    <a:pt x="40325" y="40329"/>
                  </a:lnTo>
                  <a:lnTo>
                    <a:pt x="40839" y="39569"/>
                  </a:lnTo>
                  <a:lnTo>
                    <a:pt x="14826" y="39569"/>
                  </a:lnTo>
                  <a:lnTo>
                    <a:pt x="7685" y="32438"/>
                  </a:lnTo>
                  <a:lnTo>
                    <a:pt x="7685" y="14858"/>
                  </a:lnTo>
                  <a:lnTo>
                    <a:pt x="14826" y="7706"/>
                  </a:lnTo>
                  <a:lnTo>
                    <a:pt x="40850" y="7706"/>
                  </a:lnTo>
                  <a:lnTo>
                    <a:pt x="40325" y="6929"/>
                  </a:lnTo>
                  <a:lnTo>
                    <a:pt x="32810" y="1859"/>
                  </a:lnTo>
                  <a:lnTo>
                    <a:pt x="23611" y="0"/>
                  </a:lnTo>
                  <a:close/>
                </a:path>
                <a:path w="47625" h="47625">
                  <a:moveTo>
                    <a:pt x="40850" y="7706"/>
                  </a:moveTo>
                  <a:lnTo>
                    <a:pt x="32396" y="7706"/>
                  </a:lnTo>
                  <a:lnTo>
                    <a:pt x="39538" y="14858"/>
                  </a:lnTo>
                  <a:lnTo>
                    <a:pt x="39538" y="32438"/>
                  </a:lnTo>
                  <a:lnTo>
                    <a:pt x="32396" y="39569"/>
                  </a:lnTo>
                  <a:lnTo>
                    <a:pt x="40839" y="39569"/>
                  </a:lnTo>
                  <a:lnTo>
                    <a:pt x="45395" y="32823"/>
                  </a:lnTo>
                  <a:lnTo>
                    <a:pt x="47255" y="23643"/>
                  </a:lnTo>
                  <a:lnTo>
                    <a:pt x="45479" y="14858"/>
                  </a:lnTo>
                  <a:lnTo>
                    <a:pt x="45395" y="14444"/>
                  </a:lnTo>
                  <a:lnTo>
                    <a:pt x="40850" y="7706"/>
                  </a:lnTo>
                  <a:close/>
                </a:path>
              </a:pathLst>
            </a:custGeom>
            <a:solidFill>
              <a:srgbClr val="836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15384440" y="4640347"/>
              <a:ext cx="303530" cy="302260"/>
            </a:xfrm>
            <a:custGeom>
              <a:avLst/>
              <a:gdLst/>
              <a:ahLst/>
              <a:cxnLst/>
              <a:rect l="l" t="t" r="r" b="b"/>
              <a:pathLst>
                <a:path w="303530" h="302260">
                  <a:moveTo>
                    <a:pt x="294116" y="0"/>
                  </a:moveTo>
                  <a:lnTo>
                    <a:pt x="286787" y="0"/>
                  </a:lnTo>
                  <a:lnTo>
                    <a:pt x="0" y="286828"/>
                  </a:lnTo>
                  <a:lnTo>
                    <a:pt x="0" y="294127"/>
                  </a:lnTo>
                  <a:lnTo>
                    <a:pt x="6764" y="300901"/>
                  </a:lnTo>
                  <a:lnTo>
                    <a:pt x="9727" y="302022"/>
                  </a:lnTo>
                  <a:lnTo>
                    <a:pt x="12669" y="302022"/>
                  </a:lnTo>
                  <a:lnTo>
                    <a:pt x="15612" y="302022"/>
                  </a:lnTo>
                  <a:lnTo>
                    <a:pt x="18585" y="300901"/>
                  </a:lnTo>
                  <a:lnTo>
                    <a:pt x="303132" y="16355"/>
                  </a:lnTo>
                  <a:lnTo>
                    <a:pt x="303132" y="9057"/>
                  </a:lnTo>
                  <a:lnTo>
                    <a:pt x="294116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50815" y="4787797"/>
              <a:ext cx="202548" cy="201407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297765" y="4614262"/>
              <a:ext cx="202548" cy="201407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15313316" y="5100894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4" h="253364">
                  <a:moveTo>
                    <a:pt x="245238" y="0"/>
                  </a:moveTo>
                  <a:lnTo>
                    <a:pt x="237940" y="0"/>
                  </a:lnTo>
                  <a:lnTo>
                    <a:pt x="0" y="237919"/>
                  </a:lnTo>
                  <a:lnTo>
                    <a:pt x="0" y="245217"/>
                  </a:lnTo>
                  <a:lnTo>
                    <a:pt x="6774" y="251981"/>
                  </a:lnTo>
                  <a:lnTo>
                    <a:pt x="9706" y="253112"/>
                  </a:lnTo>
                  <a:lnTo>
                    <a:pt x="15622" y="253112"/>
                  </a:lnTo>
                  <a:lnTo>
                    <a:pt x="18585" y="251981"/>
                  </a:lnTo>
                  <a:lnTo>
                    <a:pt x="20837" y="249741"/>
                  </a:lnTo>
                  <a:lnTo>
                    <a:pt x="254264" y="16324"/>
                  </a:lnTo>
                  <a:lnTo>
                    <a:pt x="254264" y="8994"/>
                  </a:lnTo>
                  <a:lnTo>
                    <a:pt x="245238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16118" y="5158672"/>
              <a:ext cx="202548" cy="201376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70791" y="5876422"/>
              <a:ext cx="255591" cy="150491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596857" y="6205806"/>
              <a:ext cx="71976" cy="70856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596857" y="6302926"/>
              <a:ext cx="71976" cy="70856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381983" y="6320187"/>
              <a:ext cx="71976" cy="70856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381983" y="6417304"/>
              <a:ext cx="71976" cy="70856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16871139" y="3551762"/>
              <a:ext cx="314325" cy="413384"/>
            </a:xfrm>
            <a:custGeom>
              <a:avLst/>
              <a:gdLst/>
              <a:ahLst/>
              <a:cxnLst/>
              <a:rect l="l" t="t" r="r" b="b"/>
              <a:pathLst>
                <a:path w="314325" h="413385">
                  <a:moveTo>
                    <a:pt x="313864" y="0"/>
                  </a:moveTo>
                  <a:lnTo>
                    <a:pt x="0" y="0"/>
                  </a:lnTo>
                  <a:lnTo>
                    <a:pt x="14973" y="30711"/>
                  </a:lnTo>
                  <a:lnTo>
                    <a:pt x="14973" y="87704"/>
                  </a:lnTo>
                  <a:lnTo>
                    <a:pt x="0" y="87704"/>
                  </a:lnTo>
                  <a:lnTo>
                    <a:pt x="14973" y="118373"/>
                  </a:lnTo>
                  <a:lnTo>
                    <a:pt x="14973" y="412793"/>
                  </a:lnTo>
                  <a:lnTo>
                    <a:pt x="298870" y="412793"/>
                  </a:lnTo>
                  <a:lnTo>
                    <a:pt x="298870" y="118373"/>
                  </a:lnTo>
                  <a:lnTo>
                    <a:pt x="313864" y="87704"/>
                  </a:lnTo>
                  <a:lnTo>
                    <a:pt x="298870" y="87704"/>
                  </a:lnTo>
                  <a:lnTo>
                    <a:pt x="298870" y="30711"/>
                  </a:lnTo>
                  <a:lnTo>
                    <a:pt x="313864" y="0"/>
                  </a:lnTo>
                  <a:close/>
                </a:path>
              </a:pathLst>
            </a:custGeom>
            <a:solidFill>
              <a:srgbClr val="6B4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16886093" y="3956842"/>
              <a:ext cx="1537970" cy="398145"/>
            </a:xfrm>
            <a:custGeom>
              <a:avLst/>
              <a:gdLst/>
              <a:ahLst/>
              <a:cxnLst/>
              <a:rect l="l" t="t" r="r" b="b"/>
              <a:pathLst>
                <a:path w="1537969" h="398145">
                  <a:moveTo>
                    <a:pt x="1327886" y="0"/>
                  </a:moveTo>
                  <a:lnTo>
                    <a:pt x="0" y="0"/>
                  </a:lnTo>
                  <a:lnTo>
                    <a:pt x="0" y="397935"/>
                  </a:lnTo>
                  <a:lnTo>
                    <a:pt x="1537581" y="397935"/>
                  </a:lnTo>
                  <a:lnTo>
                    <a:pt x="1533565" y="386419"/>
                  </a:lnTo>
                  <a:lnTo>
                    <a:pt x="1515232" y="348319"/>
                  </a:lnTo>
                  <a:lnTo>
                    <a:pt x="1496287" y="310219"/>
                  </a:lnTo>
                  <a:lnTo>
                    <a:pt x="1476735" y="272119"/>
                  </a:lnTo>
                  <a:lnTo>
                    <a:pt x="1456582" y="221319"/>
                  </a:lnTo>
                  <a:lnTo>
                    <a:pt x="1435834" y="183219"/>
                  </a:lnTo>
                  <a:lnTo>
                    <a:pt x="1414497" y="145119"/>
                  </a:lnTo>
                  <a:lnTo>
                    <a:pt x="1392576" y="107019"/>
                  </a:lnTo>
                  <a:lnTo>
                    <a:pt x="1370077" y="68919"/>
                  </a:lnTo>
                  <a:lnTo>
                    <a:pt x="1347006" y="30819"/>
                  </a:lnTo>
                  <a:lnTo>
                    <a:pt x="1327886" y="0"/>
                  </a:lnTo>
                  <a:close/>
                </a:path>
              </a:pathLst>
            </a:custGeom>
            <a:solidFill>
              <a:srgbClr val="454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16871139" y="3551762"/>
              <a:ext cx="314325" cy="413384"/>
            </a:xfrm>
            <a:custGeom>
              <a:avLst/>
              <a:gdLst/>
              <a:ahLst/>
              <a:cxnLst/>
              <a:rect l="l" t="t" r="r" b="b"/>
              <a:pathLst>
                <a:path w="314325" h="413385">
                  <a:moveTo>
                    <a:pt x="313864" y="0"/>
                  </a:moveTo>
                  <a:lnTo>
                    <a:pt x="0" y="0"/>
                  </a:lnTo>
                  <a:lnTo>
                    <a:pt x="14973" y="30711"/>
                  </a:lnTo>
                  <a:lnTo>
                    <a:pt x="14973" y="87704"/>
                  </a:lnTo>
                  <a:lnTo>
                    <a:pt x="0" y="87704"/>
                  </a:lnTo>
                  <a:lnTo>
                    <a:pt x="14973" y="118373"/>
                  </a:lnTo>
                  <a:lnTo>
                    <a:pt x="14973" y="412793"/>
                  </a:lnTo>
                  <a:lnTo>
                    <a:pt x="298870" y="412793"/>
                  </a:lnTo>
                  <a:lnTo>
                    <a:pt x="298870" y="118373"/>
                  </a:lnTo>
                  <a:lnTo>
                    <a:pt x="313864" y="87704"/>
                  </a:lnTo>
                  <a:lnTo>
                    <a:pt x="298870" y="87704"/>
                  </a:lnTo>
                  <a:lnTo>
                    <a:pt x="298870" y="30711"/>
                  </a:lnTo>
                  <a:lnTo>
                    <a:pt x="313864" y="0"/>
                  </a:lnTo>
                  <a:close/>
                </a:path>
              </a:pathLst>
            </a:custGeom>
            <a:solidFill>
              <a:srgbClr val="9A48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16886093" y="3956842"/>
              <a:ext cx="1537970" cy="398145"/>
            </a:xfrm>
            <a:custGeom>
              <a:avLst/>
              <a:gdLst/>
              <a:ahLst/>
              <a:cxnLst/>
              <a:rect l="l" t="t" r="r" b="b"/>
              <a:pathLst>
                <a:path w="1537969" h="398145">
                  <a:moveTo>
                    <a:pt x="1327886" y="0"/>
                  </a:moveTo>
                  <a:lnTo>
                    <a:pt x="0" y="0"/>
                  </a:lnTo>
                  <a:lnTo>
                    <a:pt x="0" y="397935"/>
                  </a:lnTo>
                  <a:lnTo>
                    <a:pt x="1537581" y="397935"/>
                  </a:lnTo>
                  <a:lnTo>
                    <a:pt x="1533565" y="386419"/>
                  </a:lnTo>
                  <a:lnTo>
                    <a:pt x="1515232" y="348319"/>
                  </a:lnTo>
                  <a:lnTo>
                    <a:pt x="1496287" y="310219"/>
                  </a:lnTo>
                  <a:lnTo>
                    <a:pt x="1476735" y="272119"/>
                  </a:lnTo>
                  <a:lnTo>
                    <a:pt x="1456582" y="221319"/>
                  </a:lnTo>
                  <a:lnTo>
                    <a:pt x="1435834" y="183219"/>
                  </a:lnTo>
                  <a:lnTo>
                    <a:pt x="1414497" y="145119"/>
                  </a:lnTo>
                  <a:lnTo>
                    <a:pt x="1392576" y="107019"/>
                  </a:lnTo>
                  <a:lnTo>
                    <a:pt x="1370077" y="68919"/>
                  </a:lnTo>
                  <a:lnTo>
                    <a:pt x="1347006" y="30819"/>
                  </a:lnTo>
                  <a:lnTo>
                    <a:pt x="1327886" y="0"/>
                  </a:lnTo>
                  <a:close/>
                </a:path>
              </a:pathLst>
            </a:custGeom>
            <a:solidFill>
              <a:srgbClr val="454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15144198" y="5753217"/>
              <a:ext cx="756285" cy="108585"/>
            </a:xfrm>
            <a:custGeom>
              <a:avLst/>
              <a:gdLst/>
              <a:ahLst/>
              <a:cxnLst/>
              <a:rect l="l" t="t" r="r" b="b"/>
              <a:pathLst>
                <a:path w="756284" h="108585">
                  <a:moveTo>
                    <a:pt x="756238" y="0"/>
                  </a:moveTo>
                  <a:lnTo>
                    <a:pt x="0" y="0"/>
                  </a:lnTo>
                  <a:lnTo>
                    <a:pt x="0" y="108467"/>
                  </a:lnTo>
                  <a:lnTo>
                    <a:pt x="756238" y="108467"/>
                  </a:lnTo>
                  <a:lnTo>
                    <a:pt x="756238" y="0"/>
                  </a:lnTo>
                  <a:close/>
                </a:path>
              </a:pathLst>
            </a:custGeom>
            <a:solidFill>
              <a:srgbClr val="7F85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15241808" y="5824723"/>
              <a:ext cx="561340" cy="910590"/>
            </a:xfrm>
            <a:custGeom>
              <a:avLst/>
              <a:gdLst/>
              <a:ahLst/>
              <a:cxnLst/>
              <a:rect l="l" t="t" r="r" b="b"/>
              <a:pathLst>
                <a:path w="561340" h="910590">
                  <a:moveTo>
                    <a:pt x="561082" y="0"/>
                  </a:moveTo>
                  <a:lnTo>
                    <a:pt x="0" y="0"/>
                  </a:lnTo>
                  <a:lnTo>
                    <a:pt x="0" y="910506"/>
                  </a:lnTo>
                  <a:lnTo>
                    <a:pt x="561082" y="910506"/>
                  </a:lnTo>
                  <a:lnTo>
                    <a:pt x="561082" y="0"/>
                  </a:lnTo>
                  <a:close/>
                </a:path>
              </a:pathLst>
            </a:custGeom>
            <a:solidFill>
              <a:srgbClr val="C3E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15230247" y="5813266"/>
              <a:ext cx="584200" cy="933450"/>
            </a:xfrm>
            <a:custGeom>
              <a:avLst/>
              <a:gdLst/>
              <a:ahLst/>
              <a:cxnLst/>
              <a:rect l="l" t="t" r="r" b="b"/>
              <a:pathLst>
                <a:path w="584200" h="933450">
                  <a:moveTo>
                    <a:pt x="584187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455930"/>
                  </a:lnTo>
                  <a:lnTo>
                    <a:pt x="0" y="495300"/>
                  </a:lnTo>
                  <a:lnTo>
                    <a:pt x="0" y="895350"/>
                  </a:lnTo>
                  <a:lnTo>
                    <a:pt x="0" y="910590"/>
                  </a:lnTo>
                  <a:lnTo>
                    <a:pt x="0" y="933450"/>
                  </a:lnTo>
                  <a:lnTo>
                    <a:pt x="584187" y="933450"/>
                  </a:lnTo>
                  <a:lnTo>
                    <a:pt x="584187" y="23012"/>
                  </a:lnTo>
                  <a:lnTo>
                    <a:pt x="561060" y="23012"/>
                  </a:lnTo>
                  <a:lnTo>
                    <a:pt x="561060" y="455930"/>
                  </a:lnTo>
                  <a:lnTo>
                    <a:pt x="561060" y="895019"/>
                  </a:lnTo>
                  <a:lnTo>
                    <a:pt x="561060" y="895350"/>
                  </a:lnTo>
                  <a:lnTo>
                    <a:pt x="38493" y="895350"/>
                  </a:lnTo>
                  <a:lnTo>
                    <a:pt x="38493" y="495300"/>
                  </a:lnTo>
                  <a:lnTo>
                    <a:pt x="545680" y="495300"/>
                  </a:lnTo>
                  <a:lnTo>
                    <a:pt x="545680" y="895019"/>
                  </a:lnTo>
                  <a:lnTo>
                    <a:pt x="561060" y="895019"/>
                  </a:lnTo>
                  <a:lnTo>
                    <a:pt x="561060" y="455930"/>
                  </a:lnTo>
                  <a:lnTo>
                    <a:pt x="23050" y="455930"/>
                  </a:lnTo>
                  <a:lnTo>
                    <a:pt x="23050" y="22860"/>
                  </a:lnTo>
                  <a:lnTo>
                    <a:pt x="584187" y="22860"/>
                  </a:lnTo>
                  <a:lnTo>
                    <a:pt x="584187" y="0"/>
                  </a:lnTo>
                  <a:close/>
                </a:path>
              </a:pathLst>
            </a:custGeom>
            <a:solidFill>
              <a:srgbClr val="4A2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15209327" y="6746778"/>
              <a:ext cx="626110" cy="56515"/>
            </a:xfrm>
            <a:custGeom>
              <a:avLst/>
              <a:gdLst/>
              <a:ahLst/>
              <a:cxnLst/>
              <a:rect l="l" t="t" r="r" b="b"/>
              <a:pathLst>
                <a:path w="626109" h="56515">
                  <a:moveTo>
                    <a:pt x="626075" y="0"/>
                  </a:moveTo>
                  <a:lnTo>
                    <a:pt x="0" y="0"/>
                  </a:lnTo>
                  <a:lnTo>
                    <a:pt x="0" y="56123"/>
                  </a:lnTo>
                  <a:lnTo>
                    <a:pt x="626075" y="56123"/>
                  </a:lnTo>
                  <a:lnTo>
                    <a:pt x="626075" y="0"/>
                  </a:lnTo>
                  <a:close/>
                </a:path>
              </a:pathLst>
            </a:custGeom>
            <a:solidFill>
              <a:srgbClr val="301B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15384440" y="5886736"/>
              <a:ext cx="303530" cy="302260"/>
            </a:xfrm>
            <a:custGeom>
              <a:avLst/>
              <a:gdLst/>
              <a:ahLst/>
              <a:cxnLst/>
              <a:rect l="l" t="t" r="r" b="b"/>
              <a:pathLst>
                <a:path w="303530" h="302260">
                  <a:moveTo>
                    <a:pt x="294116" y="0"/>
                  </a:moveTo>
                  <a:lnTo>
                    <a:pt x="286787" y="0"/>
                  </a:lnTo>
                  <a:lnTo>
                    <a:pt x="0" y="286828"/>
                  </a:lnTo>
                  <a:lnTo>
                    <a:pt x="0" y="294127"/>
                  </a:lnTo>
                  <a:lnTo>
                    <a:pt x="6764" y="300901"/>
                  </a:lnTo>
                  <a:lnTo>
                    <a:pt x="9727" y="302022"/>
                  </a:lnTo>
                  <a:lnTo>
                    <a:pt x="12669" y="302022"/>
                  </a:lnTo>
                  <a:lnTo>
                    <a:pt x="15612" y="302022"/>
                  </a:lnTo>
                  <a:lnTo>
                    <a:pt x="18585" y="300901"/>
                  </a:lnTo>
                  <a:lnTo>
                    <a:pt x="303132" y="16355"/>
                  </a:lnTo>
                  <a:lnTo>
                    <a:pt x="303132" y="9057"/>
                  </a:lnTo>
                  <a:lnTo>
                    <a:pt x="294116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7" name="object 1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50815" y="6034191"/>
              <a:ext cx="202548" cy="201407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97765" y="5860654"/>
              <a:ext cx="202548" cy="201407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15313316" y="6347281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4" h="253365">
                  <a:moveTo>
                    <a:pt x="245238" y="0"/>
                  </a:moveTo>
                  <a:lnTo>
                    <a:pt x="237940" y="0"/>
                  </a:lnTo>
                  <a:lnTo>
                    <a:pt x="0" y="237919"/>
                  </a:lnTo>
                  <a:lnTo>
                    <a:pt x="0" y="245217"/>
                  </a:lnTo>
                  <a:lnTo>
                    <a:pt x="6774" y="251981"/>
                  </a:lnTo>
                  <a:lnTo>
                    <a:pt x="9706" y="253112"/>
                  </a:lnTo>
                  <a:lnTo>
                    <a:pt x="15622" y="253112"/>
                  </a:lnTo>
                  <a:lnTo>
                    <a:pt x="18585" y="251981"/>
                  </a:lnTo>
                  <a:lnTo>
                    <a:pt x="20837" y="249741"/>
                  </a:lnTo>
                  <a:lnTo>
                    <a:pt x="254264" y="16313"/>
                  </a:lnTo>
                  <a:lnTo>
                    <a:pt x="254264" y="9015"/>
                  </a:lnTo>
                  <a:lnTo>
                    <a:pt x="245238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0" name="object 14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516118" y="6405065"/>
              <a:ext cx="202548" cy="201376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5004170" y="6947956"/>
              <a:ext cx="33655" cy="212725"/>
            </a:xfrm>
            <a:custGeom>
              <a:avLst/>
              <a:gdLst/>
              <a:ahLst/>
              <a:cxnLst/>
              <a:rect l="l" t="t" r="r" b="b"/>
              <a:pathLst>
                <a:path w="33655" h="212725">
                  <a:moveTo>
                    <a:pt x="33475" y="0"/>
                  </a:moveTo>
                  <a:lnTo>
                    <a:pt x="0" y="0"/>
                  </a:lnTo>
                  <a:lnTo>
                    <a:pt x="0" y="212150"/>
                  </a:lnTo>
                  <a:lnTo>
                    <a:pt x="33475" y="212150"/>
                  </a:lnTo>
                  <a:lnTo>
                    <a:pt x="33475" y="0"/>
                  </a:lnTo>
                  <a:close/>
                </a:path>
              </a:pathLst>
            </a:custGeom>
            <a:solidFill>
              <a:srgbClr val="2F10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15144179" y="4466303"/>
              <a:ext cx="1687195" cy="1418590"/>
            </a:xfrm>
            <a:custGeom>
              <a:avLst/>
              <a:gdLst/>
              <a:ahLst/>
              <a:cxnLst/>
              <a:rect l="l" t="t" r="r" b="b"/>
              <a:pathLst>
                <a:path w="1687194" h="1418589">
                  <a:moveTo>
                    <a:pt x="756246" y="0"/>
                  </a:moveTo>
                  <a:lnTo>
                    <a:pt x="12" y="0"/>
                  </a:lnTo>
                  <a:lnTo>
                    <a:pt x="12" y="152082"/>
                  </a:lnTo>
                  <a:lnTo>
                    <a:pt x="86055" y="152082"/>
                  </a:lnTo>
                  <a:lnTo>
                    <a:pt x="86055" y="100469"/>
                  </a:lnTo>
                  <a:lnTo>
                    <a:pt x="166509" y="77114"/>
                  </a:lnTo>
                  <a:lnTo>
                    <a:pt x="223215" y="65125"/>
                  </a:lnTo>
                  <a:lnTo>
                    <a:pt x="283095" y="60706"/>
                  </a:lnTo>
                  <a:lnTo>
                    <a:pt x="373049" y="60071"/>
                  </a:lnTo>
                  <a:lnTo>
                    <a:pt x="483590" y="66395"/>
                  </a:lnTo>
                  <a:lnTo>
                    <a:pt x="578624" y="80276"/>
                  </a:lnTo>
                  <a:lnTo>
                    <a:pt x="645160" y="94157"/>
                  </a:lnTo>
                  <a:lnTo>
                    <a:pt x="670229" y="100469"/>
                  </a:lnTo>
                  <a:lnTo>
                    <a:pt x="670229" y="152082"/>
                  </a:lnTo>
                  <a:lnTo>
                    <a:pt x="756246" y="152082"/>
                  </a:lnTo>
                  <a:lnTo>
                    <a:pt x="756246" y="0"/>
                  </a:lnTo>
                  <a:close/>
                </a:path>
                <a:path w="1687194" h="1418589">
                  <a:moveTo>
                    <a:pt x="756259" y="1243368"/>
                  </a:moveTo>
                  <a:lnTo>
                    <a:pt x="614819" y="1218450"/>
                  </a:lnTo>
                  <a:lnTo>
                    <a:pt x="525868" y="1205661"/>
                  </a:lnTo>
                  <a:lnTo>
                    <a:pt x="451802" y="1200937"/>
                  </a:lnTo>
                  <a:lnTo>
                    <a:pt x="354990" y="1200264"/>
                  </a:lnTo>
                  <a:lnTo>
                    <a:pt x="237172" y="1207008"/>
                  </a:lnTo>
                  <a:lnTo>
                    <a:pt x="122072" y="1221816"/>
                  </a:lnTo>
                  <a:lnTo>
                    <a:pt x="34683" y="1236637"/>
                  </a:lnTo>
                  <a:lnTo>
                    <a:pt x="0" y="1243368"/>
                  </a:lnTo>
                  <a:lnTo>
                    <a:pt x="0" y="1395412"/>
                  </a:lnTo>
                  <a:lnTo>
                    <a:pt x="86055" y="1395412"/>
                  </a:lnTo>
                  <a:lnTo>
                    <a:pt x="86055" y="1343837"/>
                  </a:lnTo>
                  <a:lnTo>
                    <a:pt x="166497" y="1320469"/>
                  </a:lnTo>
                  <a:lnTo>
                    <a:pt x="223215" y="1308468"/>
                  </a:lnTo>
                  <a:lnTo>
                    <a:pt x="283095" y="1304048"/>
                  </a:lnTo>
                  <a:lnTo>
                    <a:pt x="373062" y="1303413"/>
                  </a:lnTo>
                  <a:lnTo>
                    <a:pt x="483590" y="1309738"/>
                  </a:lnTo>
                  <a:lnTo>
                    <a:pt x="578624" y="1323632"/>
                  </a:lnTo>
                  <a:lnTo>
                    <a:pt x="645172" y="1337525"/>
                  </a:lnTo>
                  <a:lnTo>
                    <a:pt x="670242" y="1343837"/>
                  </a:lnTo>
                  <a:lnTo>
                    <a:pt x="670242" y="1395412"/>
                  </a:lnTo>
                  <a:lnTo>
                    <a:pt x="756259" y="1395412"/>
                  </a:lnTo>
                  <a:lnTo>
                    <a:pt x="756259" y="1243368"/>
                  </a:lnTo>
                  <a:close/>
                </a:path>
                <a:path w="1687194" h="1418589">
                  <a:moveTo>
                    <a:pt x="1687068" y="1266482"/>
                  </a:moveTo>
                  <a:lnTo>
                    <a:pt x="1572666" y="1241564"/>
                  </a:lnTo>
                  <a:lnTo>
                    <a:pt x="1500720" y="1228775"/>
                  </a:lnTo>
                  <a:lnTo>
                    <a:pt x="1440815" y="1224064"/>
                  </a:lnTo>
                  <a:lnTo>
                    <a:pt x="1362506" y="1223391"/>
                  </a:lnTo>
                  <a:lnTo>
                    <a:pt x="1267218" y="1230122"/>
                  </a:lnTo>
                  <a:lnTo>
                    <a:pt x="1174127" y="1244930"/>
                  </a:lnTo>
                  <a:lnTo>
                    <a:pt x="1103439" y="1259751"/>
                  </a:lnTo>
                  <a:lnTo>
                    <a:pt x="1075385" y="1266482"/>
                  </a:lnTo>
                  <a:lnTo>
                    <a:pt x="1075385" y="1418526"/>
                  </a:lnTo>
                  <a:lnTo>
                    <a:pt x="1144981" y="1418526"/>
                  </a:lnTo>
                  <a:lnTo>
                    <a:pt x="1144981" y="1366951"/>
                  </a:lnTo>
                  <a:lnTo>
                    <a:pt x="1210056" y="1343583"/>
                  </a:lnTo>
                  <a:lnTo>
                    <a:pt x="1255928" y="1331582"/>
                  </a:lnTo>
                  <a:lnTo>
                    <a:pt x="1304366" y="1327162"/>
                  </a:lnTo>
                  <a:lnTo>
                    <a:pt x="1377137" y="1326540"/>
                  </a:lnTo>
                  <a:lnTo>
                    <a:pt x="1466545" y="1332852"/>
                  </a:lnTo>
                  <a:lnTo>
                    <a:pt x="1543405" y="1346746"/>
                  </a:lnTo>
                  <a:lnTo>
                    <a:pt x="1597228" y="1360639"/>
                  </a:lnTo>
                  <a:lnTo>
                    <a:pt x="1617510" y="1366951"/>
                  </a:lnTo>
                  <a:lnTo>
                    <a:pt x="1617510" y="1418526"/>
                  </a:lnTo>
                  <a:lnTo>
                    <a:pt x="1687068" y="1418526"/>
                  </a:lnTo>
                  <a:lnTo>
                    <a:pt x="1687068" y="1266482"/>
                  </a:lnTo>
                  <a:close/>
                </a:path>
              </a:pathLst>
            </a:custGeom>
            <a:solidFill>
              <a:srgbClr val="D7D4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16280844" y="5159769"/>
              <a:ext cx="161290" cy="41275"/>
            </a:xfrm>
            <a:custGeom>
              <a:avLst/>
              <a:gdLst/>
              <a:ahLst/>
              <a:cxnLst/>
              <a:rect l="l" t="t" r="r" b="b"/>
              <a:pathLst>
                <a:path w="161290" h="41275">
                  <a:moveTo>
                    <a:pt x="161094" y="0"/>
                  </a:moveTo>
                  <a:lnTo>
                    <a:pt x="0" y="0"/>
                  </a:lnTo>
                  <a:lnTo>
                    <a:pt x="0" y="40909"/>
                  </a:lnTo>
                  <a:lnTo>
                    <a:pt x="161094" y="40909"/>
                  </a:lnTo>
                  <a:lnTo>
                    <a:pt x="161094" y="0"/>
                  </a:lnTo>
                  <a:close/>
                </a:path>
              </a:pathLst>
            </a:custGeom>
            <a:solidFill>
              <a:srgbClr val="5E30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16361375" y="5200930"/>
              <a:ext cx="161290" cy="41275"/>
            </a:xfrm>
            <a:custGeom>
              <a:avLst/>
              <a:gdLst/>
              <a:ahLst/>
              <a:cxnLst/>
              <a:rect l="l" t="t" r="r" b="b"/>
              <a:pathLst>
                <a:path w="161290" h="41275">
                  <a:moveTo>
                    <a:pt x="161094" y="0"/>
                  </a:moveTo>
                  <a:lnTo>
                    <a:pt x="0" y="0"/>
                  </a:lnTo>
                  <a:lnTo>
                    <a:pt x="0" y="40909"/>
                  </a:lnTo>
                  <a:lnTo>
                    <a:pt x="161094" y="40909"/>
                  </a:lnTo>
                  <a:lnTo>
                    <a:pt x="161094" y="0"/>
                  </a:lnTo>
                  <a:close/>
                </a:path>
              </a:pathLst>
            </a:custGeom>
            <a:solidFill>
              <a:srgbClr val="A436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16200270" y="5200930"/>
              <a:ext cx="161290" cy="41275"/>
            </a:xfrm>
            <a:custGeom>
              <a:avLst/>
              <a:gdLst/>
              <a:ahLst/>
              <a:cxnLst/>
              <a:rect l="l" t="t" r="r" b="b"/>
              <a:pathLst>
                <a:path w="161290" h="41275">
                  <a:moveTo>
                    <a:pt x="161094" y="0"/>
                  </a:moveTo>
                  <a:lnTo>
                    <a:pt x="0" y="0"/>
                  </a:lnTo>
                  <a:lnTo>
                    <a:pt x="0" y="40909"/>
                  </a:lnTo>
                  <a:lnTo>
                    <a:pt x="161094" y="40909"/>
                  </a:lnTo>
                  <a:lnTo>
                    <a:pt x="161094" y="0"/>
                  </a:lnTo>
                  <a:close/>
                </a:path>
              </a:pathLst>
            </a:custGeom>
            <a:solidFill>
              <a:srgbClr val="AC4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14779245" y="6465300"/>
              <a:ext cx="161290" cy="41275"/>
            </a:xfrm>
            <a:custGeom>
              <a:avLst/>
              <a:gdLst/>
              <a:ahLst/>
              <a:cxnLst/>
              <a:rect l="l" t="t" r="r" b="b"/>
              <a:pathLst>
                <a:path w="161290" h="41275">
                  <a:moveTo>
                    <a:pt x="161094" y="0"/>
                  </a:moveTo>
                  <a:lnTo>
                    <a:pt x="0" y="0"/>
                  </a:lnTo>
                  <a:lnTo>
                    <a:pt x="0" y="40909"/>
                  </a:lnTo>
                  <a:lnTo>
                    <a:pt x="161094" y="40909"/>
                  </a:lnTo>
                  <a:lnTo>
                    <a:pt x="161094" y="0"/>
                  </a:lnTo>
                  <a:close/>
                </a:path>
              </a:pathLst>
            </a:custGeom>
            <a:solidFill>
              <a:srgbClr val="5E30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14859809" y="6506429"/>
              <a:ext cx="161290" cy="41275"/>
            </a:xfrm>
            <a:custGeom>
              <a:avLst/>
              <a:gdLst/>
              <a:ahLst/>
              <a:cxnLst/>
              <a:rect l="l" t="t" r="r" b="b"/>
              <a:pathLst>
                <a:path w="161290" h="41275">
                  <a:moveTo>
                    <a:pt x="161094" y="0"/>
                  </a:moveTo>
                  <a:lnTo>
                    <a:pt x="0" y="0"/>
                  </a:lnTo>
                  <a:lnTo>
                    <a:pt x="0" y="40909"/>
                  </a:lnTo>
                  <a:lnTo>
                    <a:pt x="161094" y="40909"/>
                  </a:lnTo>
                  <a:lnTo>
                    <a:pt x="161094" y="0"/>
                  </a:lnTo>
                  <a:close/>
                </a:path>
              </a:pathLst>
            </a:custGeom>
            <a:solidFill>
              <a:srgbClr val="A436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16881616" y="4354793"/>
              <a:ext cx="1781175" cy="2805430"/>
            </a:xfrm>
            <a:custGeom>
              <a:avLst/>
              <a:gdLst/>
              <a:ahLst/>
              <a:cxnLst/>
              <a:rect l="l" t="t" r="r" b="b"/>
              <a:pathLst>
                <a:path w="1781175" h="2805429">
                  <a:moveTo>
                    <a:pt x="1542063" y="0"/>
                  </a:moveTo>
                  <a:lnTo>
                    <a:pt x="0" y="0"/>
                  </a:lnTo>
                  <a:lnTo>
                    <a:pt x="0" y="2805307"/>
                  </a:lnTo>
                  <a:lnTo>
                    <a:pt x="1291446" y="2805307"/>
                  </a:lnTo>
                  <a:lnTo>
                    <a:pt x="1307112" y="2782469"/>
                  </a:lnTo>
                  <a:lnTo>
                    <a:pt x="1332695" y="2744369"/>
                  </a:lnTo>
                  <a:lnTo>
                    <a:pt x="1357717" y="2706269"/>
                  </a:lnTo>
                  <a:lnTo>
                    <a:pt x="1382172" y="2655469"/>
                  </a:lnTo>
                  <a:lnTo>
                    <a:pt x="1408188" y="2617369"/>
                  </a:lnTo>
                  <a:lnTo>
                    <a:pt x="1433281" y="2566569"/>
                  </a:lnTo>
                  <a:lnTo>
                    <a:pt x="1457455" y="2515769"/>
                  </a:lnTo>
                  <a:lnTo>
                    <a:pt x="1480717" y="2477669"/>
                  </a:lnTo>
                  <a:lnTo>
                    <a:pt x="1503069" y="2426869"/>
                  </a:lnTo>
                  <a:lnTo>
                    <a:pt x="1524518" y="2388769"/>
                  </a:lnTo>
                  <a:lnTo>
                    <a:pt x="1545067" y="2337969"/>
                  </a:lnTo>
                  <a:lnTo>
                    <a:pt x="1564722" y="2287169"/>
                  </a:lnTo>
                  <a:lnTo>
                    <a:pt x="1583487" y="2249069"/>
                  </a:lnTo>
                  <a:lnTo>
                    <a:pt x="1601367" y="2198269"/>
                  </a:lnTo>
                  <a:lnTo>
                    <a:pt x="1618367" y="2147469"/>
                  </a:lnTo>
                  <a:lnTo>
                    <a:pt x="1634492" y="2109369"/>
                  </a:lnTo>
                  <a:lnTo>
                    <a:pt x="1649745" y="2058569"/>
                  </a:lnTo>
                  <a:lnTo>
                    <a:pt x="1664133" y="2007769"/>
                  </a:lnTo>
                  <a:lnTo>
                    <a:pt x="1677660" y="1969669"/>
                  </a:lnTo>
                  <a:lnTo>
                    <a:pt x="1690329" y="1918869"/>
                  </a:lnTo>
                  <a:lnTo>
                    <a:pt x="1702148" y="1868069"/>
                  </a:lnTo>
                  <a:lnTo>
                    <a:pt x="1713119" y="1829969"/>
                  </a:lnTo>
                  <a:lnTo>
                    <a:pt x="1723247" y="1779169"/>
                  </a:lnTo>
                  <a:lnTo>
                    <a:pt x="1732539" y="1728369"/>
                  </a:lnTo>
                  <a:lnTo>
                    <a:pt x="1740997" y="1677569"/>
                  </a:lnTo>
                  <a:lnTo>
                    <a:pt x="1748627" y="1626769"/>
                  </a:lnTo>
                  <a:lnTo>
                    <a:pt x="1755434" y="1575969"/>
                  </a:lnTo>
                  <a:lnTo>
                    <a:pt x="1761423" y="1525169"/>
                  </a:lnTo>
                  <a:lnTo>
                    <a:pt x="1766597" y="1487069"/>
                  </a:lnTo>
                  <a:lnTo>
                    <a:pt x="1770963" y="1436269"/>
                  </a:lnTo>
                  <a:lnTo>
                    <a:pt x="1774524" y="1385469"/>
                  </a:lnTo>
                  <a:lnTo>
                    <a:pt x="1777285" y="1321969"/>
                  </a:lnTo>
                  <a:lnTo>
                    <a:pt x="1779252" y="1271169"/>
                  </a:lnTo>
                  <a:lnTo>
                    <a:pt x="1780428" y="1220369"/>
                  </a:lnTo>
                  <a:lnTo>
                    <a:pt x="1780820" y="1169569"/>
                  </a:lnTo>
                  <a:lnTo>
                    <a:pt x="1780436" y="1118769"/>
                  </a:lnTo>
                  <a:lnTo>
                    <a:pt x="1779291" y="1080669"/>
                  </a:lnTo>
                  <a:lnTo>
                    <a:pt x="1777388" y="1029869"/>
                  </a:lnTo>
                  <a:lnTo>
                    <a:pt x="1774735" y="979069"/>
                  </a:lnTo>
                  <a:lnTo>
                    <a:pt x="1771336" y="928269"/>
                  </a:lnTo>
                  <a:lnTo>
                    <a:pt x="1767198" y="890169"/>
                  </a:lnTo>
                  <a:lnTo>
                    <a:pt x="1762326" y="839369"/>
                  </a:lnTo>
                  <a:lnTo>
                    <a:pt x="1756726" y="788569"/>
                  </a:lnTo>
                  <a:lnTo>
                    <a:pt x="1750404" y="750469"/>
                  </a:lnTo>
                  <a:lnTo>
                    <a:pt x="1743366" y="699669"/>
                  </a:lnTo>
                  <a:lnTo>
                    <a:pt x="1735617" y="648869"/>
                  </a:lnTo>
                  <a:lnTo>
                    <a:pt x="1727164" y="610769"/>
                  </a:lnTo>
                  <a:lnTo>
                    <a:pt x="1718011" y="559969"/>
                  </a:lnTo>
                  <a:lnTo>
                    <a:pt x="1708165" y="509169"/>
                  </a:lnTo>
                  <a:lnTo>
                    <a:pt x="1697632" y="471069"/>
                  </a:lnTo>
                  <a:lnTo>
                    <a:pt x="1686417" y="420269"/>
                  </a:lnTo>
                  <a:lnTo>
                    <a:pt x="1674526" y="382169"/>
                  </a:lnTo>
                  <a:lnTo>
                    <a:pt x="1661964" y="331369"/>
                  </a:lnTo>
                  <a:lnTo>
                    <a:pt x="1648739" y="293269"/>
                  </a:lnTo>
                  <a:lnTo>
                    <a:pt x="1634855" y="242469"/>
                  </a:lnTo>
                  <a:lnTo>
                    <a:pt x="1620318" y="204369"/>
                  </a:lnTo>
                  <a:lnTo>
                    <a:pt x="1605133" y="166269"/>
                  </a:lnTo>
                  <a:lnTo>
                    <a:pt x="1589308" y="115469"/>
                  </a:lnTo>
                  <a:lnTo>
                    <a:pt x="1572847" y="77369"/>
                  </a:lnTo>
                  <a:lnTo>
                    <a:pt x="1555756" y="39269"/>
                  </a:lnTo>
                  <a:lnTo>
                    <a:pt x="1542063" y="0"/>
                  </a:lnTo>
                  <a:close/>
                </a:path>
              </a:pathLst>
            </a:custGeom>
            <a:solidFill>
              <a:srgbClr val="9A48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18419128" y="5768816"/>
              <a:ext cx="234315" cy="107950"/>
            </a:xfrm>
            <a:custGeom>
              <a:avLst/>
              <a:gdLst/>
              <a:ahLst/>
              <a:cxnLst/>
              <a:rect l="l" t="t" r="r" b="b"/>
              <a:pathLst>
                <a:path w="234315" h="107950">
                  <a:moveTo>
                    <a:pt x="23420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73660"/>
                  </a:lnTo>
                  <a:lnTo>
                    <a:pt x="0" y="107950"/>
                  </a:lnTo>
                  <a:lnTo>
                    <a:pt x="226669" y="107950"/>
                  </a:lnTo>
                  <a:lnTo>
                    <a:pt x="226669" y="73660"/>
                  </a:lnTo>
                  <a:lnTo>
                    <a:pt x="231216" y="73660"/>
                  </a:lnTo>
                  <a:lnTo>
                    <a:pt x="231216" y="22860"/>
                  </a:lnTo>
                  <a:lnTo>
                    <a:pt x="234200" y="22860"/>
                  </a:lnTo>
                  <a:lnTo>
                    <a:pt x="234200" y="0"/>
                  </a:lnTo>
                  <a:close/>
                </a:path>
              </a:pathLst>
            </a:custGeom>
            <a:solidFill>
              <a:srgbClr val="7F85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16881622" y="6914480"/>
              <a:ext cx="1437005" cy="67310"/>
            </a:xfrm>
            <a:custGeom>
              <a:avLst/>
              <a:gdLst/>
              <a:ahLst/>
              <a:cxnLst/>
              <a:rect l="l" t="t" r="r" b="b"/>
              <a:pathLst>
                <a:path w="1437005" h="67309">
                  <a:moveTo>
                    <a:pt x="1436550" y="0"/>
                  </a:moveTo>
                  <a:lnTo>
                    <a:pt x="0" y="0"/>
                  </a:lnTo>
                  <a:lnTo>
                    <a:pt x="0" y="66992"/>
                  </a:lnTo>
                  <a:lnTo>
                    <a:pt x="1401825" y="66992"/>
                  </a:lnTo>
                  <a:lnTo>
                    <a:pt x="1408183" y="57681"/>
                  </a:lnTo>
                  <a:lnTo>
                    <a:pt x="1433276" y="6881"/>
                  </a:lnTo>
                  <a:lnTo>
                    <a:pt x="1436550" y="0"/>
                  </a:lnTo>
                  <a:close/>
                </a:path>
              </a:pathLst>
            </a:custGeom>
            <a:solidFill>
              <a:srgbClr val="403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18463018" y="5869946"/>
              <a:ext cx="181610" cy="738505"/>
            </a:xfrm>
            <a:custGeom>
              <a:avLst/>
              <a:gdLst/>
              <a:ahLst/>
              <a:cxnLst/>
              <a:rect l="l" t="t" r="r" b="b"/>
              <a:pathLst>
                <a:path w="181609" h="738504">
                  <a:moveTo>
                    <a:pt x="181381" y="0"/>
                  </a:moveTo>
                  <a:lnTo>
                    <a:pt x="0" y="0"/>
                  </a:lnTo>
                  <a:lnTo>
                    <a:pt x="0" y="738149"/>
                  </a:lnTo>
                  <a:lnTo>
                    <a:pt x="2085" y="733915"/>
                  </a:lnTo>
                  <a:lnTo>
                    <a:pt x="19965" y="683115"/>
                  </a:lnTo>
                  <a:lnTo>
                    <a:pt x="36965" y="632315"/>
                  </a:lnTo>
                  <a:lnTo>
                    <a:pt x="53090" y="594215"/>
                  </a:lnTo>
                  <a:lnTo>
                    <a:pt x="68343" y="543415"/>
                  </a:lnTo>
                  <a:lnTo>
                    <a:pt x="82731" y="492615"/>
                  </a:lnTo>
                  <a:lnTo>
                    <a:pt x="96258" y="454515"/>
                  </a:lnTo>
                  <a:lnTo>
                    <a:pt x="108927" y="403715"/>
                  </a:lnTo>
                  <a:lnTo>
                    <a:pt x="120746" y="352915"/>
                  </a:lnTo>
                  <a:lnTo>
                    <a:pt x="131717" y="314815"/>
                  </a:lnTo>
                  <a:lnTo>
                    <a:pt x="141845" y="264015"/>
                  </a:lnTo>
                  <a:lnTo>
                    <a:pt x="151137" y="213215"/>
                  </a:lnTo>
                  <a:lnTo>
                    <a:pt x="159595" y="162415"/>
                  </a:lnTo>
                  <a:lnTo>
                    <a:pt x="167225" y="111615"/>
                  </a:lnTo>
                  <a:lnTo>
                    <a:pt x="174032" y="60815"/>
                  </a:lnTo>
                  <a:lnTo>
                    <a:pt x="180021" y="10015"/>
                  </a:lnTo>
                  <a:lnTo>
                    <a:pt x="181381" y="0"/>
                  </a:lnTo>
                  <a:close/>
                </a:path>
              </a:pathLst>
            </a:custGeom>
            <a:solidFill>
              <a:srgbClr val="D7D4C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2" name="object 1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488798" y="5824220"/>
              <a:ext cx="160932" cy="252316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7343765" y="4509904"/>
              <a:ext cx="756285" cy="108585"/>
            </a:xfrm>
            <a:custGeom>
              <a:avLst/>
              <a:gdLst/>
              <a:ahLst/>
              <a:cxnLst/>
              <a:rect l="l" t="t" r="r" b="b"/>
              <a:pathLst>
                <a:path w="756284" h="108585">
                  <a:moveTo>
                    <a:pt x="756238" y="0"/>
                  </a:moveTo>
                  <a:lnTo>
                    <a:pt x="0" y="0"/>
                  </a:lnTo>
                  <a:lnTo>
                    <a:pt x="0" y="108467"/>
                  </a:lnTo>
                  <a:lnTo>
                    <a:pt x="756238" y="108467"/>
                  </a:lnTo>
                  <a:lnTo>
                    <a:pt x="756238" y="0"/>
                  </a:lnTo>
                  <a:close/>
                </a:path>
              </a:pathLst>
            </a:custGeom>
            <a:solidFill>
              <a:srgbClr val="7F85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16881602" y="5529217"/>
              <a:ext cx="1781175" cy="27305"/>
            </a:xfrm>
            <a:custGeom>
              <a:avLst/>
              <a:gdLst/>
              <a:ahLst/>
              <a:cxnLst/>
              <a:rect l="l" t="t" r="r" b="b"/>
              <a:pathLst>
                <a:path w="1781175" h="27304">
                  <a:moveTo>
                    <a:pt x="527291" y="0"/>
                  </a:moveTo>
                  <a:lnTo>
                    <a:pt x="0" y="0"/>
                  </a:lnTo>
                  <a:lnTo>
                    <a:pt x="0" y="27305"/>
                  </a:lnTo>
                  <a:lnTo>
                    <a:pt x="527291" y="27305"/>
                  </a:lnTo>
                  <a:lnTo>
                    <a:pt x="527291" y="0"/>
                  </a:lnTo>
                  <a:close/>
                </a:path>
                <a:path w="1781175" h="27304">
                  <a:moveTo>
                    <a:pt x="1780794" y="0"/>
                  </a:moveTo>
                  <a:lnTo>
                    <a:pt x="1153363" y="0"/>
                  </a:lnTo>
                  <a:lnTo>
                    <a:pt x="1153363" y="27305"/>
                  </a:lnTo>
                  <a:lnTo>
                    <a:pt x="1780794" y="27305"/>
                  </a:lnTo>
                  <a:lnTo>
                    <a:pt x="1780794" y="0"/>
                  </a:lnTo>
                  <a:close/>
                </a:path>
              </a:pathLst>
            </a:custGeom>
            <a:solidFill>
              <a:srgbClr val="4A2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16881602" y="5556725"/>
              <a:ext cx="1780539" cy="26670"/>
            </a:xfrm>
            <a:custGeom>
              <a:avLst/>
              <a:gdLst/>
              <a:ahLst/>
              <a:cxnLst/>
              <a:rect l="l" t="t" r="r" b="b"/>
              <a:pathLst>
                <a:path w="1780540" h="26670">
                  <a:moveTo>
                    <a:pt x="1780501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26670"/>
                  </a:lnTo>
                  <a:lnTo>
                    <a:pt x="1780336" y="26670"/>
                  </a:lnTo>
                  <a:lnTo>
                    <a:pt x="1780336" y="19050"/>
                  </a:lnTo>
                  <a:lnTo>
                    <a:pt x="1780501" y="19050"/>
                  </a:lnTo>
                  <a:lnTo>
                    <a:pt x="1780501" y="0"/>
                  </a:lnTo>
                  <a:close/>
                </a:path>
              </a:pathLst>
            </a:custGeom>
            <a:solidFill>
              <a:srgbClr val="301B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17441374" y="4578342"/>
              <a:ext cx="561340" cy="910590"/>
            </a:xfrm>
            <a:custGeom>
              <a:avLst/>
              <a:gdLst/>
              <a:ahLst/>
              <a:cxnLst/>
              <a:rect l="l" t="t" r="r" b="b"/>
              <a:pathLst>
                <a:path w="561340" h="910589">
                  <a:moveTo>
                    <a:pt x="561082" y="0"/>
                  </a:moveTo>
                  <a:lnTo>
                    <a:pt x="0" y="0"/>
                  </a:lnTo>
                  <a:lnTo>
                    <a:pt x="0" y="910506"/>
                  </a:lnTo>
                  <a:lnTo>
                    <a:pt x="561082" y="910506"/>
                  </a:lnTo>
                  <a:lnTo>
                    <a:pt x="561082" y="0"/>
                  </a:lnTo>
                  <a:close/>
                </a:path>
              </a:pathLst>
            </a:custGeom>
            <a:solidFill>
              <a:srgbClr val="C3E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17429785" y="4567395"/>
              <a:ext cx="584200" cy="933450"/>
            </a:xfrm>
            <a:custGeom>
              <a:avLst/>
              <a:gdLst/>
              <a:ahLst/>
              <a:cxnLst/>
              <a:rect l="l" t="t" r="r" b="b"/>
              <a:pathLst>
                <a:path w="584200" h="933450">
                  <a:moveTo>
                    <a:pt x="584200" y="0"/>
                  </a:moveTo>
                  <a:lnTo>
                    <a:pt x="561124" y="0"/>
                  </a:lnTo>
                  <a:lnTo>
                    <a:pt x="561124" y="22860"/>
                  </a:lnTo>
                  <a:lnTo>
                    <a:pt x="561124" y="455930"/>
                  </a:lnTo>
                  <a:lnTo>
                    <a:pt x="561124" y="494030"/>
                  </a:lnTo>
                  <a:lnTo>
                    <a:pt x="561124" y="494207"/>
                  </a:lnTo>
                  <a:lnTo>
                    <a:pt x="545706" y="494207"/>
                  </a:lnTo>
                  <a:lnTo>
                    <a:pt x="545706" y="894080"/>
                  </a:lnTo>
                  <a:lnTo>
                    <a:pt x="38519" y="894080"/>
                  </a:lnTo>
                  <a:lnTo>
                    <a:pt x="38519" y="494030"/>
                  </a:lnTo>
                  <a:lnTo>
                    <a:pt x="561124" y="494030"/>
                  </a:lnTo>
                  <a:lnTo>
                    <a:pt x="561124" y="455930"/>
                  </a:lnTo>
                  <a:lnTo>
                    <a:pt x="23126" y="455930"/>
                  </a:lnTo>
                  <a:lnTo>
                    <a:pt x="23126" y="22860"/>
                  </a:lnTo>
                  <a:lnTo>
                    <a:pt x="561124" y="22860"/>
                  </a:lnTo>
                  <a:lnTo>
                    <a:pt x="561124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455930"/>
                  </a:lnTo>
                  <a:lnTo>
                    <a:pt x="0" y="494030"/>
                  </a:lnTo>
                  <a:lnTo>
                    <a:pt x="0" y="894080"/>
                  </a:lnTo>
                  <a:lnTo>
                    <a:pt x="0" y="909320"/>
                  </a:lnTo>
                  <a:lnTo>
                    <a:pt x="0" y="932992"/>
                  </a:lnTo>
                  <a:lnTo>
                    <a:pt x="584200" y="932992"/>
                  </a:lnTo>
                  <a:lnTo>
                    <a:pt x="584200" y="22517"/>
                  </a:lnTo>
                  <a:lnTo>
                    <a:pt x="584200" y="0"/>
                  </a:lnTo>
                  <a:close/>
                </a:path>
              </a:pathLst>
            </a:custGeom>
            <a:solidFill>
              <a:srgbClr val="4A2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17408893" y="5500377"/>
              <a:ext cx="626110" cy="56515"/>
            </a:xfrm>
            <a:custGeom>
              <a:avLst/>
              <a:gdLst/>
              <a:ahLst/>
              <a:cxnLst/>
              <a:rect l="l" t="t" r="r" b="b"/>
              <a:pathLst>
                <a:path w="626109" h="56514">
                  <a:moveTo>
                    <a:pt x="626075" y="0"/>
                  </a:moveTo>
                  <a:lnTo>
                    <a:pt x="0" y="0"/>
                  </a:lnTo>
                  <a:lnTo>
                    <a:pt x="0" y="56123"/>
                  </a:lnTo>
                  <a:lnTo>
                    <a:pt x="626075" y="56123"/>
                  </a:lnTo>
                  <a:lnTo>
                    <a:pt x="626075" y="0"/>
                  </a:lnTo>
                  <a:close/>
                </a:path>
              </a:pathLst>
            </a:custGeom>
            <a:solidFill>
              <a:srgbClr val="301B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16881601" y="4354788"/>
              <a:ext cx="1602105" cy="155575"/>
            </a:xfrm>
            <a:custGeom>
              <a:avLst/>
              <a:gdLst/>
              <a:ahLst/>
              <a:cxnLst/>
              <a:rect l="l" t="t" r="r" b="b"/>
              <a:pathLst>
                <a:path w="1602105" h="155575">
                  <a:moveTo>
                    <a:pt x="1542077" y="0"/>
                  </a:moveTo>
                  <a:lnTo>
                    <a:pt x="0" y="0"/>
                  </a:lnTo>
                  <a:lnTo>
                    <a:pt x="0" y="155115"/>
                  </a:lnTo>
                  <a:lnTo>
                    <a:pt x="1601673" y="155115"/>
                  </a:lnTo>
                  <a:lnTo>
                    <a:pt x="1589324" y="115473"/>
                  </a:lnTo>
                  <a:lnTo>
                    <a:pt x="1572863" y="77373"/>
                  </a:lnTo>
                  <a:lnTo>
                    <a:pt x="1555772" y="39273"/>
                  </a:lnTo>
                  <a:lnTo>
                    <a:pt x="1542077" y="0"/>
                  </a:lnTo>
                  <a:close/>
                </a:path>
              </a:pathLst>
            </a:custGeom>
            <a:solidFill>
              <a:srgbClr val="51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18488798" y="6076537"/>
              <a:ext cx="127000" cy="459740"/>
            </a:xfrm>
            <a:custGeom>
              <a:avLst/>
              <a:gdLst/>
              <a:ahLst/>
              <a:cxnLst/>
              <a:rect l="l" t="t" r="r" b="b"/>
              <a:pathLst>
                <a:path w="127000" h="459740">
                  <a:moveTo>
                    <a:pt x="126460" y="0"/>
                  </a:moveTo>
                  <a:lnTo>
                    <a:pt x="0" y="0"/>
                  </a:lnTo>
                  <a:lnTo>
                    <a:pt x="0" y="459152"/>
                  </a:lnTo>
                  <a:lnTo>
                    <a:pt x="11186" y="425724"/>
                  </a:lnTo>
                  <a:lnTo>
                    <a:pt x="27310" y="387624"/>
                  </a:lnTo>
                  <a:lnTo>
                    <a:pt x="42564" y="336824"/>
                  </a:lnTo>
                  <a:lnTo>
                    <a:pt x="56952" y="286024"/>
                  </a:lnTo>
                  <a:lnTo>
                    <a:pt x="70478" y="247924"/>
                  </a:lnTo>
                  <a:lnTo>
                    <a:pt x="83148" y="197124"/>
                  </a:lnTo>
                  <a:lnTo>
                    <a:pt x="94966" y="146324"/>
                  </a:lnTo>
                  <a:lnTo>
                    <a:pt x="105937" y="108224"/>
                  </a:lnTo>
                  <a:lnTo>
                    <a:pt x="116066" y="57424"/>
                  </a:lnTo>
                  <a:lnTo>
                    <a:pt x="125357" y="6624"/>
                  </a:lnTo>
                  <a:lnTo>
                    <a:pt x="126460" y="0"/>
                  </a:lnTo>
                  <a:close/>
                </a:path>
              </a:pathLst>
            </a:custGeom>
            <a:solidFill>
              <a:srgbClr val="4917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18567340" y="6151509"/>
              <a:ext cx="34290" cy="140970"/>
            </a:xfrm>
            <a:custGeom>
              <a:avLst/>
              <a:gdLst/>
              <a:ahLst/>
              <a:cxnLst/>
              <a:rect l="l" t="t" r="r" b="b"/>
              <a:pathLst>
                <a:path w="34290" h="140970">
                  <a:moveTo>
                    <a:pt x="34025" y="0"/>
                  </a:moveTo>
                  <a:lnTo>
                    <a:pt x="0" y="0"/>
                  </a:lnTo>
                  <a:lnTo>
                    <a:pt x="0" y="140622"/>
                  </a:lnTo>
                  <a:lnTo>
                    <a:pt x="4606" y="122153"/>
                  </a:lnTo>
                  <a:lnTo>
                    <a:pt x="16424" y="71353"/>
                  </a:lnTo>
                  <a:lnTo>
                    <a:pt x="27395" y="33253"/>
                  </a:lnTo>
                  <a:lnTo>
                    <a:pt x="34025" y="0"/>
                  </a:lnTo>
                  <a:close/>
                </a:path>
              </a:pathLst>
            </a:custGeom>
            <a:solidFill>
              <a:srgbClr val="C3E4E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2" name="object 16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472015" y="4702741"/>
              <a:ext cx="132815" cy="240896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7584015" y="4640347"/>
              <a:ext cx="303530" cy="302260"/>
            </a:xfrm>
            <a:custGeom>
              <a:avLst/>
              <a:gdLst/>
              <a:ahLst/>
              <a:cxnLst/>
              <a:rect l="l" t="t" r="r" b="b"/>
              <a:pathLst>
                <a:path w="303530" h="302260">
                  <a:moveTo>
                    <a:pt x="294116" y="0"/>
                  </a:moveTo>
                  <a:lnTo>
                    <a:pt x="286787" y="0"/>
                  </a:lnTo>
                  <a:lnTo>
                    <a:pt x="0" y="286828"/>
                  </a:lnTo>
                  <a:lnTo>
                    <a:pt x="0" y="294127"/>
                  </a:lnTo>
                  <a:lnTo>
                    <a:pt x="6753" y="300901"/>
                  </a:lnTo>
                  <a:lnTo>
                    <a:pt x="9727" y="302022"/>
                  </a:lnTo>
                  <a:lnTo>
                    <a:pt x="12669" y="302022"/>
                  </a:lnTo>
                  <a:lnTo>
                    <a:pt x="15612" y="302022"/>
                  </a:lnTo>
                  <a:lnTo>
                    <a:pt x="18575" y="300901"/>
                  </a:lnTo>
                  <a:lnTo>
                    <a:pt x="303132" y="16355"/>
                  </a:lnTo>
                  <a:lnTo>
                    <a:pt x="303132" y="9057"/>
                  </a:lnTo>
                  <a:lnTo>
                    <a:pt x="294116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4" name="object 16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750390" y="4787797"/>
              <a:ext cx="202548" cy="201407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7497335" y="4614262"/>
              <a:ext cx="202548" cy="201407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17512889" y="5100894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4" h="253364">
                  <a:moveTo>
                    <a:pt x="245238" y="0"/>
                  </a:moveTo>
                  <a:lnTo>
                    <a:pt x="237940" y="0"/>
                  </a:lnTo>
                  <a:lnTo>
                    <a:pt x="0" y="237919"/>
                  </a:lnTo>
                  <a:lnTo>
                    <a:pt x="0" y="245217"/>
                  </a:lnTo>
                  <a:lnTo>
                    <a:pt x="6774" y="251981"/>
                  </a:lnTo>
                  <a:lnTo>
                    <a:pt x="9706" y="253112"/>
                  </a:lnTo>
                  <a:lnTo>
                    <a:pt x="15622" y="253112"/>
                  </a:lnTo>
                  <a:lnTo>
                    <a:pt x="18596" y="251981"/>
                  </a:lnTo>
                  <a:lnTo>
                    <a:pt x="20837" y="249741"/>
                  </a:lnTo>
                  <a:lnTo>
                    <a:pt x="254264" y="16324"/>
                  </a:lnTo>
                  <a:lnTo>
                    <a:pt x="254264" y="8994"/>
                  </a:lnTo>
                  <a:lnTo>
                    <a:pt x="245238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7" name="object 16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715686" y="5158672"/>
              <a:ext cx="202548" cy="201376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570361" y="5945328"/>
              <a:ext cx="64738" cy="79948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17343765" y="5753217"/>
              <a:ext cx="756285" cy="108585"/>
            </a:xfrm>
            <a:custGeom>
              <a:avLst/>
              <a:gdLst/>
              <a:ahLst/>
              <a:cxnLst/>
              <a:rect l="l" t="t" r="r" b="b"/>
              <a:pathLst>
                <a:path w="756284" h="108585">
                  <a:moveTo>
                    <a:pt x="756238" y="0"/>
                  </a:moveTo>
                  <a:lnTo>
                    <a:pt x="0" y="0"/>
                  </a:lnTo>
                  <a:lnTo>
                    <a:pt x="0" y="108467"/>
                  </a:lnTo>
                  <a:lnTo>
                    <a:pt x="756238" y="108467"/>
                  </a:lnTo>
                  <a:lnTo>
                    <a:pt x="756238" y="0"/>
                  </a:lnTo>
                  <a:close/>
                </a:path>
              </a:pathLst>
            </a:custGeom>
            <a:solidFill>
              <a:srgbClr val="7F85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17441374" y="5824723"/>
              <a:ext cx="561340" cy="910590"/>
            </a:xfrm>
            <a:custGeom>
              <a:avLst/>
              <a:gdLst/>
              <a:ahLst/>
              <a:cxnLst/>
              <a:rect l="l" t="t" r="r" b="b"/>
              <a:pathLst>
                <a:path w="561340" h="910590">
                  <a:moveTo>
                    <a:pt x="561082" y="0"/>
                  </a:moveTo>
                  <a:lnTo>
                    <a:pt x="0" y="0"/>
                  </a:lnTo>
                  <a:lnTo>
                    <a:pt x="0" y="910506"/>
                  </a:lnTo>
                  <a:lnTo>
                    <a:pt x="561082" y="910506"/>
                  </a:lnTo>
                  <a:lnTo>
                    <a:pt x="561082" y="0"/>
                  </a:lnTo>
                  <a:close/>
                </a:path>
              </a:pathLst>
            </a:custGeom>
            <a:solidFill>
              <a:srgbClr val="C3E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17429785" y="5813266"/>
              <a:ext cx="584200" cy="933450"/>
            </a:xfrm>
            <a:custGeom>
              <a:avLst/>
              <a:gdLst/>
              <a:ahLst/>
              <a:cxnLst/>
              <a:rect l="l" t="t" r="r" b="b"/>
              <a:pathLst>
                <a:path w="584200" h="933450">
                  <a:moveTo>
                    <a:pt x="58420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455930"/>
                  </a:lnTo>
                  <a:lnTo>
                    <a:pt x="0" y="495300"/>
                  </a:lnTo>
                  <a:lnTo>
                    <a:pt x="0" y="895350"/>
                  </a:lnTo>
                  <a:lnTo>
                    <a:pt x="0" y="910590"/>
                  </a:lnTo>
                  <a:lnTo>
                    <a:pt x="0" y="933450"/>
                  </a:lnTo>
                  <a:lnTo>
                    <a:pt x="584200" y="933450"/>
                  </a:lnTo>
                  <a:lnTo>
                    <a:pt x="584200" y="23012"/>
                  </a:lnTo>
                  <a:lnTo>
                    <a:pt x="561124" y="23012"/>
                  </a:lnTo>
                  <a:lnTo>
                    <a:pt x="561124" y="455930"/>
                  </a:lnTo>
                  <a:lnTo>
                    <a:pt x="561124" y="895019"/>
                  </a:lnTo>
                  <a:lnTo>
                    <a:pt x="561124" y="895350"/>
                  </a:lnTo>
                  <a:lnTo>
                    <a:pt x="38519" y="895350"/>
                  </a:lnTo>
                  <a:lnTo>
                    <a:pt x="38519" y="495300"/>
                  </a:lnTo>
                  <a:lnTo>
                    <a:pt x="545706" y="495300"/>
                  </a:lnTo>
                  <a:lnTo>
                    <a:pt x="545706" y="895019"/>
                  </a:lnTo>
                  <a:lnTo>
                    <a:pt x="561124" y="895019"/>
                  </a:lnTo>
                  <a:lnTo>
                    <a:pt x="561124" y="455930"/>
                  </a:lnTo>
                  <a:lnTo>
                    <a:pt x="23126" y="455930"/>
                  </a:lnTo>
                  <a:lnTo>
                    <a:pt x="23126" y="22860"/>
                  </a:lnTo>
                  <a:lnTo>
                    <a:pt x="584200" y="22860"/>
                  </a:lnTo>
                  <a:lnTo>
                    <a:pt x="584200" y="0"/>
                  </a:lnTo>
                  <a:close/>
                </a:path>
              </a:pathLst>
            </a:custGeom>
            <a:solidFill>
              <a:srgbClr val="4A2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17408893" y="6746778"/>
              <a:ext cx="626110" cy="56515"/>
            </a:xfrm>
            <a:custGeom>
              <a:avLst/>
              <a:gdLst/>
              <a:ahLst/>
              <a:cxnLst/>
              <a:rect l="l" t="t" r="r" b="b"/>
              <a:pathLst>
                <a:path w="626109" h="56515">
                  <a:moveTo>
                    <a:pt x="626075" y="0"/>
                  </a:moveTo>
                  <a:lnTo>
                    <a:pt x="0" y="0"/>
                  </a:lnTo>
                  <a:lnTo>
                    <a:pt x="0" y="56123"/>
                  </a:lnTo>
                  <a:lnTo>
                    <a:pt x="626075" y="56123"/>
                  </a:lnTo>
                  <a:lnTo>
                    <a:pt x="626075" y="0"/>
                  </a:lnTo>
                  <a:close/>
                </a:path>
              </a:pathLst>
            </a:custGeom>
            <a:solidFill>
              <a:srgbClr val="301B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17584015" y="5886736"/>
              <a:ext cx="303530" cy="302260"/>
            </a:xfrm>
            <a:custGeom>
              <a:avLst/>
              <a:gdLst/>
              <a:ahLst/>
              <a:cxnLst/>
              <a:rect l="l" t="t" r="r" b="b"/>
              <a:pathLst>
                <a:path w="303530" h="302260">
                  <a:moveTo>
                    <a:pt x="294116" y="0"/>
                  </a:moveTo>
                  <a:lnTo>
                    <a:pt x="286787" y="0"/>
                  </a:lnTo>
                  <a:lnTo>
                    <a:pt x="0" y="286828"/>
                  </a:lnTo>
                  <a:lnTo>
                    <a:pt x="0" y="294127"/>
                  </a:lnTo>
                  <a:lnTo>
                    <a:pt x="6753" y="300901"/>
                  </a:lnTo>
                  <a:lnTo>
                    <a:pt x="9727" y="302022"/>
                  </a:lnTo>
                  <a:lnTo>
                    <a:pt x="12669" y="302022"/>
                  </a:lnTo>
                  <a:lnTo>
                    <a:pt x="15612" y="302022"/>
                  </a:lnTo>
                  <a:lnTo>
                    <a:pt x="18575" y="300901"/>
                  </a:lnTo>
                  <a:lnTo>
                    <a:pt x="303132" y="16355"/>
                  </a:lnTo>
                  <a:lnTo>
                    <a:pt x="303132" y="9057"/>
                  </a:lnTo>
                  <a:lnTo>
                    <a:pt x="294116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4" name="object 17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750390" y="6034191"/>
              <a:ext cx="202548" cy="201407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497335" y="5860654"/>
              <a:ext cx="202548" cy="201407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17512889" y="6347281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4" h="253365">
                  <a:moveTo>
                    <a:pt x="245238" y="0"/>
                  </a:moveTo>
                  <a:lnTo>
                    <a:pt x="237940" y="0"/>
                  </a:lnTo>
                  <a:lnTo>
                    <a:pt x="0" y="237919"/>
                  </a:lnTo>
                  <a:lnTo>
                    <a:pt x="0" y="245217"/>
                  </a:lnTo>
                  <a:lnTo>
                    <a:pt x="6774" y="251981"/>
                  </a:lnTo>
                  <a:lnTo>
                    <a:pt x="9706" y="253112"/>
                  </a:lnTo>
                  <a:lnTo>
                    <a:pt x="15622" y="253112"/>
                  </a:lnTo>
                  <a:lnTo>
                    <a:pt x="18596" y="251981"/>
                  </a:lnTo>
                  <a:lnTo>
                    <a:pt x="20837" y="249741"/>
                  </a:lnTo>
                  <a:lnTo>
                    <a:pt x="254264" y="16313"/>
                  </a:lnTo>
                  <a:lnTo>
                    <a:pt x="254264" y="9015"/>
                  </a:lnTo>
                  <a:lnTo>
                    <a:pt x="245238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7" name="object 17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715686" y="6405065"/>
              <a:ext cx="202548" cy="201376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17203738" y="6947956"/>
              <a:ext cx="33655" cy="212725"/>
            </a:xfrm>
            <a:custGeom>
              <a:avLst/>
              <a:gdLst/>
              <a:ahLst/>
              <a:cxnLst/>
              <a:rect l="l" t="t" r="r" b="b"/>
              <a:pathLst>
                <a:path w="33655" h="212725">
                  <a:moveTo>
                    <a:pt x="33475" y="0"/>
                  </a:moveTo>
                  <a:lnTo>
                    <a:pt x="0" y="0"/>
                  </a:lnTo>
                  <a:lnTo>
                    <a:pt x="0" y="212150"/>
                  </a:lnTo>
                  <a:lnTo>
                    <a:pt x="33475" y="212150"/>
                  </a:lnTo>
                  <a:lnTo>
                    <a:pt x="33475" y="0"/>
                  </a:lnTo>
                  <a:close/>
                </a:path>
              </a:pathLst>
            </a:custGeom>
            <a:solidFill>
              <a:srgbClr val="2F10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17343756" y="4466303"/>
              <a:ext cx="756285" cy="1395730"/>
            </a:xfrm>
            <a:custGeom>
              <a:avLst/>
              <a:gdLst/>
              <a:ahLst/>
              <a:cxnLst/>
              <a:rect l="l" t="t" r="r" b="b"/>
              <a:pathLst>
                <a:path w="756284" h="1395729">
                  <a:moveTo>
                    <a:pt x="756246" y="0"/>
                  </a:moveTo>
                  <a:lnTo>
                    <a:pt x="0" y="0"/>
                  </a:lnTo>
                  <a:lnTo>
                    <a:pt x="0" y="152082"/>
                  </a:lnTo>
                  <a:lnTo>
                    <a:pt x="86055" y="152082"/>
                  </a:lnTo>
                  <a:lnTo>
                    <a:pt x="86055" y="100469"/>
                  </a:lnTo>
                  <a:lnTo>
                    <a:pt x="166497" y="77114"/>
                  </a:lnTo>
                  <a:lnTo>
                    <a:pt x="223215" y="65125"/>
                  </a:lnTo>
                  <a:lnTo>
                    <a:pt x="283083" y="60706"/>
                  </a:lnTo>
                  <a:lnTo>
                    <a:pt x="373037" y="60071"/>
                  </a:lnTo>
                  <a:lnTo>
                    <a:pt x="483577" y="66395"/>
                  </a:lnTo>
                  <a:lnTo>
                    <a:pt x="578624" y="80276"/>
                  </a:lnTo>
                  <a:lnTo>
                    <a:pt x="645172" y="94157"/>
                  </a:lnTo>
                  <a:lnTo>
                    <a:pt x="670242" y="100469"/>
                  </a:lnTo>
                  <a:lnTo>
                    <a:pt x="670242" y="152082"/>
                  </a:lnTo>
                  <a:lnTo>
                    <a:pt x="756246" y="152082"/>
                  </a:lnTo>
                  <a:lnTo>
                    <a:pt x="756246" y="0"/>
                  </a:lnTo>
                  <a:close/>
                </a:path>
                <a:path w="756284" h="1395729">
                  <a:moveTo>
                    <a:pt x="756259" y="1243368"/>
                  </a:moveTo>
                  <a:lnTo>
                    <a:pt x="614819" y="1218450"/>
                  </a:lnTo>
                  <a:lnTo>
                    <a:pt x="525868" y="1205661"/>
                  </a:lnTo>
                  <a:lnTo>
                    <a:pt x="451789" y="1200937"/>
                  </a:lnTo>
                  <a:lnTo>
                    <a:pt x="354990" y="1200264"/>
                  </a:lnTo>
                  <a:lnTo>
                    <a:pt x="237172" y="1207008"/>
                  </a:lnTo>
                  <a:lnTo>
                    <a:pt x="122072" y="1221816"/>
                  </a:lnTo>
                  <a:lnTo>
                    <a:pt x="34683" y="1236637"/>
                  </a:lnTo>
                  <a:lnTo>
                    <a:pt x="0" y="1243368"/>
                  </a:lnTo>
                  <a:lnTo>
                    <a:pt x="0" y="1395412"/>
                  </a:lnTo>
                  <a:lnTo>
                    <a:pt x="86055" y="1395412"/>
                  </a:lnTo>
                  <a:lnTo>
                    <a:pt x="86055" y="1343837"/>
                  </a:lnTo>
                  <a:lnTo>
                    <a:pt x="166497" y="1320469"/>
                  </a:lnTo>
                  <a:lnTo>
                    <a:pt x="223202" y="1308468"/>
                  </a:lnTo>
                  <a:lnTo>
                    <a:pt x="283083" y="1304048"/>
                  </a:lnTo>
                  <a:lnTo>
                    <a:pt x="373037" y="1303413"/>
                  </a:lnTo>
                  <a:lnTo>
                    <a:pt x="483577" y="1309738"/>
                  </a:lnTo>
                  <a:lnTo>
                    <a:pt x="578624" y="1323632"/>
                  </a:lnTo>
                  <a:lnTo>
                    <a:pt x="645172" y="1337525"/>
                  </a:lnTo>
                  <a:lnTo>
                    <a:pt x="670242" y="1343837"/>
                  </a:lnTo>
                  <a:lnTo>
                    <a:pt x="670242" y="1395412"/>
                  </a:lnTo>
                  <a:lnTo>
                    <a:pt x="756259" y="1395412"/>
                  </a:lnTo>
                  <a:lnTo>
                    <a:pt x="756259" y="1243368"/>
                  </a:lnTo>
                  <a:close/>
                </a:path>
              </a:pathLst>
            </a:custGeom>
            <a:solidFill>
              <a:srgbClr val="D7D4C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0" name="object 18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419143" y="5693080"/>
              <a:ext cx="239048" cy="191748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8399848" y="5159216"/>
              <a:ext cx="248667" cy="82624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16978812" y="6465300"/>
              <a:ext cx="161290" cy="41275"/>
            </a:xfrm>
            <a:custGeom>
              <a:avLst/>
              <a:gdLst/>
              <a:ahLst/>
              <a:cxnLst/>
              <a:rect l="l" t="t" r="r" b="b"/>
              <a:pathLst>
                <a:path w="161290" h="41275">
                  <a:moveTo>
                    <a:pt x="161094" y="0"/>
                  </a:moveTo>
                  <a:lnTo>
                    <a:pt x="0" y="0"/>
                  </a:lnTo>
                  <a:lnTo>
                    <a:pt x="0" y="40909"/>
                  </a:lnTo>
                  <a:lnTo>
                    <a:pt x="161094" y="40909"/>
                  </a:lnTo>
                  <a:lnTo>
                    <a:pt x="161094" y="0"/>
                  </a:lnTo>
                  <a:close/>
                </a:path>
              </a:pathLst>
            </a:custGeom>
            <a:solidFill>
              <a:srgbClr val="5E30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17059375" y="6506429"/>
              <a:ext cx="161290" cy="41275"/>
            </a:xfrm>
            <a:custGeom>
              <a:avLst/>
              <a:gdLst/>
              <a:ahLst/>
              <a:cxnLst/>
              <a:rect l="l" t="t" r="r" b="b"/>
              <a:pathLst>
                <a:path w="161290" h="41275">
                  <a:moveTo>
                    <a:pt x="161094" y="0"/>
                  </a:moveTo>
                  <a:lnTo>
                    <a:pt x="0" y="0"/>
                  </a:lnTo>
                  <a:lnTo>
                    <a:pt x="0" y="40909"/>
                  </a:lnTo>
                  <a:lnTo>
                    <a:pt x="161094" y="40909"/>
                  </a:lnTo>
                  <a:lnTo>
                    <a:pt x="161094" y="0"/>
                  </a:lnTo>
                  <a:close/>
                </a:path>
              </a:pathLst>
            </a:custGeom>
            <a:solidFill>
              <a:srgbClr val="A436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12949199" y="3956843"/>
              <a:ext cx="1740535" cy="398145"/>
            </a:xfrm>
            <a:custGeom>
              <a:avLst/>
              <a:gdLst/>
              <a:ahLst/>
              <a:cxnLst/>
              <a:rect l="l" t="t" r="r" b="b"/>
              <a:pathLst>
                <a:path w="1740534" h="398145">
                  <a:moveTo>
                    <a:pt x="1740128" y="0"/>
                  </a:moveTo>
                  <a:lnTo>
                    <a:pt x="209308" y="0"/>
                  </a:lnTo>
                  <a:lnTo>
                    <a:pt x="197980" y="18122"/>
                  </a:lnTo>
                  <a:lnTo>
                    <a:pt x="174777" y="56222"/>
                  </a:lnTo>
                  <a:lnTo>
                    <a:pt x="152171" y="94322"/>
                  </a:lnTo>
                  <a:lnTo>
                    <a:pt x="130187" y="132422"/>
                  </a:lnTo>
                  <a:lnTo>
                    <a:pt x="108813" y="170522"/>
                  </a:lnTo>
                  <a:lnTo>
                    <a:pt x="88049" y="208622"/>
                  </a:lnTo>
                  <a:lnTo>
                    <a:pt x="67919" y="259422"/>
                  </a:lnTo>
                  <a:lnTo>
                    <a:pt x="48387" y="297522"/>
                  </a:lnTo>
                  <a:lnTo>
                    <a:pt x="29489" y="335622"/>
                  </a:lnTo>
                  <a:lnTo>
                    <a:pt x="11214" y="373722"/>
                  </a:lnTo>
                  <a:lnTo>
                    <a:pt x="0" y="397941"/>
                  </a:lnTo>
                  <a:lnTo>
                    <a:pt x="1740128" y="397941"/>
                  </a:lnTo>
                  <a:lnTo>
                    <a:pt x="1740128" y="0"/>
                  </a:lnTo>
                  <a:close/>
                </a:path>
              </a:pathLst>
            </a:custGeom>
            <a:solidFill>
              <a:srgbClr val="454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12710637" y="4354793"/>
              <a:ext cx="1974214" cy="2805430"/>
            </a:xfrm>
            <a:custGeom>
              <a:avLst/>
              <a:gdLst/>
              <a:ahLst/>
              <a:cxnLst/>
              <a:rect l="l" t="t" r="r" b="b"/>
              <a:pathLst>
                <a:path w="1974215" h="2805429">
                  <a:moveTo>
                    <a:pt x="1974211" y="0"/>
                  </a:moveTo>
                  <a:lnTo>
                    <a:pt x="238563" y="0"/>
                  </a:lnTo>
                  <a:lnTo>
                    <a:pt x="232139" y="13869"/>
                  </a:lnTo>
                  <a:lnTo>
                    <a:pt x="215119" y="64669"/>
                  </a:lnTo>
                  <a:lnTo>
                    <a:pt x="198729" y="102769"/>
                  </a:lnTo>
                  <a:lnTo>
                    <a:pt x="182972" y="140869"/>
                  </a:lnTo>
                  <a:lnTo>
                    <a:pt x="167849" y="191669"/>
                  </a:lnTo>
                  <a:lnTo>
                    <a:pt x="153364" y="229769"/>
                  </a:lnTo>
                  <a:lnTo>
                    <a:pt x="139517" y="267869"/>
                  </a:lnTo>
                  <a:lnTo>
                    <a:pt x="126311" y="318669"/>
                  </a:lnTo>
                  <a:lnTo>
                    <a:pt x="113748" y="356769"/>
                  </a:lnTo>
                  <a:lnTo>
                    <a:pt x="101831" y="407569"/>
                  </a:lnTo>
                  <a:lnTo>
                    <a:pt x="90561" y="445669"/>
                  </a:lnTo>
                  <a:lnTo>
                    <a:pt x="79940" y="483769"/>
                  </a:lnTo>
                  <a:lnTo>
                    <a:pt x="69971" y="534569"/>
                  </a:lnTo>
                  <a:lnTo>
                    <a:pt x="60655" y="572669"/>
                  </a:lnTo>
                  <a:lnTo>
                    <a:pt x="51996" y="623469"/>
                  </a:lnTo>
                  <a:lnTo>
                    <a:pt x="43994" y="661569"/>
                  </a:lnTo>
                  <a:lnTo>
                    <a:pt x="36652" y="712369"/>
                  </a:lnTo>
                  <a:lnTo>
                    <a:pt x="29972" y="750469"/>
                  </a:lnTo>
                  <a:lnTo>
                    <a:pt x="23957" y="801269"/>
                  </a:lnTo>
                  <a:lnTo>
                    <a:pt x="18608" y="839369"/>
                  </a:lnTo>
                  <a:lnTo>
                    <a:pt x="13927" y="890169"/>
                  </a:lnTo>
                  <a:lnTo>
                    <a:pt x="9917" y="928269"/>
                  </a:lnTo>
                  <a:lnTo>
                    <a:pt x="6580" y="979069"/>
                  </a:lnTo>
                  <a:lnTo>
                    <a:pt x="3917" y="1017169"/>
                  </a:lnTo>
                  <a:lnTo>
                    <a:pt x="1932" y="1067969"/>
                  </a:lnTo>
                  <a:lnTo>
                    <a:pt x="625" y="1106069"/>
                  </a:lnTo>
                  <a:lnTo>
                    <a:pt x="0" y="1156869"/>
                  </a:lnTo>
                  <a:lnTo>
                    <a:pt x="57" y="1194969"/>
                  </a:lnTo>
                  <a:lnTo>
                    <a:pt x="800" y="1245769"/>
                  </a:lnTo>
                  <a:lnTo>
                    <a:pt x="2231" y="1296569"/>
                  </a:lnTo>
                  <a:lnTo>
                    <a:pt x="7163" y="1385469"/>
                  </a:lnTo>
                  <a:lnTo>
                    <a:pt x="10669" y="1423569"/>
                  </a:lnTo>
                  <a:lnTo>
                    <a:pt x="14871" y="1474369"/>
                  </a:lnTo>
                  <a:lnTo>
                    <a:pt x="19770" y="1512469"/>
                  </a:lnTo>
                  <a:lnTo>
                    <a:pt x="25370" y="1563269"/>
                  </a:lnTo>
                  <a:lnTo>
                    <a:pt x="31673" y="1601369"/>
                  </a:lnTo>
                  <a:lnTo>
                    <a:pt x="38679" y="1652169"/>
                  </a:lnTo>
                  <a:lnTo>
                    <a:pt x="46392" y="1702969"/>
                  </a:lnTo>
                  <a:lnTo>
                    <a:pt x="54814" y="1741069"/>
                  </a:lnTo>
                  <a:lnTo>
                    <a:pt x="63946" y="1791869"/>
                  </a:lnTo>
                  <a:lnTo>
                    <a:pt x="73791" y="1829969"/>
                  </a:lnTo>
                  <a:lnTo>
                    <a:pt x="84352" y="1880769"/>
                  </a:lnTo>
                  <a:lnTo>
                    <a:pt x="95629" y="1918869"/>
                  </a:lnTo>
                  <a:lnTo>
                    <a:pt x="107625" y="1969669"/>
                  </a:lnTo>
                  <a:lnTo>
                    <a:pt x="120343" y="2007769"/>
                  </a:lnTo>
                  <a:lnTo>
                    <a:pt x="133784" y="2058569"/>
                  </a:lnTo>
                  <a:lnTo>
                    <a:pt x="147950" y="2096669"/>
                  </a:lnTo>
                  <a:lnTo>
                    <a:pt x="162845" y="2147469"/>
                  </a:lnTo>
                  <a:lnTo>
                    <a:pt x="178469" y="2185569"/>
                  </a:lnTo>
                  <a:lnTo>
                    <a:pt x="194824" y="2236369"/>
                  </a:lnTo>
                  <a:lnTo>
                    <a:pt x="211914" y="2274469"/>
                  </a:lnTo>
                  <a:lnTo>
                    <a:pt x="229740" y="2312569"/>
                  </a:lnTo>
                  <a:lnTo>
                    <a:pt x="248304" y="2363369"/>
                  </a:lnTo>
                  <a:lnTo>
                    <a:pt x="267608" y="2401469"/>
                  </a:lnTo>
                  <a:lnTo>
                    <a:pt x="287655" y="2452269"/>
                  </a:lnTo>
                  <a:lnTo>
                    <a:pt x="308447" y="2490369"/>
                  </a:lnTo>
                  <a:lnTo>
                    <a:pt x="329984" y="2528469"/>
                  </a:lnTo>
                  <a:lnTo>
                    <a:pt x="352271" y="2579269"/>
                  </a:lnTo>
                  <a:lnTo>
                    <a:pt x="375309" y="2617369"/>
                  </a:lnTo>
                  <a:lnTo>
                    <a:pt x="399099" y="2655469"/>
                  </a:lnTo>
                  <a:lnTo>
                    <a:pt x="425794" y="2706269"/>
                  </a:lnTo>
                  <a:lnTo>
                    <a:pt x="452927" y="2744369"/>
                  </a:lnTo>
                  <a:lnTo>
                    <a:pt x="480510" y="2795169"/>
                  </a:lnTo>
                  <a:lnTo>
                    <a:pt x="487973" y="2805307"/>
                  </a:lnTo>
                  <a:lnTo>
                    <a:pt x="1974211" y="2805307"/>
                  </a:lnTo>
                  <a:lnTo>
                    <a:pt x="1974211" y="0"/>
                  </a:lnTo>
                  <a:close/>
                </a:path>
              </a:pathLst>
            </a:custGeom>
            <a:solidFill>
              <a:srgbClr val="9A48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14017887" y="5768651"/>
              <a:ext cx="612140" cy="108585"/>
            </a:xfrm>
            <a:custGeom>
              <a:avLst/>
              <a:gdLst/>
              <a:ahLst/>
              <a:cxnLst/>
              <a:rect l="l" t="t" r="r" b="b"/>
              <a:pathLst>
                <a:path w="612140" h="108585">
                  <a:moveTo>
                    <a:pt x="611719" y="0"/>
                  </a:moveTo>
                  <a:lnTo>
                    <a:pt x="0" y="0"/>
                  </a:lnTo>
                  <a:lnTo>
                    <a:pt x="0" y="108467"/>
                  </a:lnTo>
                  <a:lnTo>
                    <a:pt x="611719" y="108467"/>
                  </a:lnTo>
                  <a:lnTo>
                    <a:pt x="611719" y="0"/>
                  </a:lnTo>
                  <a:close/>
                </a:path>
              </a:pathLst>
            </a:custGeom>
            <a:solidFill>
              <a:srgbClr val="7F85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13054317" y="6914482"/>
              <a:ext cx="1630680" cy="67310"/>
            </a:xfrm>
            <a:custGeom>
              <a:avLst/>
              <a:gdLst/>
              <a:ahLst/>
              <a:cxnLst/>
              <a:rect l="l" t="t" r="r" b="b"/>
              <a:pathLst>
                <a:path w="1630680" h="67309">
                  <a:moveTo>
                    <a:pt x="1033221" y="0"/>
                  </a:moveTo>
                  <a:lnTo>
                    <a:pt x="0" y="0"/>
                  </a:lnTo>
                  <a:lnTo>
                    <a:pt x="8585" y="19583"/>
                  </a:lnTo>
                  <a:lnTo>
                    <a:pt x="31623" y="57683"/>
                  </a:lnTo>
                  <a:lnTo>
                    <a:pt x="37439" y="66992"/>
                  </a:lnTo>
                  <a:lnTo>
                    <a:pt x="1033221" y="66992"/>
                  </a:lnTo>
                  <a:lnTo>
                    <a:pt x="1033221" y="0"/>
                  </a:lnTo>
                  <a:close/>
                </a:path>
                <a:path w="1630680" h="67309">
                  <a:moveTo>
                    <a:pt x="1630514" y="0"/>
                  </a:moveTo>
                  <a:lnTo>
                    <a:pt x="1531391" y="0"/>
                  </a:lnTo>
                  <a:lnTo>
                    <a:pt x="1531391" y="66992"/>
                  </a:lnTo>
                  <a:lnTo>
                    <a:pt x="1630514" y="66992"/>
                  </a:lnTo>
                  <a:lnTo>
                    <a:pt x="1630514" y="0"/>
                  </a:lnTo>
                  <a:close/>
                </a:path>
              </a:pathLst>
            </a:custGeom>
            <a:solidFill>
              <a:srgbClr val="403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14061749" y="5869946"/>
              <a:ext cx="524510" cy="1294765"/>
            </a:xfrm>
            <a:custGeom>
              <a:avLst/>
              <a:gdLst/>
              <a:ahLst/>
              <a:cxnLst/>
              <a:rect l="l" t="t" r="r" b="b"/>
              <a:pathLst>
                <a:path w="524509" h="1294765">
                  <a:moveTo>
                    <a:pt x="523963" y="0"/>
                  </a:moveTo>
                  <a:lnTo>
                    <a:pt x="0" y="0"/>
                  </a:lnTo>
                  <a:lnTo>
                    <a:pt x="0" y="1294138"/>
                  </a:lnTo>
                  <a:lnTo>
                    <a:pt x="523963" y="1294138"/>
                  </a:lnTo>
                  <a:lnTo>
                    <a:pt x="523963" y="0"/>
                  </a:lnTo>
                  <a:close/>
                </a:path>
              </a:pathLst>
            </a:custGeom>
            <a:solidFill>
              <a:srgbClr val="D7D4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14099089" y="5835738"/>
              <a:ext cx="449580" cy="229235"/>
            </a:xfrm>
            <a:custGeom>
              <a:avLst/>
              <a:gdLst/>
              <a:ahLst/>
              <a:cxnLst/>
              <a:rect l="l" t="t" r="r" b="b"/>
              <a:pathLst>
                <a:path w="449580" h="229235">
                  <a:moveTo>
                    <a:pt x="449274" y="0"/>
                  </a:moveTo>
                  <a:lnTo>
                    <a:pt x="0" y="0"/>
                  </a:lnTo>
                  <a:lnTo>
                    <a:pt x="0" y="229239"/>
                  </a:lnTo>
                  <a:lnTo>
                    <a:pt x="449274" y="229239"/>
                  </a:lnTo>
                  <a:lnTo>
                    <a:pt x="449274" y="0"/>
                  </a:lnTo>
                  <a:close/>
                </a:path>
              </a:pathLst>
            </a:custGeom>
            <a:solidFill>
              <a:srgbClr val="C3E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14087538" y="5824696"/>
              <a:ext cx="472440" cy="251460"/>
            </a:xfrm>
            <a:custGeom>
              <a:avLst/>
              <a:gdLst/>
              <a:ahLst/>
              <a:cxnLst/>
              <a:rect l="l" t="t" r="r" b="b"/>
              <a:pathLst>
                <a:path w="472440" h="251460">
                  <a:moveTo>
                    <a:pt x="472389" y="0"/>
                  </a:moveTo>
                  <a:lnTo>
                    <a:pt x="449275" y="0"/>
                  </a:lnTo>
                  <a:lnTo>
                    <a:pt x="449275" y="22860"/>
                  </a:lnTo>
                  <a:lnTo>
                    <a:pt x="449275" y="228600"/>
                  </a:lnTo>
                  <a:lnTo>
                    <a:pt x="23088" y="228600"/>
                  </a:lnTo>
                  <a:lnTo>
                    <a:pt x="23088" y="22860"/>
                  </a:lnTo>
                  <a:lnTo>
                    <a:pt x="449275" y="22860"/>
                  </a:lnTo>
                  <a:lnTo>
                    <a:pt x="449275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228600"/>
                  </a:lnTo>
                  <a:lnTo>
                    <a:pt x="0" y="251460"/>
                  </a:lnTo>
                  <a:lnTo>
                    <a:pt x="472389" y="251460"/>
                  </a:lnTo>
                  <a:lnTo>
                    <a:pt x="472389" y="228739"/>
                  </a:lnTo>
                  <a:lnTo>
                    <a:pt x="472389" y="228600"/>
                  </a:lnTo>
                  <a:lnTo>
                    <a:pt x="472389" y="22860"/>
                  </a:lnTo>
                  <a:lnTo>
                    <a:pt x="472389" y="22606"/>
                  </a:lnTo>
                  <a:lnTo>
                    <a:pt x="472389" y="0"/>
                  </a:lnTo>
                  <a:close/>
                </a:path>
              </a:pathLst>
            </a:custGeom>
            <a:solidFill>
              <a:srgbClr val="A19E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12942516" y="4509904"/>
              <a:ext cx="756285" cy="108585"/>
            </a:xfrm>
            <a:custGeom>
              <a:avLst/>
              <a:gdLst/>
              <a:ahLst/>
              <a:cxnLst/>
              <a:rect l="l" t="t" r="r" b="b"/>
              <a:pathLst>
                <a:path w="756284" h="108585">
                  <a:moveTo>
                    <a:pt x="756238" y="0"/>
                  </a:moveTo>
                  <a:lnTo>
                    <a:pt x="0" y="0"/>
                  </a:lnTo>
                  <a:lnTo>
                    <a:pt x="0" y="108467"/>
                  </a:lnTo>
                  <a:lnTo>
                    <a:pt x="756238" y="108467"/>
                  </a:lnTo>
                  <a:lnTo>
                    <a:pt x="756238" y="0"/>
                  </a:lnTo>
                  <a:close/>
                </a:path>
              </a:pathLst>
            </a:custGeom>
            <a:solidFill>
              <a:srgbClr val="7F85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12710668" y="5528785"/>
              <a:ext cx="1974214" cy="27940"/>
            </a:xfrm>
            <a:custGeom>
              <a:avLst/>
              <a:gdLst/>
              <a:ahLst/>
              <a:cxnLst/>
              <a:rect l="l" t="t" r="r" b="b"/>
              <a:pathLst>
                <a:path w="1974215" h="27939">
                  <a:moveTo>
                    <a:pt x="1974202" y="0"/>
                  </a:moveTo>
                  <a:lnTo>
                    <a:pt x="923023" y="0"/>
                  </a:lnTo>
                  <a:lnTo>
                    <a:pt x="923023" y="21590"/>
                  </a:lnTo>
                  <a:lnTo>
                    <a:pt x="296951" y="21590"/>
                  </a:lnTo>
                  <a:lnTo>
                    <a:pt x="296951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76" y="27940"/>
                  </a:lnTo>
                  <a:lnTo>
                    <a:pt x="1974202" y="27940"/>
                  </a:lnTo>
                  <a:lnTo>
                    <a:pt x="1974202" y="21590"/>
                  </a:lnTo>
                  <a:lnTo>
                    <a:pt x="1974202" y="0"/>
                  </a:lnTo>
                  <a:close/>
                </a:path>
              </a:pathLst>
            </a:custGeom>
            <a:solidFill>
              <a:srgbClr val="4A2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12710793" y="5556511"/>
              <a:ext cx="1974214" cy="27305"/>
            </a:xfrm>
            <a:custGeom>
              <a:avLst/>
              <a:gdLst/>
              <a:ahLst/>
              <a:cxnLst/>
              <a:rect l="l" t="t" r="r" b="b"/>
              <a:pathLst>
                <a:path w="1974215" h="27304">
                  <a:moveTo>
                    <a:pt x="1974078" y="0"/>
                  </a:moveTo>
                  <a:lnTo>
                    <a:pt x="0" y="0"/>
                  </a:lnTo>
                  <a:lnTo>
                    <a:pt x="398" y="27266"/>
                  </a:lnTo>
                  <a:lnTo>
                    <a:pt x="1974078" y="27266"/>
                  </a:lnTo>
                  <a:lnTo>
                    <a:pt x="1974078" y="0"/>
                  </a:lnTo>
                  <a:close/>
                </a:path>
              </a:pathLst>
            </a:custGeom>
            <a:solidFill>
              <a:srgbClr val="301B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/>
            <p:cNvSpPr/>
            <p:nvPr/>
          </p:nvSpPr>
          <p:spPr>
            <a:xfrm>
              <a:off x="13040105" y="4578342"/>
              <a:ext cx="561340" cy="910590"/>
            </a:xfrm>
            <a:custGeom>
              <a:avLst/>
              <a:gdLst/>
              <a:ahLst/>
              <a:cxnLst/>
              <a:rect l="l" t="t" r="r" b="b"/>
              <a:pathLst>
                <a:path w="561340" h="910589">
                  <a:moveTo>
                    <a:pt x="561082" y="0"/>
                  </a:moveTo>
                  <a:lnTo>
                    <a:pt x="0" y="0"/>
                  </a:lnTo>
                  <a:lnTo>
                    <a:pt x="0" y="910506"/>
                  </a:lnTo>
                  <a:lnTo>
                    <a:pt x="561082" y="910506"/>
                  </a:lnTo>
                  <a:lnTo>
                    <a:pt x="561082" y="0"/>
                  </a:lnTo>
                  <a:close/>
                </a:path>
              </a:pathLst>
            </a:custGeom>
            <a:solidFill>
              <a:srgbClr val="C3E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13028536" y="4567395"/>
              <a:ext cx="584200" cy="933450"/>
            </a:xfrm>
            <a:custGeom>
              <a:avLst/>
              <a:gdLst/>
              <a:ahLst/>
              <a:cxnLst/>
              <a:rect l="l" t="t" r="r" b="b"/>
              <a:pathLst>
                <a:path w="584200" h="933450">
                  <a:moveTo>
                    <a:pt x="584200" y="0"/>
                  </a:moveTo>
                  <a:lnTo>
                    <a:pt x="561124" y="0"/>
                  </a:lnTo>
                  <a:lnTo>
                    <a:pt x="561124" y="22860"/>
                  </a:lnTo>
                  <a:lnTo>
                    <a:pt x="561124" y="455930"/>
                  </a:lnTo>
                  <a:lnTo>
                    <a:pt x="561124" y="494030"/>
                  </a:lnTo>
                  <a:lnTo>
                    <a:pt x="561124" y="494207"/>
                  </a:lnTo>
                  <a:lnTo>
                    <a:pt x="545693" y="494207"/>
                  </a:lnTo>
                  <a:lnTo>
                    <a:pt x="545693" y="894080"/>
                  </a:lnTo>
                  <a:lnTo>
                    <a:pt x="38506" y="894080"/>
                  </a:lnTo>
                  <a:lnTo>
                    <a:pt x="38506" y="494030"/>
                  </a:lnTo>
                  <a:lnTo>
                    <a:pt x="561124" y="494030"/>
                  </a:lnTo>
                  <a:lnTo>
                    <a:pt x="561124" y="455930"/>
                  </a:lnTo>
                  <a:lnTo>
                    <a:pt x="23126" y="455930"/>
                  </a:lnTo>
                  <a:lnTo>
                    <a:pt x="23126" y="22860"/>
                  </a:lnTo>
                  <a:lnTo>
                    <a:pt x="561124" y="22860"/>
                  </a:lnTo>
                  <a:lnTo>
                    <a:pt x="561124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455930"/>
                  </a:lnTo>
                  <a:lnTo>
                    <a:pt x="0" y="494030"/>
                  </a:lnTo>
                  <a:lnTo>
                    <a:pt x="0" y="894080"/>
                  </a:lnTo>
                  <a:lnTo>
                    <a:pt x="0" y="909320"/>
                  </a:lnTo>
                  <a:lnTo>
                    <a:pt x="0" y="932992"/>
                  </a:lnTo>
                  <a:lnTo>
                    <a:pt x="584200" y="932992"/>
                  </a:lnTo>
                  <a:lnTo>
                    <a:pt x="584200" y="22517"/>
                  </a:lnTo>
                  <a:lnTo>
                    <a:pt x="584200" y="0"/>
                  </a:lnTo>
                  <a:close/>
                </a:path>
              </a:pathLst>
            </a:custGeom>
            <a:solidFill>
              <a:srgbClr val="4A2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13007624" y="5500377"/>
              <a:ext cx="626110" cy="56515"/>
            </a:xfrm>
            <a:custGeom>
              <a:avLst/>
              <a:gdLst/>
              <a:ahLst/>
              <a:cxnLst/>
              <a:rect l="l" t="t" r="r" b="b"/>
              <a:pathLst>
                <a:path w="626109" h="56514">
                  <a:moveTo>
                    <a:pt x="626075" y="0"/>
                  </a:moveTo>
                  <a:lnTo>
                    <a:pt x="0" y="0"/>
                  </a:lnTo>
                  <a:lnTo>
                    <a:pt x="0" y="56123"/>
                  </a:lnTo>
                  <a:lnTo>
                    <a:pt x="626075" y="56123"/>
                  </a:lnTo>
                  <a:lnTo>
                    <a:pt x="626075" y="0"/>
                  </a:lnTo>
                  <a:close/>
                </a:path>
              </a:pathLst>
            </a:custGeom>
            <a:solidFill>
              <a:srgbClr val="301B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12889369" y="4354788"/>
              <a:ext cx="1795780" cy="155575"/>
            </a:xfrm>
            <a:custGeom>
              <a:avLst/>
              <a:gdLst/>
              <a:ahLst/>
              <a:cxnLst/>
              <a:rect l="l" t="t" r="r" b="b"/>
              <a:pathLst>
                <a:path w="1795780" h="155575">
                  <a:moveTo>
                    <a:pt x="1795470" y="0"/>
                  </a:moveTo>
                  <a:lnTo>
                    <a:pt x="59833" y="0"/>
                  </a:lnTo>
                  <a:lnTo>
                    <a:pt x="53406" y="13873"/>
                  </a:lnTo>
                  <a:lnTo>
                    <a:pt x="36386" y="64673"/>
                  </a:lnTo>
                  <a:lnTo>
                    <a:pt x="19996" y="102773"/>
                  </a:lnTo>
                  <a:lnTo>
                    <a:pt x="4239" y="140873"/>
                  </a:lnTo>
                  <a:lnTo>
                    <a:pt x="0" y="155115"/>
                  </a:lnTo>
                  <a:lnTo>
                    <a:pt x="1795470" y="155115"/>
                  </a:lnTo>
                  <a:lnTo>
                    <a:pt x="1795470" y="0"/>
                  </a:lnTo>
                  <a:close/>
                </a:path>
              </a:pathLst>
            </a:custGeom>
            <a:solidFill>
              <a:srgbClr val="51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14087550" y="6076537"/>
              <a:ext cx="472440" cy="1080135"/>
            </a:xfrm>
            <a:custGeom>
              <a:avLst/>
              <a:gdLst/>
              <a:ahLst/>
              <a:cxnLst/>
              <a:rect l="l" t="t" r="r" b="b"/>
              <a:pathLst>
                <a:path w="472440" h="1080134">
                  <a:moveTo>
                    <a:pt x="472383" y="0"/>
                  </a:moveTo>
                  <a:lnTo>
                    <a:pt x="0" y="0"/>
                  </a:lnTo>
                  <a:lnTo>
                    <a:pt x="0" y="1079632"/>
                  </a:lnTo>
                  <a:lnTo>
                    <a:pt x="472383" y="1079632"/>
                  </a:lnTo>
                  <a:lnTo>
                    <a:pt x="472383" y="0"/>
                  </a:lnTo>
                  <a:close/>
                </a:path>
              </a:pathLst>
            </a:custGeom>
            <a:solidFill>
              <a:srgbClr val="4917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14061749" y="7137405"/>
              <a:ext cx="524510" cy="43815"/>
            </a:xfrm>
            <a:custGeom>
              <a:avLst/>
              <a:gdLst/>
              <a:ahLst/>
              <a:cxnLst/>
              <a:rect l="l" t="t" r="r" b="b"/>
              <a:pathLst>
                <a:path w="524509" h="43815">
                  <a:moveTo>
                    <a:pt x="523963" y="0"/>
                  </a:moveTo>
                  <a:lnTo>
                    <a:pt x="0" y="0"/>
                  </a:lnTo>
                  <a:lnTo>
                    <a:pt x="0" y="43757"/>
                  </a:lnTo>
                  <a:lnTo>
                    <a:pt x="523963" y="43757"/>
                  </a:lnTo>
                  <a:lnTo>
                    <a:pt x="523963" y="0"/>
                  </a:lnTo>
                  <a:close/>
                </a:path>
              </a:pathLst>
            </a:custGeom>
            <a:solidFill>
              <a:srgbClr val="EFC2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14166063" y="6151517"/>
              <a:ext cx="315595" cy="426720"/>
            </a:xfrm>
            <a:custGeom>
              <a:avLst/>
              <a:gdLst/>
              <a:ahLst/>
              <a:cxnLst/>
              <a:rect l="l" t="t" r="r" b="b"/>
              <a:pathLst>
                <a:path w="315594" h="426720">
                  <a:moveTo>
                    <a:pt x="100418" y="0"/>
                  </a:moveTo>
                  <a:lnTo>
                    <a:pt x="0" y="0"/>
                  </a:lnTo>
                  <a:lnTo>
                    <a:pt x="0" y="426491"/>
                  </a:lnTo>
                  <a:lnTo>
                    <a:pt x="100418" y="426491"/>
                  </a:lnTo>
                  <a:lnTo>
                    <a:pt x="100418" y="0"/>
                  </a:lnTo>
                  <a:close/>
                </a:path>
                <a:path w="315594" h="426720">
                  <a:moveTo>
                    <a:pt x="315302" y="0"/>
                  </a:moveTo>
                  <a:lnTo>
                    <a:pt x="214884" y="0"/>
                  </a:lnTo>
                  <a:lnTo>
                    <a:pt x="214884" y="426491"/>
                  </a:lnTo>
                  <a:lnTo>
                    <a:pt x="315302" y="426491"/>
                  </a:lnTo>
                  <a:lnTo>
                    <a:pt x="315302" y="0"/>
                  </a:lnTo>
                  <a:close/>
                </a:path>
              </a:pathLst>
            </a:custGeom>
            <a:solidFill>
              <a:srgbClr val="C3E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14244089" y="6641682"/>
              <a:ext cx="159385" cy="50800"/>
            </a:xfrm>
            <a:custGeom>
              <a:avLst/>
              <a:gdLst/>
              <a:ahLst/>
              <a:cxnLst/>
              <a:rect l="l" t="t" r="r" b="b"/>
              <a:pathLst>
                <a:path w="159384" h="50800">
                  <a:moveTo>
                    <a:pt x="159272" y="0"/>
                  </a:moveTo>
                  <a:lnTo>
                    <a:pt x="0" y="0"/>
                  </a:lnTo>
                  <a:lnTo>
                    <a:pt x="0" y="50406"/>
                  </a:lnTo>
                  <a:lnTo>
                    <a:pt x="159272" y="50406"/>
                  </a:lnTo>
                  <a:lnTo>
                    <a:pt x="159272" y="0"/>
                  </a:lnTo>
                  <a:close/>
                </a:path>
              </a:pathLst>
            </a:custGeom>
            <a:solidFill>
              <a:srgbClr val="AD8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14240231" y="6637496"/>
              <a:ext cx="167005" cy="58419"/>
            </a:xfrm>
            <a:custGeom>
              <a:avLst/>
              <a:gdLst/>
              <a:ahLst/>
              <a:cxnLst/>
              <a:rect l="l" t="t" r="r" b="b"/>
              <a:pathLst>
                <a:path w="167005" h="58420">
                  <a:moveTo>
                    <a:pt x="166979" y="8064"/>
                  </a:moveTo>
                  <a:lnTo>
                    <a:pt x="159296" y="8064"/>
                  </a:lnTo>
                  <a:lnTo>
                    <a:pt x="159296" y="50761"/>
                  </a:lnTo>
                  <a:lnTo>
                    <a:pt x="166979" y="50761"/>
                  </a:lnTo>
                  <a:lnTo>
                    <a:pt x="166979" y="8064"/>
                  </a:lnTo>
                  <a:close/>
                </a:path>
                <a:path w="167005" h="58420">
                  <a:moveTo>
                    <a:pt x="1669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50800"/>
                  </a:lnTo>
                  <a:lnTo>
                    <a:pt x="0" y="58420"/>
                  </a:lnTo>
                  <a:lnTo>
                    <a:pt x="166979" y="58420"/>
                  </a:lnTo>
                  <a:lnTo>
                    <a:pt x="166979" y="50800"/>
                  </a:lnTo>
                  <a:lnTo>
                    <a:pt x="7708" y="50800"/>
                  </a:lnTo>
                  <a:lnTo>
                    <a:pt x="7708" y="7620"/>
                  </a:lnTo>
                  <a:lnTo>
                    <a:pt x="166979" y="7620"/>
                  </a:lnTo>
                  <a:lnTo>
                    <a:pt x="166979" y="0"/>
                  </a:lnTo>
                  <a:close/>
                </a:path>
              </a:pathLst>
            </a:custGeom>
            <a:solidFill>
              <a:srgbClr val="8361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3" name="object 20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292049" y="6274689"/>
              <a:ext cx="66008" cy="74196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070760" y="4702741"/>
              <a:ext cx="162340" cy="240896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14299284" y="652660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4">
                  <a:moveTo>
                    <a:pt x="19789" y="0"/>
                  </a:moveTo>
                  <a:lnTo>
                    <a:pt x="12086" y="1551"/>
                  </a:lnTo>
                  <a:lnTo>
                    <a:pt x="5795" y="5785"/>
                  </a:lnTo>
                  <a:lnTo>
                    <a:pt x="1554" y="12068"/>
                  </a:lnTo>
                  <a:lnTo>
                    <a:pt x="0" y="19769"/>
                  </a:lnTo>
                  <a:lnTo>
                    <a:pt x="1554" y="27469"/>
                  </a:lnTo>
                  <a:lnTo>
                    <a:pt x="5795" y="33752"/>
                  </a:lnTo>
                  <a:lnTo>
                    <a:pt x="12086" y="37986"/>
                  </a:lnTo>
                  <a:lnTo>
                    <a:pt x="19789" y="39538"/>
                  </a:lnTo>
                  <a:lnTo>
                    <a:pt x="27487" y="37986"/>
                  </a:lnTo>
                  <a:lnTo>
                    <a:pt x="33775" y="33752"/>
                  </a:lnTo>
                  <a:lnTo>
                    <a:pt x="38014" y="27469"/>
                  </a:lnTo>
                  <a:lnTo>
                    <a:pt x="39569" y="19769"/>
                  </a:lnTo>
                  <a:lnTo>
                    <a:pt x="38014" y="12068"/>
                  </a:lnTo>
                  <a:lnTo>
                    <a:pt x="33775" y="5785"/>
                  </a:lnTo>
                  <a:lnTo>
                    <a:pt x="27487" y="1551"/>
                  </a:lnTo>
                  <a:lnTo>
                    <a:pt x="19789" y="0"/>
                  </a:lnTo>
                  <a:close/>
                </a:path>
              </a:pathLst>
            </a:custGeom>
            <a:solidFill>
              <a:srgbClr val="AD8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14295467" y="6522739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3611" y="0"/>
                  </a:moveTo>
                  <a:lnTo>
                    <a:pt x="14418" y="1859"/>
                  </a:lnTo>
                  <a:lnTo>
                    <a:pt x="6913" y="6929"/>
                  </a:lnTo>
                  <a:lnTo>
                    <a:pt x="1854" y="14444"/>
                  </a:lnTo>
                  <a:lnTo>
                    <a:pt x="0" y="23643"/>
                  </a:lnTo>
                  <a:lnTo>
                    <a:pt x="1776" y="32438"/>
                  </a:lnTo>
                  <a:lnTo>
                    <a:pt x="1854" y="32823"/>
                  </a:lnTo>
                  <a:lnTo>
                    <a:pt x="6913" y="40329"/>
                  </a:lnTo>
                  <a:lnTo>
                    <a:pt x="14418" y="45396"/>
                  </a:lnTo>
                  <a:lnTo>
                    <a:pt x="23611" y="47255"/>
                  </a:lnTo>
                  <a:lnTo>
                    <a:pt x="32810" y="45396"/>
                  </a:lnTo>
                  <a:lnTo>
                    <a:pt x="40325" y="40329"/>
                  </a:lnTo>
                  <a:lnTo>
                    <a:pt x="40839" y="39569"/>
                  </a:lnTo>
                  <a:lnTo>
                    <a:pt x="14826" y="39569"/>
                  </a:lnTo>
                  <a:lnTo>
                    <a:pt x="7685" y="32438"/>
                  </a:lnTo>
                  <a:lnTo>
                    <a:pt x="7685" y="14858"/>
                  </a:lnTo>
                  <a:lnTo>
                    <a:pt x="14826" y="7706"/>
                  </a:lnTo>
                  <a:lnTo>
                    <a:pt x="40850" y="7706"/>
                  </a:lnTo>
                  <a:lnTo>
                    <a:pt x="40325" y="6929"/>
                  </a:lnTo>
                  <a:lnTo>
                    <a:pt x="32810" y="1859"/>
                  </a:lnTo>
                  <a:lnTo>
                    <a:pt x="23611" y="0"/>
                  </a:lnTo>
                  <a:close/>
                </a:path>
                <a:path w="47625" h="47625">
                  <a:moveTo>
                    <a:pt x="40850" y="7706"/>
                  </a:moveTo>
                  <a:lnTo>
                    <a:pt x="32396" y="7706"/>
                  </a:lnTo>
                  <a:lnTo>
                    <a:pt x="39538" y="14858"/>
                  </a:lnTo>
                  <a:lnTo>
                    <a:pt x="39538" y="32438"/>
                  </a:lnTo>
                  <a:lnTo>
                    <a:pt x="32396" y="39569"/>
                  </a:lnTo>
                  <a:lnTo>
                    <a:pt x="40839" y="39569"/>
                  </a:lnTo>
                  <a:lnTo>
                    <a:pt x="45395" y="32823"/>
                  </a:lnTo>
                  <a:lnTo>
                    <a:pt x="47255" y="23643"/>
                  </a:lnTo>
                  <a:lnTo>
                    <a:pt x="45479" y="14858"/>
                  </a:lnTo>
                  <a:lnTo>
                    <a:pt x="45395" y="14444"/>
                  </a:lnTo>
                  <a:lnTo>
                    <a:pt x="40850" y="7706"/>
                  </a:lnTo>
                  <a:close/>
                </a:path>
              </a:pathLst>
            </a:custGeom>
            <a:solidFill>
              <a:srgbClr val="836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13182758" y="4640347"/>
              <a:ext cx="303530" cy="302260"/>
            </a:xfrm>
            <a:custGeom>
              <a:avLst/>
              <a:gdLst/>
              <a:ahLst/>
              <a:cxnLst/>
              <a:rect l="l" t="t" r="r" b="b"/>
              <a:pathLst>
                <a:path w="303530" h="302260">
                  <a:moveTo>
                    <a:pt x="294116" y="0"/>
                  </a:moveTo>
                  <a:lnTo>
                    <a:pt x="286787" y="0"/>
                  </a:lnTo>
                  <a:lnTo>
                    <a:pt x="0" y="286828"/>
                  </a:lnTo>
                  <a:lnTo>
                    <a:pt x="0" y="294127"/>
                  </a:lnTo>
                  <a:lnTo>
                    <a:pt x="6764" y="300901"/>
                  </a:lnTo>
                  <a:lnTo>
                    <a:pt x="9727" y="302022"/>
                  </a:lnTo>
                  <a:lnTo>
                    <a:pt x="12669" y="302022"/>
                  </a:lnTo>
                  <a:lnTo>
                    <a:pt x="15612" y="302022"/>
                  </a:lnTo>
                  <a:lnTo>
                    <a:pt x="18575" y="300901"/>
                  </a:lnTo>
                  <a:lnTo>
                    <a:pt x="303132" y="16355"/>
                  </a:lnTo>
                  <a:lnTo>
                    <a:pt x="303132" y="9057"/>
                  </a:lnTo>
                  <a:lnTo>
                    <a:pt x="294116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8" name="object 20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349135" y="4787797"/>
              <a:ext cx="202527" cy="201407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096082" y="4614262"/>
              <a:ext cx="202527" cy="201407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13111631" y="5100894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4" h="253364">
                  <a:moveTo>
                    <a:pt x="245238" y="0"/>
                  </a:moveTo>
                  <a:lnTo>
                    <a:pt x="237940" y="0"/>
                  </a:lnTo>
                  <a:lnTo>
                    <a:pt x="0" y="237919"/>
                  </a:lnTo>
                  <a:lnTo>
                    <a:pt x="0" y="245217"/>
                  </a:lnTo>
                  <a:lnTo>
                    <a:pt x="6774" y="251981"/>
                  </a:lnTo>
                  <a:lnTo>
                    <a:pt x="9706" y="253112"/>
                  </a:lnTo>
                  <a:lnTo>
                    <a:pt x="15622" y="253112"/>
                  </a:lnTo>
                  <a:lnTo>
                    <a:pt x="18596" y="251981"/>
                  </a:lnTo>
                  <a:lnTo>
                    <a:pt x="20837" y="249741"/>
                  </a:lnTo>
                  <a:lnTo>
                    <a:pt x="254264" y="16324"/>
                  </a:lnTo>
                  <a:lnTo>
                    <a:pt x="254264" y="8994"/>
                  </a:lnTo>
                  <a:lnTo>
                    <a:pt x="245238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1" name="object 21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314431" y="5158672"/>
              <a:ext cx="202527" cy="201376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169107" y="5876422"/>
              <a:ext cx="255588" cy="150491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395174" y="6205806"/>
              <a:ext cx="71976" cy="70856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4395174" y="6302926"/>
              <a:ext cx="71976" cy="70856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4180298" y="6320187"/>
              <a:ext cx="71976" cy="70856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180298" y="6417304"/>
              <a:ext cx="71976" cy="70856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12942516" y="5753217"/>
              <a:ext cx="756285" cy="108585"/>
            </a:xfrm>
            <a:custGeom>
              <a:avLst/>
              <a:gdLst/>
              <a:ahLst/>
              <a:cxnLst/>
              <a:rect l="l" t="t" r="r" b="b"/>
              <a:pathLst>
                <a:path w="756284" h="108585">
                  <a:moveTo>
                    <a:pt x="756238" y="0"/>
                  </a:moveTo>
                  <a:lnTo>
                    <a:pt x="0" y="0"/>
                  </a:lnTo>
                  <a:lnTo>
                    <a:pt x="0" y="108467"/>
                  </a:lnTo>
                  <a:lnTo>
                    <a:pt x="756238" y="108467"/>
                  </a:lnTo>
                  <a:lnTo>
                    <a:pt x="756238" y="0"/>
                  </a:lnTo>
                  <a:close/>
                </a:path>
              </a:pathLst>
            </a:custGeom>
            <a:solidFill>
              <a:srgbClr val="7F85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13040105" y="5824723"/>
              <a:ext cx="561340" cy="910590"/>
            </a:xfrm>
            <a:custGeom>
              <a:avLst/>
              <a:gdLst/>
              <a:ahLst/>
              <a:cxnLst/>
              <a:rect l="l" t="t" r="r" b="b"/>
              <a:pathLst>
                <a:path w="561340" h="910590">
                  <a:moveTo>
                    <a:pt x="561082" y="0"/>
                  </a:moveTo>
                  <a:lnTo>
                    <a:pt x="0" y="0"/>
                  </a:lnTo>
                  <a:lnTo>
                    <a:pt x="0" y="910506"/>
                  </a:lnTo>
                  <a:lnTo>
                    <a:pt x="561082" y="910506"/>
                  </a:lnTo>
                  <a:lnTo>
                    <a:pt x="561082" y="0"/>
                  </a:lnTo>
                  <a:close/>
                </a:path>
              </a:pathLst>
            </a:custGeom>
            <a:solidFill>
              <a:srgbClr val="C3E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/>
            <p:cNvSpPr/>
            <p:nvPr/>
          </p:nvSpPr>
          <p:spPr>
            <a:xfrm>
              <a:off x="13028536" y="5813266"/>
              <a:ext cx="584200" cy="933450"/>
            </a:xfrm>
            <a:custGeom>
              <a:avLst/>
              <a:gdLst/>
              <a:ahLst/>
              <a:cxnLst/>
              <a:rect l="l" t="t" r="r" b="b"/>
              <a:pathLst>
                <a:path w="584200" h="933450">
                  <a:moveTo>
                    <a:pt x="58420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455930"/>
                  </a:lnTo>
                  <a:lnTo>
                    <a:pt x="0" y="495300"/>
                  </a:lnTo>
                  <a:lnTo>
                    <a:pt x="0" y="895350"/>
                  </a:lnTo>
                  <a:lnTo>
                    <a:pt x="0" y="910590"/>
                  </a:lnTo>
                  <a:lnTo>
                    <a:pt x="0" y="933450"/>
                  </a:lnTo>
                  <a:lnTo>
                    <a:pt x="584200" y="933450"/>
                  </a:lnTo>
                  <a:lnTo>
                    <a:pt x="584200" y="23012"/>
                  </a:lnTo>
                  <a:lnTo>
                    <a:pt x="561124" y="23012"/>
                  </a:lnTo>
                  <a:lnTo>
                    <a:pt x="561124" y="455930"/>
                  </a:lnTo>
                  <a:lnTo>
                    <a:pt x="561124" y="895019"/>
                  </a:lnTo>
                  <a:lnTo>
                    <a:pt x="561124" y="895350"/>
                  </a:lnTo>
                  <a:lnTo>
                    <a:pt x="38506" y="895350"/>
                  </a:lnTo>
                  <a:lnTo>
                    <a:pt x="38506" y="495300"/>
                  </a:lnTo>
                  <a:lnTo>
                    <a:pt x="545693" y="495300"/>
                  </a:lnTo>
                  <a:lnTo>
                    <a:pt x="545693" y="895019"/>
                  </a:lnTo>
                  <a:lnTo>
                    <a:pt x="561124" y="895019"/>
                  </a:lnTo>
                  <a:lnTo>
                    <a:pt x="561124" y="455930"/>
                  </a:lnTo>
                  <a:lnTo>
                    <a:pt x="23126" y="455930"/>
                  </a:lnTo>
                  <a:lnTo>
                    <a:pt x="23126" y="22860"/>
                  </a:lnTo>
                  <a:lnTo>
                    <a:pt x="584200" y="22860"/>
                  </a:lnTo>
                  <a:lnTo>
                    <a:pt x="584200" y="0"/>
                  </a:lnTo>
                  <a:close/>
                </a:path>
              </a:pathLst>
            </a:custGeom>
            <a:solidFill>
              <a:srgbClr val="4A2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/>
            <p:cNvSpPr/>
            <p:nvPr/>
          </p:nvSpPr>
          <p:spPr>
            <a:xfrm>
              <a:off x="13007624" y="6746778"/>
              <a:ext cx="626110" cy="56515"/>
            </a:xfrm>
            <a:custGeom>
              <a:avLst/>
              <a:gdLst/>
              <a:ahLst/>
              <a:cxnLst/>
              <a:rect l="l" t="t" r="r" b="b"/>
              <a:pathLst>
                <a:path w="626109" h="56515">
                  <a:moveTo>
                    <a:pt x="626075" y="0"/>
                  </a:moveTo>
                  <a:lnTo>
                    <a:pt x="0" y="0"/>
                  </a:lnTo>
                  <a:lnTo>
                    <a:pt x="0" y="56123"/>
                  </a:lnTo>
                  <a:lnTo>
                    <a:pt x="626075" y="56123"/>
                  </a:lnTo>
                  <a:lnTo>
                    <a:pt x="626075" y="0"/>
                  </a:lnTo>
                  <a:close/>
                </a:path>
              </a:pathLst>
            </a:custGeom>
            <a:solidFill>
              <a:srgbClr val="301B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/>
            <p:cNvSpPr/>
            <p:nvPr/>
          </p:nvSpPr>
          <p:spPr>
            <a:xfrm>
              <a:off x="13182758" y="5886736"/>
              <a:ext cx="303530" cy="302260"/>
            </a:xfrm>
            <a:custGeom>
              <a:avLst/>
              <a:gdLst/>
              <a:ahLst/>
              <a:cxnLst/>
              <a:rect l="l" t="t" r="r" b="b"/>
              <a:pathLst>
                <a:path w="303530" h="302260">
                  <a:moveTo>
                    <a:pt x="294116" y="0"/>
                  </a:moveTo>
                  <a:lnTo>
                    <a:pt x="286787" y="0"/>
                  </a:lnTo>
                  <a:lnTo>
                    <a:pt x="0" y="286828"/>
                  </a:lnTo>
                  <a:lnTo>
                    <a:pt x="0" y="294127"/>
                  </a:lnTo>
                  <a:lnTo>
                    <a:pt x="6764" y="300901"/>
                  </a:lnTo>
                  <a:lnTo>
                    <a:pt x="9727" y="302022"/>
                  </a:lnTo>
                  <a:lnTo>
                    <a:pt x="12669" y="302022"/>
                  </a:lnTo>
                  <a:lnTo>
                    <a:pt x="15612" y="302022"/>
                  </a:lnTo>
                  <a:lnTo>
                    <a:pt x="18575" y="300901"/>
                  </a:lnTo>
                  <a:lnTo>
                    <a:pt x="303132" y="16355"/>
                  </a:lnTo>
                  <a:lnTo>
                    <a:pt x="303132" y="9057"/>
                  </a:lnTo>
                  <a:lnTo>
                    <a:pt x="294116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2" name="object 22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3349135" y="6034191"/>
              <a:ext cx="202527" cy="201407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096082" y="5860654"/>
              <a:ext cx="202527" cy="201407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13111631" y="6347281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4" h="253365">
                  <a:moveTo>
                    <a:pt x="245238" y="0"/>
                  </a:moveTo>
                  <a:lnTo>
                    <a:pt x="237940" y="0"/>
                  </a:lnTo>
                  <a:lnTo>
                    <a:pt x="0" y="237919"/>
                  </a:lnTo>
                  <a:lnTo>
                    <a:pt x="0" y="245217"/>
                  </a:lnTo>
                  <a:lnTo>
                    <a:pt x="6774" y="251981"/>
                  </a:lnTo>
                  <a:lnTo>
                    <a:pt x="9706" y="253112"/>
                  </a:lnTo>
                  <a:lnTo>
                    <a:pt x="15622" y="253112"/>
                  </a:lnTo>
                  <a:lnTo>
                    <a:pt x="18596" y="251981"/>
                  </a:lnTo>
                  <a:lnTo>
                    <a:pt x="20837" y="249741"/>
                  </a:lnTo>
                  <a:lnTo>
                    <a:pt x="254264" y="16313"/>
                  </a:lnTo>
                  <a:lnTo>
                    <a:pt x="254264" y="9015"/>
                  </a:lnTo>
                  <a:lnTo>
                    <a:pt x="245238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5" name="object 22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3314431" y="6405065"/>
              <a:ext cx="202527" cy="201376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12942506" y="4466303"/>
              <a:ext cx="1687195" cy="1418590"/>
            </a:xfrm>
            <a:custGeom>
              <a:avLst/>
              <a:gdLst/>
              <a:ahLst/>
              <a:cxnLst/>
              <a:rect l="l" t="t" r="r" b="b"/>
              <a:pathLst>
                <a:path w="1687194" h="1418589">
                  <a:moveTo>
                    <a:pt x="756234" y="0"/>
                  </a:moveTo>
                  <a:lnTo>
                    <a:pt x="0" y="0"/>
                  </a:lnTo>
                  <a:lnTo>
                    <a:pt x="0" y="152082"/>
                  </a:lnTo>
                  <a:lnTo>
                    <a:pt x="86042" y="152082"/>
                  </a:lnTo>
                  <a:lnTo>
                    <a:pt x="86042" y="100469"/>
                  </a:lnTo>
                  <a:lnTo>
                    <a:pt x="166497" y="77114"/>
                  </a:lnTo>
                  <a:lnTo>
                    <a:pt x="223202" y="65125"/>
                  </a:lnTo>
                  <a:lnTo>
                    <a:pt x="283083" y="60706"/>
                  </a:lnTo>
                  <a:lnTo>
                    <a:pt x="373037" y="60071"/>
                  </a:lnTo>
                  <a:lnTo>
                    <a:pt x="483577" y="66395"/>
                  </a:lnTo>
                  <a:lnTo>
                    <a:pt x="578612" y="80276"/>
                  </a:lnTo>
                  <a:lnTo>
                    <a:pt x="645172" y="94157"/>
                  </a:lnTo>
                  <a:lnTo>
                    <a:pt x="670242" y="100469"/>
                  </a:lnTo>
                  <a:lnTo>
                    <a:pt x="670242" y="152082"/>
                  </a:lnTo>
                  <a:lnTo>
                    <a:pt x="756234" y="152082"/>
                  </a:lnTo>
                  <a:lnTo>
                    <a:pt x="756234" y="0"/>
                  </a:lnTo>
                  <a:close/>
                </a:path>
                <a:path w="1687194" h="1418589">
                  <a:moveTo>
                    <a:pt x="756259" y="1243368"/>
                  </a:moveTo>
                  <a:lnTo>
                    <a:pt x="614807" y="1218450"/>
                  </a:lnTo>
                  <a:lnTo>
                    <a:pt x="525856" y="1205661"/>
                  </a:lnTo>
                  <a:lnTo>
                    <a:pt x="451789" y="1200937"/>
                  </a:lnTo>
                  <a:lnTo>
                    <a:pt x="354977" y="1200264"/>
                  </a:lnTo>
                  <a:lnTo>
                    <a:pt x="237172" y="1207008"/>
                  </a:lnTo>
                  <a:lnTo>
                    <a:pt x="122072" y="1221816"/>
                  </a:lnTo>
                  <a:lnTo>
                    <a:pt x="34683" y="1236637"/>
                  </a:lnTo>
                  <a:lnTo>
                    <a:pt x="0" y="1243368"/>
                  </a:lnTo>
                  <a:lnTo>
                    <a:pt x="0" y="1395412"/>
                  </a:lnTo>
                  <a:lnTo>
                    <a:pt x="86042" y="1395412"/>
                  </a:lnTo>
                  <a:lnTo>
                    <a:pt x="86042" y="1343837"/>
                  </a:lnTo>
                  <a:lnTo>
                    <a:pt x="166497" y="1320469"/>
                  </a:lnTo>
                  <a:lnTo>
                    <a:pt x="223202" y="1308468"/>
                  </a:lnTo>
                  <a:lnTo>
                    <a:pt x="283083" y="1304048"/>
                  </a:lnTo>
                  <a:lnTo>
                    <a:pt x="373049" y="1303413"/>
                  </a:lnTo>
                  <a:lnTo>
                    <a:pt x="483590" y="1309738"/>
                  </a:lnTo>
                  <a:lnTo>
                    <a:pt x="578624" y="1323632"/>
                  </a:lnTo>
                  <a:lnTo>
                    <a:pt x="645172" y="1337525"/>
                  </a:lnTo>
                  <a:lnTo>
                    <a:pt x="670242" y="1343837"/>
                  </a:lnTo>
                  <a:lnTo>
                    <a:pt x="670242" y="1395412"/>
                  </a:lnTo>
                  <a:lnTo>
                    <a:pt x="756259" y="1395412"/>
                  </a:lnTo>
                  <a:lnTo>
                    <a:pt x="756259" y="1243368"/>
                  </a:lnTo>
                  <a:close/>
                </a:path>
                <a:path w="1687194" h="1418589">
                  <a:moveTo>
                    <a:pt x="1687055" y="1266482"/>
                  </a:moveTo>
                  <a:lnTo>
                    <a:pt x="1572653" y="1241564"/>
                  </a:lnTo>
                  <a:lnTo>
                    <a:pt x="1500708" y="1228775"/>
                  </a:lnTo>
                  <a:lnTo>
                    <a:pt x="1440802" y="1224064"/>
                  </a:lnTo>
                  <a:lnTo>
                    <a:pt x="1362494" y="1223391"/>
                  </a:lnTo>
                  <a:lnTo>
                    <a:pt x="1267206" y="1230122"/>
                  </a:lnTo>
                  <a:lnTo>
                    <a:pt x="1174115" y="1244930"/>
                  </a:lnTo>
                  <a:lnTo>
                    <a:pt x="1103426" y="1259751"/>
                  </a:lnTo>
                  <a:lnTo>
                    <a:pt x="1075372" y="1266482"/>
                  </a:lnTo>
                  <a:lnTo>
                    <a:pt x="1075372" y="1418526"/>
                  </a:lnTo>
                  <a:lnTo>
                    <a:pt x="1144968" y="1418526"/>
                  </a:lnTo>
                  <a:lnTo>
                    <a:pt x="1144968" y="1366951"/>
                  </a:lnTo>
                  <a:lnTo>
                    <a:pt x="1210043" y="1343583"/>
                  </a:lnTo>
                  <a:lnTo>
                    <a:pt x="1255915" y="1331582"/>
                  </a:lnTo>
                  <a:lnTo>
                    <a:pt x="1304353" y="1327162"/>
                  </a:lnTo>
                  <a:lnTo>
                    <a:pt x="1377124" y="1326540"/>
                  </a:lnTo>
                  <a:lnTo>
                    <a:pt x="1466532" y="1332852"/>
                  </a:lnTo>
                  <a:lnTo>
                    <a:pt x="1543392" y="1346746"/>
                  </a:lnTo>
                  <a:lnTo>
                    <a:pt x="1597215" y="1360639"/>
                  </a:lnTo>
                  <a:lnTo>
                    <a:pt x="1617497" y="1366951"/>
                  </a:lnTo>
                  <a:lnTo>
                    <a:pt x="1617497" y="1418526"/>
                  </a:lnTo>
                  <a:lnTo>
                    <a:pt x="1687055" y="1418526"/>
                  </a:lnTo>
                  <a:lnTo>
                    <a:pt x="1687055" y="1266482"/>
                  </a:lnTo>
                  <a:close/>
                </a:path>
              </a:pathLst>
            </a:custGeom>
            <a:solidFill>
              <a:srgbClr val="D7D4C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7" name="object 22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998599" y="5159769"/>
              <a:ext cx="322168" cy="82070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12949199" y="3956843"/>
              <a:ext cx="1740535" cy="398145"/>
            </a:xfrm>
            <a:custGeom>
              <a:avLst/>
              <a:gdLst/>
              <a:ahLst/>
              <a:cxnLst/>
              <a:rect l="l" t="t" r="r" b="b"/>
              <a:pathLst>
                <a:path w="1740534" h="398145">
                  <a:moveTo>
                    <a:pt x="1740128" y="0"/>
                  </a:moveTo>
                  <a:lnTo>
                    <a:pt x="209308" y="0"/>
                  </a:lnTo>
                  <a:lnTo>
                    <a:pt x="197980" y="18122"/>
                  </a:lnTo>
                  <a:lnTo>
                    <a:pt x="174777" y="56222"/>
                  </a:lnTo>
                  <a:lnTo>
                    <a:pt x="152171" y="94322"/>
                  </a:lnTo>
                  <a:lnTo>
                    <a:pt x="130187" y="132422"/>
                  </a:lnTo>
                  <a:lnTo>
                    <a:pt x="108813" y="170522"/>
                  </a:lnTo>
                  <a:lnTo>
                    <a:pt x="88049" y="208622"/>
                  </a:lnTo>
                  <a:lnTo>
                    <a:pt x="67919" y="259422"/>
                  </a:lnTo>
                  <a:lnTo>
                    <a:pt x="48387" y="297522"/>
                  </a:lnTo>
                  <a:lnTo>
                    <a:pt x="29489" y="335622"/>
                  </a:lnTo>
                  <a:lnTo>
                    <a:pt x="11214" y="373722"/>
                  </a:lnTo>
                  <a:lnTo>
                    <a:pt x="0" y="397941"/>
                  </a:lnTo>
                  <a:lnTo>
                    <a:pt x="1740128" y="397941"/>
                  </a:lnTo>
                  <a:lnTo>
                    <a:pt x="1740128" y="0"/>
                  </a:lnTo>
                  <a:close/>
                </a:path>
              </a:pathLst>
            </a:custGeom>
            <a:solidFill>
              <a:srgbClr val="454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/>
            <p:cNvSpPr/>
            <p:nvPr/>
          </p:nvSpPr>
          <p:spPr>
            <a:xfrm>
              <a:off x="12710637" y="4354793"/>
              <a:ext cx="1974214" cy="2805430"/>
            </a:xfrm>
            <a:custGeom>
              <a:avLst/>
              <a:gdLst/>
              <a:ahLst/>
              <a:cxnLst/>
              <a:rect l="l" t="t" r="r" b="b"/>
              <a:pathLst>
                <a:path w="1974215" h="2805429">
                  <a:moveTo>
                    <a:pt x="1974211" y="0"/>
                  </a:moveTo>
                  <a:lnTo>
                    <a:pt x="238563" y="0"/>
                  </a:lnTo>
                  <a:lnTo>
                    <a:pt x="232139" y="13869"/>
                  </a:lnTo>
                  <a:lnTo>
                    <a:pt x="215119" y="64669"/>
                  </a:lnTo>
                  <a:lnTo>
                    <a:pt x="198729" y="102769"/>
                  </a:lnTo>
                  <a:lnTo>
                    <a:pt x="182972" y="140869"/>
                  </a:lnTo>
                  <a:lnTo>
                    <a:pt x="167849" y="191669"/>
                  </a:lnTo>
                  <a:lnTo>
                    <a:pt x="153364" y="229769"/>
                  </a:lnTo>
                  <a:lnTo>
                    <a:pt x="139517" y="267869"/>
                  </a:lnTo>
                  <a:lnTo>
                    <a:pt x="126311" y="318669"/>
                  </a:lnTo>
                  <a:lnTo>
                    <a:pt x="113748" y="356769"/>
                  </a:lnTo>
                  <a:lnTo>
                    <a:pt x="101831" y="407569"/>
                  </a:lnTo>
                  <a:lnTo>
                    <a:pt x="90561" y="445669"/>
                  </a:lnTo>
                  <a:lnTo>
                    <a:pt x="79940" y="483769"/>
                  </a:lnTo>
                  <a:lnTo>
                    <a:pt x="69971" y="534569"/>
                  </a:lnTo>
                  <a:lnTo>
                    <a:pt x="60655" y="572669"/>
                  </a:lnTo>
                  <a:lnTo>
                    <a:pt x="51996" y="623469"/>
                  </a:lnTo>
                  <a:lnTo>
                    <a:pt x="43994" y="661569"/>
                  </a:lnTo>
                  <a:lnTo>
                    <a:pt x="36652" y="712369"/>
                  </a:lnTo>
                  <a:lnTo>
                    <a:pt x="29972" y="750469"/>
                  </a:lnTo>
                  <a:lnTo>
                    <a:pt x="23957" y="801269"/>
                  </a:lnTo>
                  <a:lnTo>
                    <a:pt x="18608" y="839369"/>
                  </a:lnTo>
                  <a:lnTo>
                    <a:pt x="13927" y="890169"/>
                  </a:lnTo>
                  <a:lnTo>
                    <a:pt x="9917" y="928269"/>
                  </a:lnTo>
                  <a:lnTo>
                    <a:pt x="6580" y="979069"/>
                  </a:lnTo>
                  <a:lnTo>
                    <a:pt x="3917" y="1017169"/>
                  </a:lnTo>
                  <a:lnTo>
                    <a:pt x="1932" y="1067969"/>
                  </a:lnTo>
                  <a:lnTo>
                    <a:pt x="625" y="1106069"/>
                  </a:lnTo>
                  <a:lnTo>
                    <a:pt x="0" y="1156869"/>
                  </a:lnTo>
                  <a:lnTo>
                    <a:pt x="57" y="1194969"/>
                  </a:lnTo>
                  <a:lnTo>
                    <a:pt x="800" y="1245769"/>
                  </a:lnTo>
                  <a:lnTo>
                    <a:pt x="2231" y="1296569"/>
                  </a:lnTo>
                  <a:lnTo>
                    <a:pt x="7163" y="1385469"/>
                  </a:lnTo>
                  <a:lnTo>
                    <a:pt x="10669" y="1423569"/>
                  </a:lnTo>
                  <a:lnTo>
                    <a:pt x="14871" y="1474369"/>
                  </a:lnTo>
                  <a:lnTo>
                    <a:pt x="19770" y="1512469"/>
                  </a:lnTo>
                  <a:lnTo>
                    <a:pt x="25370" y="1563269"/>
                  </a:lnTo>
                  <a:lnTo>
                    <a:pt x="31673" y="1601369"/>
                  </a:lnTo>
                  <a:lnTo>
                    <a:pt x="38679" y="1652169"/>
                  </a:lnTo>
                  <a:lnTo>
                    <a:pt x="46392" y="1702969"/>
                  </a:lnTo>
                  <a:lnTo>
                    <a:pt x="54814" y="1741069"/>
                  </a:lnTo>
                  <a:lnTo>
                    <a:pt x="63946" y="1791869"/>
                  </a:lnTo>
                  <a:lnTo>
                    <a:pt x="73791" y="1829969"/>
                  </a:lnTo>
                  <a:lnTo>
                    <a:pt x="84352" y="1880769"/>
                  </a:lnTo>
                  <a:lnTo>
                    <a:pt x="95629" y="1918869"/>
                  </a:lnTo>
                  <a:lnTo>
                    <a:pt x="107625" y="1969669"/>
                  </a:lnTo>
                  <a:lnTo>
                    <a:pt x="120343" y="2007769"/>
                  </a:lnTo>
                  <a:lnTo>
                    <a:pt x="133784" y="2058569"/>
                  </a:lnTo>
                  <a:lnTo>
                    <a:pt x="147950" y="2096669"/>
                  </a:lnTo>
                  <a:lnTo>
                    <a:pt x="162845" y="2147469"/>
                  </a:lnTo>
                  <a:lnTo>
                    <a:pt x="178469" y="2185569"/>
                  </a:lnTo>
                  <a:lnTo>
                    <a:pt x="194824" y="2236369"/>
                  </a:lnTo>
                  <a:lnTo>
                    <a:pt x="211914" y="2274469"/>
                  </a:lnTo>
                  <a:lnTo>
                    <a:pt x="229740" y="2312569"/>
                  </a:lnTo>
                  <a:lnTo>
                    <a:pt x="248304" y="2363369"/>
                  </a:lnTo>
                  <a:lnTo>
                    <a:pt x="267608" y="2401469"/>
                  </a:lnTo>
                  <a:lnTo>
                    <a:pt x="287655" y="2452269"/>
                  </a:lnTo>
                  <a:lnTo>
                    <a:pt x="308447" y="2490369"/>
                  </a:lnTo>
                  <a:lnTo>
                    <a:pt x="329984" y="2528469"/>
                  </a:lnTo>
                  <a:lnTo>
                    <a:pt x="352271" y="2579269"/>
                  </a:lnTo>
                  <a:lnTo>
                    <a:pt x="375309" y="2617369"/>
                  </a:lnTo>
                  <a:lnTo>
                    <a:pt x="399099" y="2655469"/>
                  </a:lnTo>
                  <a:lnTo>
                    <a:pt x="425794" y="2706269"/>
                  </a:lnTo>
                  <a:lnTo>
                    <a:pt x="452927" y="2744369"/>
                  </a:lnTo>
                  <a:lnTo>
                    <a:pt x="480510" y="2795169"/>
                  </a:lnTo>
                  <a:lnTo>
                    <a:pt x="487973" y="2805307"/>
                  </a:lnTo>
                  <a:lnTo>
                    <a:pt x="1974211" y="2805307"/>
                  </a:lnTo>
                  <a:lnTo>
                    <a:pt x="1974211" y="0"/>
                  </a:lnTo>
                  <a:close/>
                </a:path>
              </a:pathLst>
            </a:custGeom>
            <a:solidFill>
              <a:srgbClr val="9A48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/>
            <p:cNvSpPr/>
            <p:nvPr/>
          </p:nvSpPr>
          <p:spPr>
            <a:xfrm>
              <a:off x="14017887" y="5768651"/>
              <a:ext cx="612140" cy="108585"/>
            </a:xfrm>
            <a:custGeom>
              <a:avLst/>
              <a:gdLst/>
              <a:ahLst/>
              <a:cxnLst/>
              <a:rect l="l" t="t" r="r" b="b"/>
              <a:pathLst>
                <a:path w="612140" h="108585">
                  <a:moveTo>
                    <a:pt x="611719" y="0"/>
                  </a:moveTo>
                  <a:lnTo>
                    <a:pt x="0" y="0"/>
                  </a:lnTo>
                  <a:lnTo>
                    <a:pt x="0" y="108467"/>
                  </a:lnTo>
                  <a:lnTo>
                    <a:pt x="611719" y="108467"/>
                  </a:lnTo>
                  <a:lnTo>
                    <a:pt x="611719" y="0"/>
                  </a:lnTo>
                  <a:close/>
                </a:path>
              </a:pathLst>
            </a:custGeom>
            <a:solidFill>
              <a:srgbClr val="7F85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13054317" y="6914482"/>
              <a:ext cx="1630680" cy="67310"/>
            </a:xfrm>
            <a:custGeom>
              <a:avLst/>
              <a:gdLst/>
              <a:ahLst/>
              <a:cxnLst/>
              <a:rect l="l" t="t" r="r" b="b"/>
              <a:pathLst>
                <a:path w="1630680" h="67309">
                  <a:moveTo>
                    <a:pt x="1033221" y="0"/>
                  </a:moveTo>
                  <a:lnTo>
                    <a:pt x="0" y="0"/>
                  </a:lnTo>
                  <a:lnTo>
                    <a:pt x="8585" y="19583"/>
                  </a:lnTo>
                  <a:lnTo>
                    <a:pt x="31623" y="57683"/>
                  </a:lnTo>
                  <a:lnTo>
                    <a:pt x="37439" y="66992"/>
                  </a:lnTo>
                  <a:lnTo>
                    <a:pt x="1033221" y="66992"/>
                  </a:lnTo>
                  <a:lnTo>
                    <a:pt x="1033221" y="0"/>
                  </a:lnTo>
                  <a:close/>
                </a:path>
                <a:path w="1630680" h="67309">
                  <a:moveTo>
                    <a:pt x="1630514" y="0"/>
                  </a:moveTo>
                  <a:lnTo>
                    <a:pt x="1531391" y="0"/>
                  </a:lnTo>
                  <a:lnTo>
                    <a:pt x="1531391" y="66992"/>
                  </a:lnTo>
                  <a:lnTo>
                    <a:pt x="1630514" y="66992"/>
                  </a:lnTo>
                  <a:lnTo>
                    <a:pt x="1630514" y="0"/>
                  </a:lnTo>
                  <a:close/>
                </a:path>
              </a:pathLst>
            </a:custGeom>
            <a:solidFill>
              <a:srgbClr val="403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/>
            <p:cNvSpPr/>
            <p:nvPr/>
          </p:nvSpPr>
          <p:spPr>
            <a:xfrm>
              <a:off x="14061749" y="5869946"/>
              <a:ext cx="524510" cy="1294765"/>
            </a:xfrm>
            <a:custGeom>
              <a:avLst/>
              <a:gdLst/>
              <a:ahLst/>
              <a:cxnLst/>
              <a:rect l="l" t="t" r="r" b="b"/>
              <a:pathLst>
                <a:path w="524509" h="1294765">
                  <a:moveTo>
                    <a:pt x="523963" y="0"/>
                  </a:moveTo>
                  <a:lnTo>
                    <a:pt x="0" y="0"/>
                  </a:lnTo>
                  <a:lnTo>
                    <a:pt x="0" y="1294138"/>
                  </a:lnTo>
                  <a:lnTo>
                    <a:pt x="523963" y="1294138"/>
                  </a:lnTo>
                  <a:lnTo>
                    <a:pt x="523963" y="0"/>
                  </a:lnTo>
                  <a:close/>
                </a:path>
              </a:pathLst>
            </a:custGeom>
            <a:solidFill>
              <a:srgbClr val="D7D4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/>
            <p:cNvSpPr/>
            <p:nvPr/>
          </p:nvSpPr>
          <p:spPr>
            <a:xfrm>
              <a:off x="14099089" y="5835738"/>
              <a:ext cx="449580" cy="229235"/>
            </a:xfrm>
            <a:custGeom>
              <a:avLst/>
              <a:gdLst/>
              <a:ahLst/>
              <a:cxnLst/>
              <a:rect l="l" t="t" r="r" b="b"/>
              <a:pathLst>
                <a:path w="449580" h="229235">
                  <a:moveTo>
                    <a:pt x="449274" y="0"/>
                  </a:moveTo>
                  <a:lnTo>
                    <a:pt x="0" y="0"/>
                  </a:lnTo>
                  <a:lnTo>
                    <a:pt x="0" y="229239"/>
                  </a:lnTo>
                  <a:lnTo>
                    <a:pt x="449274" y="229239"/>
                  </a:lnTo>
                  <a:lnTo>
                    <a:pt x="449274" y="0"/>
                  </a:lnTo>
                  <a:close/>
                </a:path>
              </a:pathLst>
            </a:custGeom>
            <a:solidFill>
              <a:srgbClr val="C3E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/>
            <p:cNvSpPr/>
            <p:nvPr/>
          </p:nvSpPr>
          <p:spPr>
            <a:xfrm>
              <a:off x="14087538" y="5824696"/>
              <a:ext cx="472440" cy="251460"/>
            </a:xfrm>
            <a:custGeom>
              <a:avLst/>
              <a:gdLst/>
              <a:ahLst/>
              <a:cxnLst/>
              <a:rect l="l" t="t" r="r" b="b"/>
              <a:pathLst>
                <a:path w="472440" h="251460">
                  <a:moveTo>
                    <a:pt x="472389" y="0"/>
                  </a:moveTo>
                  <a:lnTo>
                    <a:pt x="449275" y="0"/>
                  </a:lnTo>
                  <a:lnTo>
                    <a:pt x="449275" y="22860"/>
                  </a:lnTo>
                  <a:lnTo>
                    <a:pt x="449275" y="228600"/>
                  </a:lnTo>
                  <a:lnTo>
                    <a:pt x="23088" y="228600"/>
                  </a:lnTo>
                  <a:lnTo>
                    <a:pt x="23088" y="22860"/>
                  </a:lnTo>
                  <a:lnTo>
                    <a:pt x="449275" y="22860"/>
                  </a:lnTo>
                  <a:lnTo>
                    <a:pt x="449275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228600"/>
                  </a:lnTo>
                  <a:lnTo>
                    <a:pt x="0" y="251460"/>
                  </a:lnTo>
                  <a:lnTo>
                    <a:pt x="472389" y="251460"/>
                  </a:lnTo>
                  <a:lnTo>
                    <a:pt x="472389" y="228739"/>
                  </a:lnTo>
                  <a:lnTo>
                    <a:pt x="472389" y="228600"/>
                  </a:lnTo>
                  <a:lnTo>
                    <a:pt x="472389" y="22860"/>
                  </a:lnTo>
                  <a:lnTo>
                    <a:pt x="472389" y="22606"/>
                  </a:lnTo>
                  <a:lnTo>
                    <a:pt x="472389" y="0"/>
                  </a:lnTo>
                  <a:close/>
                </a:path>
              </a:pathLst>
            </a:custGeom>
            <a:solidFill>
              <a:srgbClr val="A19E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/>
            <p:cNvSpPr/>
            <p:nvPr/>
          </p:nvSpPr>
          <p:spPr>
            <a:xfrm>
              <a:off x="12942516" y="4509904"/>
              <a:ext cx="756285" cy="108585"/>
            </a:xfrm>
            <a:custGeom>
              <a:avLst/>
              <a:gdLst/>
              <a:ahLst/>
              <a:cxnLst/>
              <a:rect l="l" t="t" r="r" b="b"/>
              <a:pathLst>
                <a:path w="756284" h="108585">
                  <a:moveTo>
                    <a:pt x="756238" y="0"/>
                  </a:moveTo>
                  <a:lnTo>
                    <a:pt x="0" y="0"/>
                  </a:lnTo>
                  <a:lnTo>
                    <a:pt x="0" y="108467"/>
                  </a:lnTo>
                  <a:lnTo>
                    <a:pt x="756238" y="108467"/>
                  </a:lnTo>
                  <a:lnTo>
                    <a:pt x="756238" y="0"/>
                  </a:lnTo>
                  <a:close/>
                </a:path>
              </a:pathLst>
            </a:custGeom>
            <a:solidFill>
              <a:srgbClr val="7F85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/>
            <p:cNvSpPr/>
            <p:nvPr/>
          </p:nvSpPr>
          <p:spPr>
            <a:xfrm>
              <a:off x="12710668" y="5528785"/>
              <a:ext cx="1974214" cy="27940"/>
            </a:xfrm>
            <a:custGeom>
              <a:avLst/>
              <a:gdLst/>
              <a:ahLst/>
              <a:cxnLst/>
              <a:rect l="l" t="t" r="r" b="b"/>
              <a:pathLst>
                <a:path w="1974215" h="27939">
                  <a:moveTo>
                    <a:pt x="1974202" y="0"/>
                  </a:moveTo>
                  <a:lnTo>
                    <a:pt x="923023" y="0"/>
                  </a:lnTo>
                  <a:lnTo>
                    <a:pt x="923023" y="21590"/>
                  </a:lnTo>
                  <a:lnTo>
                    <a:pt x="296951" y="21590"/>
                  </a:lnTo>
                  <a:lnTo>
                    <a:pt x="296951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76" y="27940"/>
                  </a:lnTo>
                  <a:lnTo>
                    <a:pt x="1974202" y="27940"/>
                  </a:lnTo>
                  <a:lnTo>
                    <a:pt x="1974202" y="21590"/>
                  </a:lnTo>
                  <a:lnTo>
                    <a:pt x="1974202" y="0"/>
                  </a:lnTo>
                  <a:close/>
                </a:path>
              </a:pathLst>
            </a:custGeom>
            <a:solidFill>
              <a:srgbClr val="4A2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/>
            <p:cNvSpPr/>
            <p:nvPr/>
          </p:nvSpPr>
          <p:spPr>
            <a:xfrm>
              <a:off x="12710793" y="5556511"/>
              <a:ext cx="1974214" cy="27305"/>
            </a:xfrm>
            <a:custGeom>
              <a:avLst/>
              <a:gdLst/>
              <a:ahLst/>
              <a:cxnLst/>
              <a:rect l="l" t="t" r="r" b="b"/>
              <a:pathLst>
                <a:path w="1974215" h="27304">
                  <a:moveTo>
                    <a:pt x="1974078" y="0"/>
                  </a:moveTo>
                  <a:lnTo>
                    <a:pt x="0" y="0"/>
                  </a:lnTo>
                  <a:lnTo>
                    <a:pt x="398" y="27266"/>
                  </a:lnTo>
                  <a:lnTo>
                    <a:pt x="1974078" y="27266"/>
                  </a:lnTo>
                  <a:lnTo>
                    <a:pt x="1974078" y="0"/>
                  </a:lnTo>
                  <a:close/>
                </a:path>
              </a:pathLst>
            </a:custGeom>
            <a:solidFill>
              <a:srgbClr val="301B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/>
            <p:cNvSpPr/>
            <p:nvPr/>
          </p:nvSpPr>
          <p:spPr>
            <a:xfrm>
              <a:off x="13040105" y="4578342"/>
              <a:ext cx="561340" cy="910590"/>
            </a:xfrm>
            <a:custGeom>
              <a:avLst/>
              <a:gdLst/>
              <a:ahLst/>
              <a:cxnLst/>
              <a:rect l="l" t="t" r="r" b="b"/>
              <a:pathLst>
                <a:path w="561340" h="910589">
                  <a:moveTo>
                    <a:pt x="561082" y="0"/>
                  </a:moveTo>
                  <a:lnTo>
                    <a:pt x="0" y="0"/>
                  </a:lnTo>
                  <a:lnTo>
                    <a:pt x="0" y="910506"/>
                  </a:lnTo>
                  <a:lnTo>
                    <a:pt x="561082" y="910506"/>
                  </a:lnTo>
                  <a:lnTo>
                    <a:pt x="561082" y="0"/>
                  </a:lnTo>
                  <a:close/>
                </a:path>
              </a:pathLst>
            </a:custGeom>
            <a:solidFill>
              <a:srgbClr val="C3E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/>
            <p:cNvSpPr/>
            <p:nvPr/>
          </p:nvSpPr>
          <p:spPr>
            <a:xfrm>
              <a:off x="13028536" y="4567395"/>
              <a:ext cx="584200" cy="933450"/>
            </a:xfrm>
            <a:custGeom>
              <a:avLst/>
              <a:gdLst/>
              <a:ahLst/>
              <a:cxnLst/>
              <a:rect l="l" t="t" r="r" b="b"/>
              <a:pathLst>
                <a:path w="584200" h="933450">
                  <a:moveTo>
                    <a:pt x="584200" y="0"/>
                  </a:moveTo>
                  <a:lnTo>
                    <a:pt x="561124" y="0"/>
                  </a:lnTo>
                  <a:lnTo>
                    <a:pt x="561124" y="22860"/>
                  </a:lnTo>
                  <a:lnTo>
                    <a:pt x="561124" y="455930"/>
                  </a:lnTo>
                  <a:lnTo>
                    <a:pt x="561124" y="494030"/>
                  </a:lnTo>
                  <a:lnTo>
                    <a:pt x="561124" y="494207"/>
                  </a:lnTo>
                  <a:lnTo>
                    <a:pt x="545693" y="494207"/>
                  </a:lnTo>
                  <a:lnTo>
                    <a:pt x="545693" y="894080"/>
                  </a:lnTo>
                  <a:lnTo>
                    <a:pt x="38506" y="894080"/>
                  </a:lnTo>
                  <a:lnTo>
                    <a:pt x="38506" y="494030"/>
                  </a:lnTo>
                  <a:lnTo>
                    <a:pt x="561124" y="494030"/>
                  </a:lnTo>
                  <a:lnTo>
                    <a:pt x="561124" y="455930"/>
                  </a:lnTo>
                  <a:lnTo>
                    <a:pt x="23126" y="455930"/>
                  </a:lnTo>
                  <a:lnTo>
                    <a:pt x="23126" y="22860"/>
                  </a:lnTo>
                  <a:lnTo>
                    <a:pt x="561124" y="22860"/>
                  </a:lnTo>
                  <a:lnTo>
                    <a:pt x="561124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455930"/>
                  </a:lnTo>
                  <a:lnTo>
                    <a:pt x="0" y="494030"/>
                  </a:lnTo>
                  <a:lnTo>
                    <a:pt x="0" y="894080"/>
                  </a:lnTo>
                  <a:lnTo>
                    <a:pt x="0" y="909320"/>
                  </a:lnTo>
                  <a:lnTo>
                    <a:pt x="0" y="932992"/>
                  </a:lnTo>
                  <a:lnTo>
                    <a:pt x="584200" y="932992"/>
                  </a:lnTo>
                  <a:lnTo>
                    <a:pt x="584200" y="22517"/>
                  </a:lnTo>
                  <a:lnTo>
                    <a:pt x="584200" y="0"/>
                  </a:lnTo>
                  <a:close/>
                </a:path>
              </a:pathLst>
            </a:custGeom>
            <a:solidFill>
              <a:srgbClr val="4A2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/>
            <p:cNvSpPr/>
            <p:nvPr/>
          </p:nvSpPr>
          <p:spPr>
            <a:xfrm>
              <a:off x="13007624" y="5500377"/>
              <a:ext cx="626110" cy="56515"/>
            </a:xfrm>
            <a:custGeom>
              <a:avLst/>
              <a:gdLst/>
              <a:ahLst/>
              <a:cxnLst/>
              <a:rect l="l" t="t" r="r" b="b"/>
              <a:pathLst>
                <a:path w="626109" h="56514">
                  <a:moveTo>
                    <a:pt x="626075" y="0"/>
                  </a:moveTo>
                  <a:lnTo>
                    <a:pt x="0" y="0"/>
                  </a:lnTo>
                  <a:lnTo>
                    <a:pt x="0" y="56123"/>
                  </a:lnTo>
                  <a:lnTo>
                    <a:pt x="626075" y="56123"/>
                  </a:lnTo>
                  <a:lnTo>
                    <a:pt x="626075" y="0"/>
                  </a:lnTo>
                  <a:close/>
                </a:path>
              </a:pathLst>
            </a:custGeom>
            <a:solidFill>
              <a:srgbClr val="301B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/>
            <p:cNvSpPr/>
            <p:nvPr/>
          </p:nvSpPr>
          <p:spPr>
            <a:xfrm>
              <a:off x="12889369" y="4354788"/>
              <a:ext cx="1795780" cy="155575"/>
            </a:xfrm>
            <a:custGeom>
              <a:avLst/>
              <a:gdLst/>
              <a:ahLst/>
              <a:cxnLst/>
              <a:rect l="l" t="t" r="r" b="b"/>
              <a:pathLst>
                <a:path w="1795780" h="155575">
                  <a:moveTo>
                    <a:pt x="1795470" y="0"/>
                  </a:moveTo>
                  <a:lnTo>
                    <a:pt x="59833" y="0"/>
                  </a:lnTo>
                  <a:lnTo>
                    <a:pt x="53406" y="13873"/>
                  </a:lnTo>
                  <a:lnTo>
                    <a:pt x="36386" y="64673"/>
                  </a:lnTo>
                  <a:lnTo>
                    <a:pt x="19996" y="102773"/>
                  </a:lnTo>
                  <a:lnTo>
                    <a:pt x="4239" y="140873"/>
                  </a:lnTo>
                  <a:lnTo>
                    <a:pt x="0" y="155115"/>
                  </a:lnTo>
                  <a:lnTo>
                    <a:pt x="1795470" y="155115"/>
                  </a:lnTo>
                  <a:lnTo>
                    <a:pt x="1795470" y="0"/>
                  </a:lnTo>
                  <a:close/>
                </a:path>
              </a:pathLst>
            </a:custGeom>
            <a:solidFill>
              <a:srgbClr val="51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/>
            <p:cNvSpPr/>
            <p:nvPr/>
          </p:nvSpPr>
          <p:spPr>
            <a:xfrm>
              <a:off x="14087550" y="6076537"/>
              <a:ext cx="472440" cy="1080135"/>
            </a:xfrm>
            <a:custGeom>
              <a:avLst/>
              <a:gdLst/>
              <a:ahLst/>
              <a:cxnLst/>
              <a:rect l="l" t="t" r="r" b="b"/>
              <a:pathLst>
                <a:path w="472440" h="1080134">
                  <a:moveTo>
                    <a:pt x="472383" y="0"/>
                  </a:moveTo>
                  <a:lnTo>
                    <a:pt x="0" y="0"/>
                  </a:lnTo>
                  <a:lnTo>
                    <a:pt x="0" y="1079632"/>
                  </a:lnTo>
                  <a:lnTo>
                    <a:pt x="472383" y="1079632"/>
                  </a:lnTo>
                  <a:lnTo>
                    <a:pt x="472383" y="0"/>
                  </a:lnTo>
                  <a:close/>
                </a:path>
              </a:pathLst>
            </a:custGeom>
            <a:solidFill>
              <a:srgbClr val="4917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/>
            <p:cNvSpPr/>
            <p:nvPr/>
          </p:nvSpPr>
          <p:spPr>
            <a:xfrm>
              <a:off x="14061749" y="7137405"/>
              <a:ext cx="524510" cy="43815"/>
            </a:xfrm>
            <a:custGeom>
              <a:avLst/>
              <a:gdLst/>
              <a:ahLst/>
              <a:cxnLst/>
              <a:rect l="l" t="t" r="r" b="b"/>
              <a:pathLst>
                <a:path w="524509" h="43815">
                  <a:moveTo>
                    <a:pt x="523963" y="0"/>
                  </a:moveTo>
                  <a:lnTo>
                    <a:pt x="0" y="0"/>
                  </a:lnTo>
                  <a:lnTo>
                    <a:pt x="0" y="43757"/>
                  </a:lnTo>
                  <a:lnTo>
                    <a:pt x="523963" y="43757"/>
                  </a:lnTo>
                  <a:lnTo>
                    <a:pt x="523963" y="0"/>
                  </a:lnTo>
                  <a:close/>
                </a:path>
              </a:pathLst>
            </a:custGeom>
            <a:solidFill>
              <a:srgbClr val="EFC2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/>
            <p:cNvSpPr/>
            <p:nvPr/>
          </p:nvSpPr>
          <p:spPr>
            <a:xfrm>
              <a:off x="14166063" y="6151517"/>
              <a:ext cx="315595" cy="426720"/>
            </a:xfrm>
            <a:custGeom>
              <a:avLst/>
              <a:gdLst/>
              <a:ahLst/>
              <a:cxnLst/>
              <a:rect l="l" t="t" r="r" b="b"/>
              <a:pathLst>
                <a:path w="315594" h="426720">
                  <a:moveTo>
                    <a:pt x="100418" y="0"/>
                  </a:moveTo>
                  <a:lnTo>
                    <a:pt x="0" y="0"/>
                  </a:lnTo>
                  <a:lnTo>
                    <a:pt x="0" y="426491"/>
                  </a:lnTo>
                  <a:lnTo>
                    <a:pt x="100418" y="426491"/>
                  </a:lnTo>
                  <a:lnTo>
                    <a:pt x="100418" y="0"/>
                  </a:lnTo>
                  <a:close/>
                </a:path>
                <a:path w="315594" h="426720">
                  <a:moveTo>
                    <a:pt x="315302" y="0"/>
                  </a:moveTo>
                  <a:lnTo>
                    <a:pt x="214884" y="0"/>
                  </a:lnTo>
                  <a:lnTo>
                    <a:pt x="214884" y="426491"/>
                  </a:lnTo>
                  <a:lnTo>
                    <a:pt x="315302" y="426491"/>
                  </a:lnTo>
                  <a:lnTo>
                    <a:pt x="315302" y="0"/>
                  </a:lnTo>
                  <a:close/>
                </a:path>
              </a:pathLst>
            </a:custGeom>
            <a:solidFill>
              <a:srgbClr val="C3E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/>
            <p:cNvSpPr/>
            <p:nvPr/>
          </p:nvSpPr>
          <p:spPr>
            <a:xfrm>
              <a:off x="14244089" y="6641682"/>
              <a:ext cx="159385" cy="50800"/>
            </a:xfrm>
            <a:custGeom>
              <a:avLst/>
              <a:gdLst/>
              <a:ahLst/>
              <a:cxnLst/>
              <a:rect l="l" t="t" r="r" b="b"/>
              <a:pathLst>
                <a:path w="159384" h="50800">
                  <a:moveTo>
                    <a:pt x="159272" y="0"/>
                  </a:moveTo>
                  <a:lnTo>
                    <a:pt x="0" y="0"/>
                  </a:lnTo>
                  <a:lnTo>
                    <a:pt x="0" y="50406"/>
                  </a:lnTo>
                  <a:lnTo>
                    <a:pt x="159272" y="50406"/>
                  </a:lnTo>
                  <a:lnTo>
                    <a:pt x="159272" y="0"/>
                  </a:lnTo>
                  <a:close/>
                </a:path>
              </a:pathLst>
            </a:custGeom>
            <a:solidFill>
              <a:srgbClr val="AD8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/>
            <p:cNvSpPr/>
            <p:nvPr/>
          </p:nvSpPr>
          <p:spPr>
            <a:xfrm>
              <a:off x="14240231" y="6637496"/>
              <a:ext cx="167005" cy="58419"/>
            </a:xfrm>
            <a:custGeom>
              <a:avLst/>
              <a:gdLst/>
              <a:ahLst/>
              <a:cxnLst/>
              <a:rect l="l" t="t" r="r" b="b"/>
              <a:pathLst>
                <a:path w="167005" h="58420">
                  <a:moveTo>
                    <a:pt x="166979" y="8064"/>
                  </a:moveTo>
                  <a:lnTo>
                    <a:pt x="159296" y="8064"/>
                  </a:lnTo>
                  <a:lnTo>
                    <a:pt x="159296" y="50761"/>
                  </a:lnTo>
                  <a:lnTo>
                    <a:pt x="166979" y="50761"/>
                  </a:lnTo>
                  <a:lnTo>
                    <a:pt x="166979" y="8064"/>
                  </a:lnTo>
                  <a:close/>
                </a:path>
                <a:path w="167005" h="58420">
                  <a:moveTo>
                    <a:pt x="1669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50800"/>
                  </a:lnTo>
                  <a:lnTo>
                    <a:pt x="0" y="58420"/>
                  </a:lnTo>
                  <a:lnTo>
                    <a:pt x="166979" y="58420"/>
                  </a:lnTo>
                  <a:lnTo>
                    <a:pt x="166979" y="50800"/>
                  </a:lnTo>
                  <a:lnTo>
                    <a:pt x="7708" y="50800"/>
                  </a:lnTo>
                  <a:lnTo>
                    <a:pt x="7708" y="7620"/>
                  </a:lnTo>
                  <a:lnTo>
                    <a:pt x="166979" y="7620"/>
                  </a:lnTo>
                  <a:lnTo>
                    <a:pt x="166979" y="0"/>
                  </a:lnTo>
                  <a:close/>
                </a:path>
              </a:pathLst>
            </a:custGeom>
            <a:solidFill>
              <a:srgbClr val="8361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7" name="object 2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292049" y="6274689"/>
              <a:ext cx="66008" cy="74196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070760" y="4702741"/>
              <a:ext cx="162340" cy="240896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14299284" y="652660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5" h="40004">
                  <a:moveTo>
                    <a:pt x="19789" y="0"/>
                  </a:moveTo>
                  <a:lnTo>
                    <a:pt x="12086" y="1551"/>
                  </a:lnTo>
                  <a:lnTo>
                    <a:pt x="5795" y="5785"/>
                  </a:lnTo>
                  <a:lnTo>
                    <a:pt x="1554" y="12068"/>
                  </a:lnTo>
                  <a:lnTo>
                    <a:pt x="0" y="19769"/>
                  </a:lnTo>
                  <a:lnTo>
                    <a:pt x="1554" y="27469"/>
                  </a:lnTo>
                  <a:lnTo>
                    <a:pt x="5795" y="33752"/>
                  </a:lnTo>
                  <a:lnTo>
                    <a:pt x="12086" y="37986"/>
                  </a:lnTo>
                  <a:lnTo>
                    <a:pt x="19789" y="39538"/>
                  </a:lnTo>
                  <a:lnTo>
                    <a:pt x="27487" y="37986"/>
                  </a:lnTo>
                  <a:lnTo>
                    <a:pt x="33775" y="33752"/>
                  </a:lnTo>
                  <a:lnTo>
                    <a:pt x="38014" y="27469"/>
                  </a:lnTo>
                  <a:lnTo>
                    <a:pt x="39569" y="19769"/>
                  </a:lnTo>
                  <a:lnTo>
                    <a:pt x="38014" y="12068"/>
                  </a:lnTo>
                  <a:lnTo>
                    <a:pt x="33775" y="5785"/>
                  </a:lnTo>
                  <a:lnTo>
                    <a:pt x="27487" y="1551"/>
                  </a:lnTo>
                  <a:lnTo>
                    <a:pt x="19789" y="0"/>
                  </a:lnTo>
                  <a:close/>
                </a:path>
              </a:pathLst>
            </a:custGeom>
            <a:solidFill>
              <a:srgbClr val="AD8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/>
            <p:cNvSpPr/>
            <p:nvPr/>
          </p:nvSpPr>
          <p:spPr>
            <a:xfrm>
              <a:off x="14295467" y="6522739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3611" y="0"/>
                  </a:moveTo>
                  <a:lnTo>
                    <a:pt x="14418" y="1859"/>
                  </a:lnTo>
                  <a:lnTo>
                    <a:pt x="6913" y="6929"/>
                  </a:lnTo>
                  <a:lnTo>
                    <a:pt x="1854" y="14444"/>
                  </a:lnTo>
                  <a:lnTo>
                    <a:pt x="0" y="23643"/>
                  </a:lnTo>
                  <a:lnTo>
                    <a:pt x="1776" y="32438"/>
                  </a:lnTo>
                  <a:lnTo>
                    <a:pt x="1854" y="32823"/>
                  </a:lnTo>
                  <a:lnTo>
                    <a:pt x="6913" y="40329"/>
                  </a:lnTo>
                  <a:lnTo>
                    <a:pt x="14418" y="45396"/>
                  </a:lnTo>
                  <a:lnTo>
                    <a:pt x="23611" y="47255"/>
                  </a:lnTo>
                  <a:lnTo>
                    <a:pt x="32810" y="45396"/>
                  </a:lnTo>
                  <a:lnTo>
                    <a:pt x="40325" y="40329"/>
                  </a:lnTo>
                  <a:lnTo>
                    <a:pt x="40839" y="39569"/>
                  </a:lnTo>
                  <a:lnTo>
                    <a:pt x="14826" y="39569"/>
                  </a:lnTo>
                  <a:lnTo>
                    <a:pt x="7685" y="32438"/>
                  </a:lnTo>
                  <a:lnTo>
                    <a:pt x="7685" y="14858"/>
                  </a:lnTo>
                  <a:lnTo>
                    <a:pt x="14826" y="7706"/>
                  </a:lnTo>
                  <a:lnTo>
                    <a:pt x="40850" y="7706"/>
                  </a:lnTo>
                  <a:lnTo>
                    <a:pt x="40325" y="6929"/>
                  </a:lnTo>
                  <a:lnTo>
                    <a:pt x="32810" y="1859"/>
                  </a:lnTo>
                  <a:lnTo>
                    <a:pt x="23611" y="0"/>
                  </a:lnTo>
                  <a:close/>
                </a:path>
                <a:path w="47625" h="47625">
                  <a:moveTo>
                    <a:pt x="40850" y="7706"/>
                  </a:moveTo>
                  <a:lnTo>
                    <a:pt x="32396" y="7706"/>
                  </a:lnTo>
                  <a:lnTo>
                    <a:pt x="39538" y="14858"/>
                  </a:lnTo>
                  <a:lnTo>
                    <a:pt x="39538" y="32438"/>
                  </a:lnTo>
                  <a:lnTo>
                    <a:pt x="32396" y="39569"/>
                  </a:lnTo>
                  <a:lnTo>
                    <a:pt x="40839" y="39569"/>
                  </a:lnTo>
                  <a:lnTo>
                    <a:pt x="45395" y="32823"/>
                  </a:lnTo>
                  <a:lnTo>
                    <a:pt x="47255" y="23643"/>
                  </a:lnTo>
                  <a:lnTo>
                    <a:pt x="45479" y="14858"/>
                  </a:lnTo>
                  <a:lnTo>
                    <a:pt x="45395" y="14444"/>
                  </a:lnTo>
                  <a:lnTo>
                    <a:pt x="40850" y="7706"/>
                  </a:lnTo>
                  <a:close/>
                </a:path>
              </a:pathLst>
            </a:custGeom>
            <a:solidFill>
              <a:srgbClr val="836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/>
            <p:cNvSpPr/>
            <p:nvPr/>
          </p:nvSpPr>
          <p:spPr>
            <a:xfrm>
              <a:off x="13182758" y="4640347"/>
              <a:ext cx="303530" cy="302260"/>
            </a:xfrm>
            <a:custGeom>
              <a:avLst/>
              <a:gdLst/>
              <a:ahLst/>
              <a:cxnLst/>
              <a:rect l="l" t="t" r="r" b="b"/>
              <a:pathLst>
                <a:path w="303530" h="302260">
                  <a:moveTo>
                    <a:pt x="294116" y="0"/>
                  </a:moveTo>
                  <a:lnTo>
                    <a:pt x="286787" y="0"/>
                  </a:lnTo>
                  <a:lnTo>
                    <a:pt x="0" y="286828"/>
                  </a:lnTo>
                  <a:lnTo>
                    <a:pt x="0" y="294127"/>
                  </a:lnTo>
                  <a:lnTo>
                    <a:pt x="6764" y="300901"/>
                  </a:lnTo>
                  <a:lnTo>
                    <a:pt x="9727" y="302022"/>
                  </a:lnTo>
                  <a:lnTo>
                    <a:pt x="12669" y="302022"/>
                  </a:lnTo>
                  <a:lnTo>
                    <a:pt x="15612" y="302022"/>
                  </a:lnTo>
                  <a:lnTo>
                    <a:pt x="18575" y="300901"/>
                  </a:lnTo>
                  <a:lnTo>
                    <a:pt x="303132" y="16355"/>
                  </a:lnTo>
                  <a:lnTo>
                    <a:pt x="303132" y="9057"/>
                  </a:lnTo>
                  <a:lnTo>
                    <a:pt x="294116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2" name="object 25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3349135" y="4787797"/>
              <a:ext cx="202527" cy="201407"/>
            </a:xfrm>
            <a:prstGeom prst="rect">
              <a:avLst/>
            </a:prstGeom>
          </p:spPr>
        </p:pic>
        <p:pic>
          <p:nvPicPr>
            <p:cNvPr id="253" name="object 25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096082" y="4614262"/>
              <a:ext cx="202527" cy="201407"/>
            </a:xfrm>
            <a:prstGeom prst="rect">
              <a:avLst/>
            </a:prstGeom>
          </p:spPr>
        </p:pic>
        <p:sp>
          <p:nvSpPr>
            <p:cNvPr id="254" name="object 254"/>
            <p:cNvSpPr/>
            <p:nvPr/>
          </p:nvSpPr>
          <p:spPr>
            <a:xfrm>
              <a:off x="13111631" y="5100894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4" h="253364">
                  <a:moveTo>
                    <a:pt x="245238" y="0"/>
                  </a:moveTo>
                  <a:lnTo>
                    <a:pt x="237940" y="0"/>
                  </a:lnTo>
                  <a:lnTo>
                    <a:pt x="0" y="237919"/>
                  </a:lnTo>
                  <a:lnTo>
                    <a:pt x="0" y="245217"/>
                  </a:lnTo>
                  <a:lnTo>
                    <a:pt x="6774" y="251981"/>
                  </a:lnTo>
                  <a:lnTo>
                    <a:pt x="9706" y="253112"/>
                  </a:lnTo>
                  <a:lnTo>
                    <a:pt x="15622" y="253112"/>
                  </a:lnTo>
                  <a:lnTo>
                    <a:pt x="18596" y="251981"/>
                  </a:lnTo>
                  <a:lnTo>
                    <a:pt x="20837" y="249741"/>
                  </a:lnTo>
                  <a:lnTo>
                    <a:pt x="254264" y="16324"/>
                  </a:lnTo>
                  <a:lnTo>
                    <a:pt x="254264" y="8994"/>
                  </a:lnTo>
                  <a:lnTo>
                    <a:pt x="245238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5" name="object 25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3314431" y="5158672"/>
              <a:ext cx="202527" cy="201376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169107" y="5876422"/>
              <a:ext cx="255588" cy="150491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395174" y="6205806"/>
              <a:ext cx="71976" cy="70856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4395174" y="6302926"/>
              <a:ext cx="71976" cy="70856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4180298" y="6320187"/>
              <a:ext cx="71976" cy="70856"/>
            </a:xfrm>
            <a:prstGeom prst="rect">
              <a:avLst/>
            </a:prstGeom>
          </p:spPr>
        </p:pic>
        <p:pic>
          <p:nvPicPr>
            <p:cNvPr id="260" name="object 26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180298" y="6417304"/>
              <a:ext cx="71976" cy="70856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12942516" y="5753217"/>
              <a:ext cx="756285" cy="108585"/>
            </a:xfrm>
            <a:custGeom>
              <a:avLst/>
              <a:gdLst/>
              <a:ahLst/>
              <a:cxnLst/>
              <a:rect l="l" t="t" r="r" b="b"/>
              <a:pathLst>
                <a:path w="756284" h="108585">
                  <a:moveTo>
                    <a:pt x="756238" y="0"/>
                  </a:moveTo>
                  <a:lnTo>
                    <a:pt x="0" y="0"/>
                  </a:lnTo>
                  <a:lnTo>
                    <a:pt x="0" y="108467"/>
                  </a:lnTo>
                  <a:lnTo>
                    <a:pt x="756238" y="108467"/>
                  </a:lnTo>
                  <a:lnTo>
                    <a:pt x="756238" y="0"/>
                  </a:lnTo>
                  <a:close/>
                </a:path>
              </a:pathLst>
            </a:custGeom>
            <a:solidFill>
              <a:srgbClr val="7F85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/>
            <p:cNvSpPr/>
            <p:nvPr/>
          </p:nvSpPr>
          <p:spPr>
            <a:xfrm>
              <a:off x="13040105" y="5824723"/>
              <a:ext cx="561340" cy="910590"/>
            </a:xfrm>
            <a:custGeom>
              <a:avLst/>
              <a:gdLst/>
              <a:ahLst/>
              <a:cxnLst/>
              <a:rect l="l" t="t" r="r" b="b"/>
              <a:pathLst>
                <a:path w="561340" h="910590">
                  <a:moveTo>
                    <a:pt x="561082" y="0"/>
                  </a:moveTo>
                  <a:lnTo>
                    <a:pt x="0" y="0"/>
                  </a:lnTo>
                  <a:lnTo>
                    <a:pt x="0" y="910506"/>
                  </a:lnTo>
                  <a:lnTo>
                    <a:pt x="561082" y="910506"/>
                  </a:lnTo>
                  <a:lnTo>
                    <a:pt x="561082" y="0"/>
                  </a:lnTo>
                  <a:close/>
                </a:path>
              </a:pathLst>
            </a:custGeom>
            <a:solidFill>
              <a:srgbClr val="C3E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/>
            <p:cNvSpPr/>
            <p:nvPr/>
          </p:nvSpPr>
          <p:spPr>
            <a:xfrm>
              <a:off x="13028536" y="5813266"/>
              <a:ext cx="584200" cy="933450"/>
            </a:xfrm>
            <a:custGeom>
              <a:avLst/>
              <a:gdLst/>
              <a:ahLst/>
              <a:cxnLst/>
              <a:rect l="l" t="t" r="r" b="b"/>
              <a:pathLst>
                <a:path w="584200" h="933450">
                  <a:moveTo>
                    <a:pt x="58420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455930"/>
                  </a:lnTo>
                  <a:lnTo>
                    <a:pt x="0" y="495300"/>
                  </a:lnTo>
                  <a:lnTo>
                    <a:pt x="0" y="895350"/>
                  </a:lnTo>
                  <a:lnTo>
                    <a:pt x="0" y="910590"/>
                  </a:lnTo>
                  <a:lnTo>
                    <a:pt x="0" y="933450"/>
                  </a:lnTo>
                  <a:lnTo>
                    <a:pt x="584200" y="933450"/>
                  </a:lnTo>
                  <a:lnTo>
                    <a:pt x="584200" y="23012"/>
                  </a:lnTo>
                  <a:lnTo>
                    <a:pt x="561124" y="23012"/>
                  </a:lnTo>
                  <a:lnTo>
                    <a:pt x="561124" y="455930"/>
                  </a:lnTo>
                  <a:lnTo>
                    <a:pt x="561124" y="895019"/>
                  </a:lnTo>
                  <a:lnTo>
                    <a:pt x="561124" y="895350"/>
                  </a:lnTo>
                  <a:lnTo>
                    <a:pt x="38506" y="895350"/>
                  </a:lnTo>
                  <a:lnTo>
                    <a:pt x="38506" y="495300"/>
                  </a:lnTo>
                  <a:lnTo>
                    <a:pt x="545693" y="495300"/>
                  </a:lnTo>
                  <a:lnTo>
                    <a:pt x="545693" y="895019"/>
                  </a:lnTo>
                  <a:lnTo>
                    <a:pt x="561124" y="895019"/>
                  </a:lnTo>
                  <a:lnTo>
                    <a:pt x="561124" y="455930"/>
                  </a:lnTo>
                  <a:lnTo>
                    <a:pt x="23126" y="455930"/>
                  </a:lnTo>
                  <a:lnTo>
                    <a:pt x="23126" y="22860"/>
                  </a:lnTo>
                  <a:lnTo>
                    <a:pt x="584200" y="22860"/>
                  </a:lnTo>
                  <a:lnTo>
                    <a:pt x="584200" y="0"/>
                  </a:lnTo>
                  <a:close/>
                </a:path>
              </a:pathLst>
            </a:custGeom>
            <a:solidFill>
              <a:srgbClr val="4A2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/>
            <p:cNvSpPr/>
            <p:nvPr/>
          </p:nvSpPr>
          <p:spPr>
            <a:xfrm>
              <a:off x="13007624" y="6746778"/>
              <a:ext cx="626110" cy="56515"/>
            </a:xfrm>
            <a:custGeom>
              <a:avLst/>
              <a:gdLst/>
              <a:ahLst/>
              <a:cxnLst/>
              <a:rect l="l" t="t" r="r" b="b"/>
              <a:pathLst>
                <a:path w="626109" h="56515">
                  <a:moveTo>
                    <a:pt x="626075" y="0"/>
                  </a:moveTo>
                  <a:lnTo>
                    <a:pt x="0" y="0"/>
                  </a:lnTo>
                  <a:lnTo>
                    <a:pt x="0" y="56123"/>
                  </a:lnTo>
                  <a:lnTo>
                    <a:pt x="626075" y="56123"/>
                  </a:lnTo>
                  <a:lnTo>
                    <a:pt x="626075" y="0"/>
                  </a:lnTo>
                  <a:close/>
                </a:path>
              </a:pathLst>
            </a:custGeom>
            <a:solidFill>
              <a:srgbClr val="301B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/>
            <p:cNvSpPr/>
            <p:nvPr/>
          </p:nvSpPr>
          <p:spPr>
            <a:xfrm>
              <a:off x="13182758" y="5886736"/>
              <a:ext cx="303530" cy="302260"/>
            </a:xfrm>
            <a:custGeom>
              <a:avLst/>
              <a:gdLst/>
              <a:ahLst/>
              <a:cxnLst/>
              <a:rect l="l" t="t" r="r" b="b"/>
              <a:pathLst>
                <a:path w="303530" h="302260">
                  <a:moveTo>
                    <a:pt x="294116" y="0"/>
                  </a:moveTo>
                  <a:lnTo>
                    <a:pt x="286787" y="0"/>
                  </a:lnTo>
                  <a:lnTo>
                    <a:pt x="0" y="286828"/>
                  </a:lnTo>
                  <a:lnTo>
                    <a:pt x="0" y="294127"/>
                  </a:lnTo>
                  <a:lnTo>
                    <a:pt x="6764" y="300901"/>
                  </a:lnTo>
                  <a:lnTo>
                    <a:pt x="9727" y="302022"/>
                  </a:lnTo>
                  <a:lnTo>
                    <a:pt x="12669" y="302022"/>
                  </a:lnTo>
                  <a:lnTo>
                    <a:pt x="15612" y="302022"/>
                  </a:lnTo>
                  <a:lnTo>
                    <a:pt x="18575" y="300901"/>
                  </a:lnTo>
                  <a:lnTo>
                    <a:pt x="303132" y="16355"/>
                  </a:lnTo>
                  <a:lnTo>
                    <a:pt x="303132" y="9057"/>
                  </a:lnTo>
                  <a:lnTo>
                    <a:pt x="294116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6" name="object 26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3349135" y="6034191"/>
              <a:ext cx="202527" cy="201407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096082" y="5860654"/>
              <a:ext cx="202527" cy="201407"/>
            </a:xfrm>
            <a:prstGeom prst="rect">
              <a:avLst/>
            </a:prstGeom>
          </p:spPr>
        </p:pic>
        <p:sp>
          <p:nvSpPr>
            <p:cNvPr id="268" name="object 268"/>
            <p:cNvSpPr/>
            <p:nvPr/>
          </p:nvSpPr>
          <p:spPr>
            <a:xfrm>
              <a:off x="13111631" y="6347281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4" h="253365">
                  <a:moveTo>
                    <a:pt x="245238" y="0"/>
                  </a:moveTo>
                  <a:lnTo>
                    <a:pt x="237940" y="0"/>
                  </a:lnTo>
                  <a:lnTo>
                    <a:pt x="0" y="237919"/>
                  </a:lnTo>
                  <a:lnTo>
                    <a:pt x="0" y="245217"/>
                  </a:lnTo>
                  <a:lnTo>
                    <a:pt x="6774" y="251981"/>
                  </a:lnTo>
                  <a:lnTo>
                    <a:pt x="9706" y="253112"/>
                  </a:lnTo>
                  <a:lnTo>
                    <a:pt x="15622" y="253112"/>
                  </a:lnTo>
                  <a:lnTo>
                    <a:pt x="18596" y="251981"/>
                  </a:lnTo>
                  <a:lnTo>
                    <a:pt x="20837" y="249741"/>
                  </a:lnTo>
                  <a:lnTo>
                    <a:pt x="254264" y="16313"/>
                  </a:lnTo>
                  <a:lnTo>
                    <a:pt x="254264" y="9015"/>
                  </a:lnTo>
                  <a:lnTo>
                    <a:pt x="245238" y="0"/>
                  </a:lnTo>
                  <a:close/>
                </a:path>
              </a:pathLst>
            </a:custGeom>
            <a:solidFill>
              <a:srgbClr val="DAEE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9" name="object 26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3314431" y="6405065"/>
              <a:ext cx="202527" cy="201376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12942506" y="4466303"/>
              <a:ext cx="1687195" cy="1418590"/>
            </a:xfrm>
            <a:custGeom>
              <a:avLst/>
              <a:gdLst/>
              <a:ahLst/>
              <a:cxnLst/>
              <a:rect l="l" t="t" r="r" b="b"/>
              <a:pathLst>
                <a:path w="1687194" h="1418589">
                  <a:moveTo>
                    <a:pt x="756234" y="0"/>
                  </a:moveTo>
                  <a:lnTo>
                    <a:pt x="0" y="0"/>
                  </a:lnTo>
                  <a:lnTo>
                    <a:pt x="0" y="152082"/>
                  </a:lnTo>
                  <a:lnTo>
                    <a:pt x="86042" y="152082"/>
                  </a:lnTo>
                  <a:lnTo>
                    <a:pt x="86042" y="100469"/>
                  </a:lnTo>
                  <a:lnTo>
                    <a:pt x="166497" y="77114"/>
                  </a:lnTo>
                  <a:lnTo>
                    <a:pt x="223202" y="65125"/>
                  </a:lnTo>
                  <a:lnTo>
                    <a:pt x="283083" y="60706"/>
                  </a:lnTo>
                  <a:lnTo>
                    <a:pt x="373037" y="60071"/>
                  </a:lnTo>
                  <a:lnTo>
                    <a:pt x="483577" y="66395"/>
                  </a:lnTo>
                  <a:lnTo>
                    <a:pt x="578612" y="80276"/>
                  </a:lnTo>
                  <a:lnTo>
                    <a:pt x="645172" y="94157"/>
                  </a:lnTo>
                  <a:lnTo>
                    <a:pt x="670242" y="100469"/>
                  </a:lnTo>
                  <a:lnTo>
                    <a:pt x="670242" y="152082"/>
                  </a:lnTo>
                  <a:lnTo>
                    <a:pt x="756234" y="152082"/>
                  </a:lnTo>
                  <a:lnTo>
                    <a:pt x="756234" y="0"/>
                  </a:lnTo>
                  <a:close/>
                </a:path>
                <a:path w="1687194" h="1418589">
                  <a:moveTo>
                    <a:pt x="756259" y="1243368"/>
                  </a:moveTo>
                  <a:lnTo>
                    <a:pt x="614807" y="1218450"/>
                  </a:lnTo>
                  <a:lnTo>
                    <a:pt x="525856" y="1205661"/>
                  </a:lnTo>
                  <a:lnTo>
                    <a:pt x="451789" y="1200937"/>
                  </a:lnTo>
                  <a:lnTo>
                    <a:pt x="354977" y="1200264"/>
                  </a:lnTo>
                  <a:lnTo>
                    <a:pt x="237172" y="1207008"/>
                  </a:lnTo>
                  <a:lnTo>
                    <a:pt x="122072" y="1221816"/>
                  </a:lnTo>
                  <a:lnTo>
                    <a:pt x="34683" y="1236637"/>
                  </a:lnTo>
                  <a:lnTo>
                    <a:pt x="0" y="1243368"/>
                  </a:lnTo>
                  <a:lnTo>
                    <a:pt x="0" y="1395412"/>
                  </a:lnTo>
                  <a:lnTo>
                    <a:pt x="86042" y="1395412"/>
                  </a:lnTo>
                  <a:lnTo>
                    <a:pt x="86042" y="1343837"/>
                  </a:lnTo>
                  <a:lnTo>
                    <a:pt x="166497" y="1320469"/>
                  </a:lnTo>
                  <a:lnTo>
                    <a:pt x="223202" y="1308468"/>
                  </a:lnTo>
                  <a:lnTo>
                    <a:pt x="283083" y="1304048"/>
                  </a:lnTo>
                  <a:lnTo>
                    <a:pt x="373049" y="1303413"/>
                  </a:lnTo>
                  <a:lnTo>
                    <a:pt x="483590" y="1309738"/>
                  </a:lnTo>
                  <a:lnTo>
                    <a:pt x="578624" y="1323632"/>
                  </a:lnTo>
                  <a:lnTo>
                    <a:pt x="645172" y="1337525"/>
                  </a:lnTo>
                  <a:lnTo>
                    <a:pt x="670242" y="1343837"/>
                  </a:lnTo>
                  <a:lnTo>
                    <a:pt x="670242" y="1395412"/>
                  </a:lnTo>
                  <a:lnTo>
                    <a:pt x="756259" y="1395412"/>
                  </a:lnTo>
                  <a:lnTo>
                    <a:pt x="756259" y="1243368"/>
                  </a:lnTo>
                  <a:close/>
                </a:path>
                <a:path w="1687194" h="1418589">
                  <a:moveTo>
                    <a:pt x="1687055" y="1266482"/>
                  </a:moveTo>
                  <a:lnTo>
                    <a:pt x="1572653" y="1241564"/>
                  </a:lnTo>
                  <a:lnTo>
                    <a:pt x="1500708" y="1228775"/>
                  </a:lnTo>
                  <a:lnTo>
                    <a:pt x="1440802" y="1224064"/>
                  </a:lnTo>
                  <a:lnTo>
                    <a:pt x="1362494" y="1223391"/>
                  </a:lnTo>
                  <a:lnTo>
                    <a:pt x="1267206" y="1230122"/>
                  </a:lnTo>
                  <a:lnTo>
                    <a:pt x="1174115" y="1244930"/>
                  </a:lnTo>
                  <a:lnTo>
                    <a:pt x="1103426" y="1259751"/>
                  </a:lnTo>
                  <a:lnTo>
                    <a:pt x="1075372" y="1266482"/>
                  </a:lnTo>
                  <a:lnTo>
                    <a:pt x="1075372" y="1418526"/>
                  </a:lnTo>
                  <a:lnTo>
                    <a:pt x="1144968" y="1418526"/>
                  </a:lnTo>
                  <a:lnTo>
                    <a:pt x="1144968" y="1366951"/>
                  </a:lnTo>
                  <a:lnTo>
                    <a:pt x="1210043" y="1343583"/>
                  </a:lnTo>
                  <a:lnTo>
                    <a:pt x="1255915" y="1331582"/>
                  </a:lnTo>
                  <a:lnTo>
                    <a:pt x="1304353" y="1327162"/>
                  </a:lnTo>
                  <a:lnTo>
                    <a:pt x="1377124" y="1326540"/>
                  </a:lnTo>
                  <a:lnTo>
                    <a:pt x="1466532" y="1332852"/>
                  </a:lnTo>
                  <a:lnTo>
                    <a:pt x="1543392" y="1346746"/>
                  </a:lnTo>
                  <a:lnTo>
                    <a:pt x="1597215" y="1360639"/>
                  </a:lnTo>
                  <a:lnTo>
                    <a:pt x="1617497" y="1366951"/>
                  </a:lnTo>
                  <a:lnTo>
                    <a:pt x="1617497" y="1418526"/>
                  </a:lnTo>
                  <a:lnTo>
                    <a:pt x="1687055" y="1418526"/>
                  </a:lnTo>
                  <a:lnTo>
                    <a:pt x="1687055" y="1266482"/>
                  </a:lnTo>
                  <a:close/>
                </a:path>
              </a:pathLst>
            </a:custGeom>
            <a:solidFill>
              <a:srgbClr val="D7D4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/>
            <p:cNvSpPr/>
            <p:nvPr/>
          </p:nvSpPr>
          <p:spPr>
            <a:xfrm>
              <a:off x="14079162" y="5159769"/>
              <a:ext cx="161290" cy="41275"/>
            </a:xfrm>
            <a:custGeom>
              <a:avLst/>
              <a:gdLst/>
              <a:ahLst/>
              <a:cxnLst/>
              <a:rect l="l" t="t" r="r" b="b"/>
              <a:pathLst>
                <a:path w="161290" h="41275">
                  <a:moveTo>
                    <a:pt x="161094" y="0"/>
                  </a:moveTo>
                  <a:lnTo>
                    <a:pt x="0" y="0"/>
                  </a:lnTo>
                  <a:lnTo>
                    <a:pt x="0" y="40909"/>
                  </a:lnTo>
                  <a:lnTo>
                    <a:pt x="161094" y="40909"/>
                  </a:lnTo>
                  <a:lnTo>
                    <a:pt x="161094" y="0"/>
                  </a:lnTo>
                  <a:close/>
                </a:path>
              </a:pathLst>
            </a:custGeom>
            <a:solidFill>
              <a:srgbClr val="5E30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/>
            <p:cNvSpPr/>
            <p:nvPr/>
          </p:nvSpPr>
          <p:spPr>
            <a:xfrm>
              <a:off x="14159673" y="5200930"/>
              <a:ext cx="161290" cy="41275"/>
            </a:xfrm>
            <a:custGeom>
              <a:avLst/>
              <a:gdLst/>
              <a:ahLst/>
              <a:cxnLst/>
              <a:rect l="l" t="t" r="r" b="b"/>
              <a:pathLst>
                <a:path w="161290" h="41275">
                  <a:moveTo>
                    <a:pt x="161094" y="0"/>
                  </a:moveTo>
                  <a:lnTo>
                    <a:pt x="0" y="0"/>
                  </a:lnTo>
                  <a:lnTo>
                    <a:pt x="0" y="40909"/>
                  </a:lnTo>
                  <a:lnTo>
                    <a:pt x="161094" y="40909"/>
                  </a:lnTo>
                  <a:lnTo>
                    <a:pt x="161094" y="0"/>
                  </a:lnTo>
                  <a:close/>
                </a:path>
              </a:pathLst>
            </a:custGeom>
            <a:solidFill>
              <a:srgbClr val="A436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/>
            <p:cNvSpPr/>
            <p:nvPr/>
          </p:nvSpPr>
          <p:spPr>
            <a:xfrm>
              <a:off x="13998599" y="5200930"/>
              <a:ext cx="161290" cy="41275"/>
            </a:xfrm>
            <a:custGeom>
              <a:avLst/>
              <a:gdLst/>
              <a:ahLst/>
              <a:cxnLst/>
              <a:rect l="l" t="t" r="r" b="b"/>
              <a:pathLst>
                <a:path w="161290" h="41275">
                  <a:moveTo>
                    <a:pt x="161094" y="0"/>
                  </a:moveTo>
                  <a:lnTo>
                    <a:pt x="0" y="0"/>
                  </a:lnTo>
                  <a:lnTo>
                    <a:pt x="0" y="40909"/>
                  </a:lnTo>
                  <a:lnTo>
                    <a:pt x="161094" y="40909"/>
                  </a:lnTo>
                  <a:lnTo>
                    <a:pt x="161094" y="0"/>
                  </a:lnTo>
                  <a:close/>
                </a:path>
              </a:pathLst>
            </a:custGeom>
            <a:solidFill>
              <a:srgbClr val="AC4D3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4" name="object 274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5" name="object 27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276" name="object 276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6BBF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5"/>
              <a:t>Health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5291455" cy="497840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1355090">
              <a:lnSpc>
                <a:spcPts val="5610"/>
              </a:lnSpc>
              <a:spcBef>
                <a:spcPts val="555"/>
              </a:spcBef>
            </a:pPr>
            <a:r>
              <a:rPr dirty="0" sz="4950" spc="-260">
                <a:solidFill>
                  <a:srgbClr val="412468"/>
                </a:solidFill>
                <a:latin typeface="Arial Black"/>
                <a:cs typeface="Arial Black"/>
              </a:rPr>
              <a:t>Healthy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">
                <a:solidFill>
                  <a:srgbClr val="412468"/>
                </a:solidFill>
                <a:latin typeface="Arial Black"/>
                <a:cs typeface="Arial Black"/>
              </a:rPr>
              <a:t>life </a:t>
            </a:r>
            <a:r>
              <a:rPr dirty="0" sz="4950" spc="-320">
                <a:solidFill>
                  <a:srgbClr val="412468"/>
                </a:solidFill>
                <a:latin typeface="Arial Black"/>
                <a:cs typeface="Arial Black"/>
              </a:rPr>
              <a:t>expectancy </a:t>
            </a:r>
            <a:r>
              <a:rPr dirty="0" sz="4950" spc="-235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0">
                <a:solidFill>
                  <a:srgbClr val="412468"/>
                </a:solidFill>
                <a:latin typeface="Arial Black"/>
                <a:cs typeface="Arial Black"/>
              </a:rPr>
              <a:t>England</a:t>
            </a:r>
            <a:r>
              <a:rPr dirty="0" sz="4950" spc="-4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430">
                <a:solidFill>
                  <a:srgbClr val="412468"/>
                </a:solidFill>
                <a:latin typeface="Arial Black"/>
                <a:cs typeface="Arial Black"/>
              </a:rPr>
              <a:t>is </a:t>
            </a: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5">
                <a:solidFill>
                  <a:srgbClr val="412468"/>
                </a:solidFill>
                <a:latin typeface="Arial Black"/>
                <a:cs typeface="Arial Black"/>
              </a:rPr>
              <a:t>decline.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040"/>
              </a:spcBef>
            </a:pPr>
            <a:r>
              <a:rPr dirty="0" sz="2850" spc="70">
                <a:solidFill>
                  <a:srgbClr val="412468"/>
                </a:solidFill>
                <a:latin typeface="Lucida Sans Unicode"/>
                <a:cs typeface="Lucida Sans Unicode"/>
              </a:rPr>
              <a:t>It</a:t>
            </a:r>
            <a:r>
              <a:rPr dirty="0" sz="2850" spc="-1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55">
                <a:solidFill>
                  <a:srgbClr val="412468"/>
                </a:solidFill>
                <a:latin typeface="Lucida Sans Unicode"/>
                <a:cs typeface="Lucida Sans Unicode"/>
              </a:rPr>
              <a:t>is</a:t>
            </a:r>
            <a:r>
              <a:rPr dirty="0" sz="2850" spc="-1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204">
                <a:solidFill>
                  <a:srgbClr val="412468"/>
                </a:solidFill>
                <a:latin typeface="Lucida Sans Unicode"/>
                <a:cs typeface="Lucida Sans Unicode"/>
              </a:rPr>
              <a:t>20</a:t>
            </a:r>
            <a:r>
              <a:rPr dirty="0" sz="2850" spc="-1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months</a:t>
            </a:r>
            <a:r>
              <a:rPr dirty="0" sz="2850" spc="-1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0">
                <a:solidFill>
                  <a:srgbClr val="412468"/>
                </a:solidFill>
                <a:latin typeface="Lucida Sans Unicode"/>
                <a:cs typeface="Lucida Sans Unicode"/>
              </a:rPr>
              <a:t>lower</a:t>
            </a:r>
            <a:r>
              <a:rPr dirty="0" sz="2850" spc="-1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25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endParaRPr sz="2850">
              <a:latin typeface="Lucida Sans Unicode"/>
              <a:cs typeface="Lucida Sans Unicode"/>
            </a:endParaRPr>
          </a:p>
          <a:p>
            <a:pPr marL="12700" marR="5080">
              <a:lnSpc>
                <a:spcPts val="3550"/>
              </a:lnSpc>
              <a:spcBef>
                <a:spcPts val="90"/>
              </a:spcBef>
            </a:pPr>
            <a:r>
              <a:rPr dirty="0" sz="2850" spc="85">
                <a:solidFill>
                  <a:srgbClr val="412468"/>
                </a:solidFill>
                <a:latin typeface="Lucida Sans Unicode"/>
                <a:cs typeface="Lucida Sans Unicode"/>
              </a:rPr>
              <a:t>men</a:t>
            </a:r>
            <a:r>
              <a:rPr dirty="0" sz="2850" spc="-1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0">
                <a:solidFill>
                  <a:srgbClr val="412468"/>
                </a:solidFill>
                <a:latin typeface="Lucida Sans Unicode"/>
                <a:cs typeface="Lucida Sans Unicode"/>
              </a:rPr>
              <a:t>and</a:t>
            </a:r>
            <a:r>
              <a:rPr dirty="0" sz="2850" spc="-1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5">
                <a:solidFill>
                  <a:srgbClr val="412468"/>
                </a:solidFill>
                <a:latin typeface="Lucida Sans Unicode"/>
                <a:cs typeface="Lucida Sans Unicode"/>
              </a:rPr>
              <a:t>22</a:t>
            </a:r>
            <a:r>
              <a:rPr dirty="0" sz="2850" spc="-1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months</a:t>
            </a:r>
            <a:r>
              <a:rPr dirty="0" sz="2850" spc="-1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0">
                <a:solidFill>
                  <a:srgbClr val="412468"/>
                </a:solidFill>
                <a:latin typeface="Lucida Sans Unicode"/>
                <a:cs typeface="Lucida Sans Unicode"/>
              </a:rPr>
              <a:t>lower</a:t>
            </a:r>
            <a:r>
              <a:rPr dirty="0" sz="2850" spc="-1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25">
                <a:solidFill>
                  <a:srgbClr val="412468"/>
                </a:solidFill>
                <a:latin typeface="Lucida Sans Unicode"/>
                <a:cs typeface="Lucida Sans Unicode"/>
              </a:rPr>
              <a:t>for </a:t>
            </a:r>
            <a:r>
              <a:rPr dirty="0" sz="2850" spc="110">
                <a:solidFill>
                  <a:srgbClr val="412468"/>
                </a:solidFill>
                <a:latin typeface="Lucida Sans Unicode"/>
                <a:cs typeface="Lucida Sans Unicode"/>
              </a:rPr>
              <a:t>women</a:t>
            </a:r>
            <a:r>
              <a:rPr dirty="0" sz="2850" spc="-15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than</a:t>
            </a:r>
            <a:r>
              <a:rPr dirty="0" sz="2850" spc="-15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2850" spc="-15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the</a:t>
            </a:r>
            <a:r>
              <a:rPr dirty="0" sz="2850" spc="-15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last</a:t>
            </a:r>
            <a:r>
              <a:rPr dirty="0" sz="2850" spc="-15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20">
                <a:solidFill>
                  <a:srgbClr val="412468"/>
                </a:solidFill>
                <a:latin typeface="Lucida Sans Unicode"/>
                <a:cs typeface="Lucida Sans Unicode"/>
              </a:rPr>
              <a:t>pre-</a:t>
            </a:r>
            <a:r>
              <a:rPr dirty="0" sz="2850" spc="70">
                <a:solidFill>
                  <a:srgbClr val="412468"/>
                </a:solidFill>
                <a:latin typeface="Lucida Sans Unicode"/>
                <a:cs typeface="Lucida Sans Unicode"/>
              </a:rPr>
              <a:t>pandemic</a:t>
            </a:r>
            <a:r>
              <a:rPr dirty="0" sz="2850" spc="-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period</a:t>
            </a:r>
            <a:r>
              <a:rPr dirty="0" sz="2850" spc="-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0">
                <a:solidFill>
                  <a:srgbClr val="412468"/>
                </a:solidFill>
                <a:latin typeface="Lucida Sans Unicode"/>
                <a:cs typeface="Lucida Sans Unicode"/>
              </a:rPr>
              <a:t>of</a:t>
            </a:r>
            <a:r>
              <a:rPr dirty="0" sz="2850" spc="-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20">
                <a:solidFill>
                  <a:srgbClr val="412468"/>
                </a:solidFill>
                <a:latin typeface="Lucida Sans Unicode"/>
                <a:cs typeface="Lucida Sans Unicode"/>
              </a:rPr>
              <a:t>2017/19.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876935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5.05b</a:t>
            </a:r>
            <a:r>
              <a:rPr dirty="0" sz="1300" spc="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better.org.uk/health-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and-</a:t>
            </a:r>
            <a:r>
              <a:rPr dirty="0" sz="1300" spc="-1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wellbeing-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39909" y="7412864"/>
            <a:ext cx="267970" cy="160655"/>
            <a:chOff x="8239909" y="7412864"/>
            <a:chExt cx="267970" cy="1606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9909" y="7412864"/>
              <a:ext cx="117012" cy="1605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76223" y="7412878"/>
              <a:ext cx="131378" cy="16031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4747560" y="7796494"/>
            <a:ext cx="853440" cy="160655"/>
            <a:chOff x="14747560" y="7796494"/>
            <a:chExt cx="853440" cy="16065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47560" y="7796495"/>
              <a:ext cx="110007" cy="1585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78875" y="7796508"/>
              <a:ext cx="213502" cy="1603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22406" y="7796494"/>
              <a:ext cx="114813" cy="16033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5262797" y="7796498"/>
              <a:ext cx="185420" cy="158750"/>
            </a:xfrm>
            <a:custGeom>
              <a:avLst/>
              <a:gdLst/>
              <a:ahLst/>
              <a:cxnLst/>
              <a:rect l="l" t="t" r="r" b="b"/>
              <a:pathLst>
                <a:path w="185419" h="158750">
                  <a:moveTo>
                    <a:pt x="65100" y="81661"/>
                  </a:moveTo>
                  <a:lnTo>
                    <a:pt x="0" y="81661"/>
                  </a:lnTo>
                  <a:lnTo>
                    <a:pt x="0" y="105829"/>
                  </a:lnTo>
                  <a:lnTo>
                    <a:pt x="65100" y="105829"/>
                  </a:lnTo>
                  <a:lnTo>
                    <a:pt x="65100" y="81661"/>
                  </a:lnTo>
                  <a:close/>
                </a:path>
                <a:path w="185419" h="158750">
                  <a:moveTo>
                    <a:pt x="185407" y="136372"/>
                  </a:moveTo>
                  <a:lnTo>
                    <a:pt x="110147" y="136372"/>
                  </a:lnTo>
                  <a:lnTo>
                    <a:pt x="146494" y="106235"/>
                  </a:lnTo>
                  <a:lnTo>
                    <a:pt x="162979" y="91744"/>
                  </a:lnTo>
                  <a:lnTo>
                    <a:pt x="174917" y="78105"/>
                  </a:lnTo>
                  <a:lnTo>
                    <a:pt x="182181" y="63754"/>
                  </a:lnTo>
                  <a:lnTo>
                    <a:pt x="184632" y="47129"/>
                  </a:lnTo>
                  <a:lnTo>
                    <a:pt x="180619" y="27889"/>
                  </a:lnTo>
                  <a:lnTo>
                    <a:pt x="169519" y="13004"/>
                  </a:lnTo>
                  <a:lnTo>
                    <a:pt x="152692" y="3403"/>
                  </a:lnTo>
                  <a:lnTo>
                    <a:pt x="131521" y="0"/>
                  </a:lnTo>
                  <a:lnTo>
                    <a:pt x="112445" y="2781"/>
                  </a:lnTo>
                  <a:lnTo>
                    <a:pt x="96697" y="10591"/>
                  </a:lnTo>
                  <a:lnTo>
                    <a:pt x="84874" y="22580"/>
                  </a:lnTo>
                  <a:lnTo>
                    <a:pt x="77597" y="37934"/>
                  </a:lnTo>
                  <a:lnTo>
                    <a:pt x="99568" y="47129"/>
                  </a:lnTo>
                  <a:lnTo>
                    <a:pt x="104609" y="37058"/>
                  </a:lnTo>
                  <a:lnTo>
                    <a:pt x="111467" y="29298"/>
                  </a:lnTo>
                  <a:lnTo>
                    <a:pt x="120307" y="24320"/>
                  </a:lnTo>
                  <a:lnTo>
                    <a:pt x="131305" y="22555"/>
                  </a:lnTo>
                  <a:lnTo>
                    <a:pt x="143256" y="24688"/>
                  </a:lnTo>
                  <a:lnTo>
                    <a:pt x="152019" y="30416"/>
                  </a:lnTo>
                  <a:lnTo>
                    <a:pt x="157429" y="38823"/>
                  </a:lnTo>
                  <a:lnTo>
                    <a:pt x="159270" y="48933"/>
                  </a:lnTo>
                  <a:lnTo>
                    <a:pt x="157734" y="58991"/>
                  </a:lnTo>
                  <a:lnTo>
                    <a:pt x="152844" y="68211"/>
                  </a:lnTo>
                  <a:lnTo>
                    <a:pt x="144183" y="77927"/>
                  </a:lnTo>
                  <a:lnTo>
                    <a:pt x="131305" y="89458"/>
                  </a:lnTo>
                  <a:lnTo>
                    <a:pt x="75399" y="137172"/>
                  </a:lnTo>
                  <a:lnTo>
                    <a:pt x="75399" y="158559"/>
                  </a:lnTo>
                  <a:lnTo>
                    <a:pt x="185407" y="158559"/>
                  </a:lnTo>
                  <a:lnTo>
                    <a:pt x="185407" y="136372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469538" y="7796508"/>
              <a:ext cx="131388" cy="16031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5966616" y="7796495"/>
            <a:ext cx="790575" cy="160655"/>
            <a:chOff x="15966616" y="7796495"/>
            <a:chExt cx="790575" cy="16065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66616" y="7796495"/>
              <a:ext cx="110007" cy="1585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97933" y="7796507"/>
              <a:ext cx="213502" cy="1603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40151" y="7796496"/>
              <a:ext cx="116985" cy="16052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85057" y="7796495"/>
              <a:ext cx="271863" cy="158550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3596402" y="7796495"/>
            <a:ext cx="771525" cy="160655"/>
            <a:chOff x="13596402" y="7796495"/>
            <a:chExt cx="771525" cy="16065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96402" y="7796495"/>
              <a:ext cx="110007" cy="1585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27728" y="7796507"/>
              <a:ext cx="213492" cy="16031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964054" y="7798694"/>
              <a:ext cx="257823" cy="15634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250583" y="7796496"/>
              <a:ext cx="116995" cy="160529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2388610" y="7796494"/>
            <a:ext cx="803275" cy="160655"/>
            <a:chOff x="12388610" y="7796494"/>
            <a:chExt cx="803275" cy="160655"/>
          </a:xfrm>
        </p:grpSpPr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388610" y="7796495"/>
              <a:ext cx="109996" cy="1585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19927" y="7796508"/>
              <a:ext cx="213474" cy="1603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763873" y="7796495"/>
              <a:ext cx="117012" cy="16052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2907988" y="7798695"/>
              <a:ext cx="139065" cy="156845"/>
            </a:xfrm>
            <a:custGeom>
              <a:avLst/>
              <a:gdLst/>
              <a:ahLst/>
              <a:cxnLst/>
              <a:rect l="l" t="t" r="r" b="b"/>
              <a:pathLst>
                <a:path w="139065" h="156845">
                  <a:moveTo>
                    <a:pt x="65100" y="79463"/>
                  </a:moveTo>
                  <a:lnTo>
                    <a:pt x="0" y="79463"/>
                  </a:lnTo>
                  <a:lnTo>
                    <a:pt x="0" y="103632"/>
                  </a:lnTo>
                  <a:lnTo>
                    <a:pt x="65100" y="103632"/>
                  </a:lnTo>
                  <a:lnTo>
                    <a:pt x="65100" y="79463"/>
                  </a:lnTo>
                  <a:close/>
                </a:path>
                <a:path w="139065" h="156845">
                  <a:moveTo>
                    <a:pt x="138709" y="0"/>
                  </a:moveTo>
                  <a:lnTo>
                    <a:pt x="115354" y="0"/>
                  </a:lnTo>
                  <a:lnTo>
                    <a:pt x="67640" y="28752"/>
                  </a:lnTo>
                  <a:lnTo>
                    <a:pt x="79019" y="47523"/>
                  </a:lnTo>
                  <a:lnTo>
                    <a:pt x="114160" y="26365"/>
                  </a:lnTo>
                  <a:lnTo>
                    <a:pt x="114160" y="156349"/>
                  </a:lnTo>
                  <a:lnTo>
                    <a:pt x="138709" y="156349"/>
                  </a:lnTo>
                  <a:lnTo>
                    <a:pt x="138709" y="0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076750" y="7796494"/>
              <a:ext cx="114813" cy="160330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8823471" y="7796495"/>
            <a:ext cx="781685" cy="160655"/>
            <a:chOff x="8823471" y="7796495"/>
            <a:chExt cx="781685" cy="160655"/>
          </a:xfrm>
        </p:grpSpPr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23471" y="7796495"/>
              <a:ext cx="110007" cy="15855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954788" y="7796507"/>
              <a:ext cx="213482" cy="16031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192223" y="7796495"/>
              <a:ext cx="110258" cy="16033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328353" y="7798694"/>
              <a:ext cx="139065" cy="156845"/>
            </a:xfrm>
            <a:custGeom>
              <a:avLst/>
              <a:gdLst/>
              <a:ahLst/>
              <a:cxnLst/>
              <a:rect l="l" t="t" r="r" b="b"/>
              <a:pathLst>
                <a:path w="139065" h="156845">
                  <a:moveTo>
                    <a:pt x="65087" y="79463"/>
                  </a:moveTo>
                  <a:lnTo>
                    <a:pt x="0" y="79463"/>
                  </a:lnTo>
                  <a:lnTo>
                    <a:pt x="0" y="103632"/>
                  </a:lnTo>
                  <a:lnTo>
                    <a:pt x="65087" y="103632"/>
                  </a:lnTo>
                  <a:lnTo>
                    <a:pt x="65087" y="79463"/>
                  </a:lnTo>
                  <a:close/>
                </a:path>
                <a:path w="139065" h="156845">
                  <a:moveTo>
                    <a:pt x="138696" y="0"/>
                  </a:moveTo>
                  <a:lnTo>
                    <a:pt x="115341" y="0"/>
                  </a:lnTo>
                  <a:lnTo>
                    <a:pt x="67627" y="28752"/>
                  </a:lnTo>
                  <a:lnTo>
                    <a:pt x="79006" y="47523"/>
                  </a:lnTo>
                  <a:lnTo>
                    <a:pt x="114122" y="26365"/>
                  </a:lnTo>
                  <a:lnTo>
                    <a:pt x="114122" y="156349"/>
                  </a:lnTo>
                  <a:lnTo>
                    <a:pt x="138696" y="156349"/>
                  </a:lnTo>
                  <a:lnTo>
                    <a:pt x="138696" y="0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94920" y="7798699"/>
              <a:ext cx="110206" cy="158131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11209025" y="7796495"/>
            <a:ext cx="782955" cy="160655"/>
            <a:chOff x="11209025" y="7796495"/>
            <a:chExt cx="782955" cy="160655"/>
          </a:xfrm>
        </p:grpSpPr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209025" y="7796495"/>
              <a:ext cx="109996" cy="1585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340341" y="7796507"/>
              <a:ext cx="213474" cy="16031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81659" y="7798699"/>
              <a:ext cx="110206" cy="15813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1718671" y="7798694"/>
              <a:ext cx="139065" cy="156845"/>
            </a:xfrm>
            <a:custGeom>
              <a:avLst/>
              <a:gdLst/>
              <a:ahLst/>
              <a:cxnLst/>
              <a:rect l="l" t="t" r="r" b="b"/>
              <a:pathLst>
                <a:path w="139065" h="156845">
                  <a:moveTo>
                    <a:pt x="65100" y="79463"/>
                  </a:moveTo>
                  <a:lnTo>
                    <a:pt x="0" y="79463"/>
                  </a:lnTo>
                  <a:lnTo>
                    <a:pt x="0" y="103632"/>
                  </a:lnTo>
                  <a:lnTo>
                    <a:pt x="65100" y="103632"/>
                  </a:lnTo>
                  <a:lnTo>
                    <a:pt x="65100" y="79463"/>
                  </a:lnTo>
                  <a:close/>
                </a:path>
                <a:path w="139065" h="156845">
                  <a:moveTo>
                    <a:pt x="138722" y="0"/>
                  </a:moveTo>
                  <a:lnTo>
                    <a:pt x="115366" y="0"/>
                  </a:lnTo>
                  <a:lnTo>
                    <a:pt x="67640" y="28752"/>
                  </a:lnTo>
                  <a:lnTo>
                    <a:pt x="79019" y="47523"/>
                  </a:lnTo>
                  <a:lnTo>
                    <a:pt x="114147" y="26365"/>
                  </a:lnTo>
                  <a:lnTo>
                    <a:pt x="114147" y="156349"/>
                  </a:lnTo>
                  <a:lnTo>
                    <a:pt x="138722" y="156349"/>
                  </a:lnTo>
                  <a:lnTo>
                    <a:pt x="138722" y="0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880259" y="7798696"/>
              <a:ext cx="111598" cy="156340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10002985" y="7796495"/>
            <a:ext cx="807085" cy="160655"/>
            <a:chOff x="10002985" y="7796495"/>
            <a:chExt cx="807085" cy="160655"/>
          </a:xfrm>
        </p:grpSpPr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002985" y="7796495"/>
              <a:ext cx="110007" cy="15855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134313" y="7796507"/>
              <a:ext cx="213491" cy="16031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371374" y="7798699"/>
              <a:ext cx="127786" cy="15634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0523626" y="7798694"/>
              <a:ext cx="139065" cy="156845"/>
            </a:xfrm>
            <a:custGeom>
              <a:avLst/>
              <a:gdLst/>
              <a:ahLst/>
              <a:cxnLst/>
              <a:rect l="l" t="t" r="r" b="b"/>
              <a:pathLst>
                <a:path w="139065" h="156845">
                  <a:moveTo>
                    <a:pt x="65100" y="79463"/>
                  </a:moveTo>
                  <a:lnTo>
                    <a:pt x="0" y="79463"/>
                  </a:lnTo>
                  <a:lnTo>
                    <a:pt x="0" y="103632"/>
                  </a:lnTo>
                  <a:lnTo>
                    <a:pt x="65100" y="103632"/>
                  </a:lnTo>
                  <a:lnTo>
                    <a:pt x="65100" y="79463"/>
                  </a:lnTo>
                  <a:close/>
                </a:path>
                <a:path w="139065" h="156845">
                  <a:moveTo>
                    <a:pt x="138734" y="0"/>
                  </a:moveTo>
                  <a:lnTo>
                    <a:pt x="115379" y="0"/>
                  </a:lnTo>
                  <a:lnTo>
                    <a:pt x="67652" y="28752"/>
                  </a:lnTo>
                  <a:lnTo>
                    <a:pt x="79019" y="47523"/>
                  </a:lnTo>
                  <a:lnTo>
                    <a:pt x="114160" y="26365"/>
                  </a:lnTo>
                  <a:lnTo>
                    <a:pt x="114160" y="156349"/>
                  </a:lnTo>
                  <a:lnTo>
                    <a:pt x="138734" y="156349"/>
                  </a:lnTo>
                  <a:lnTo>
                    <a:pt x="138734" y="0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92837" y="7796495"/>
              <a:ext cx="117012" cy="160529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17115237" y="7796495"/>
            <a:ext cx="885825" cy="160655"/>
            <a:chOff x="17115237" y="7796495"/>
            <a:chExt cx="885825" cy="160655"/>
          </a:xfrm>
        </p:grpSpPr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115237" y="7796495"/>
              <a:ext cx="110028" cy="15855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7246573" y="7796495"/>
              <a:ext cx="257059" cy="16033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7524952" y="7796507"/>
              <a:ext cx="131378" cy="160319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7684509" y="7796497"/>
              <a:ext cx="185420" cy="158750"/>
            </a:xfrm>
            <a:custGeom>
              <a:avLst/>
              <a:gdLst/>
              <a:ahLst/>
              <a:cxnLst/>
              <a:rect l="l" t="t" r="r" b="b"/>
              <a:pathLst>
                <a:path w="185419" h="158750">
                  <a:moveTo>
                    <a:pt x="65087" y="81661"/>
                  </a:moveTo>
                  <a:lnTo>
                    <a:pt x="0" y="81661"/>
                  </a:lnTo>
                  <a:lnTo>
                    <a:pt x="0" y="105829"/>
                  </a:lnTo>
                  <a:lnTo>
                    <a:pt x="65087" y="105829"/>
                  </a:lnTo>
                  <a:lnTo>
                    <a:pt x="65087" y="81661"/>
                  </a:lnTo>
                  <a:close/>
                </a:path>
                <a:path w="185419" h="158750">
                  <a:moveTo>
                    <a:pt x="185420" y="136372"/>
                  </a:moveTo>
                  <a:lnTo>
                    <a:pt x="110147" y="136372"/>
                  </a:lnTo>
                  <a:lnTo>
                    <a:pt x="146481" y="106235"/>
                  </a:lnTo>
                  <a:lnTo>
                    <a:pt x="162966" y="91744"/>
                  </a:lnTo>
                  <a:lnTo>
                    <a:pt x="174917" y="78105"/>
                  </a:lnTo>
                  <a:lnTo>
                    <a:pt x="182181" y="63754"/>
                  </a:lnTo>
                  <a:lnTo>
                    <a:pt x="184632" y="47129"/>
                  </a:lnTo>
                  <a:lnTo>
                    <a:pt x="180619" y="27889"/>
                  </a:lnTo>
                  <a:lnTo>
                    <a:pt x="169532" y="13004"/>
                  </a:lnTo>
                  <a:lnTo>
                    <a:pt x="152704" y="3403"/>
                  </a:lnTo>
                  <a:lnTo>
                    <a:pt x="131533" y="0"/>
                  </a:lnTo>
                  <a:lnTo>
                    <a:pt x="112458" y="2781"/>
                  </a:lnTo>
                  <a:lnTo>
                    <a:pt x="96697" y="10591"/>
                  </a:lnTo>
                  <a:lnTo>
                    <a:pt x="84874" y="22580"/>
                  </a:lnTo>
                  <a:lnTo>
                    <a:pt x="77609" y="37934"/>
                  </a:lnTo>
                  <a:lnTo>
                    <a:pt x="99568" y="47129"/>
                  </a:lnTo>
                  <a:lnTo>
                    <a:pt x="104609" y="37058"/>
                  </a:lnTo>
                  <a:lnTo>
                    <a:pt x="111467" y="29298"/>
                  </a:lnTo>
                  <a:lnTo>
                    <a:pt x="120319" y="24320"/>
                  </a:lnTo>
                  <a:lnTo>
                    <a:pt x="131318" y="22555"/>
                  </a:lnTo>
                  <a:lnTo>
                    <a:pt x="143268" y="24688"/>
                  </a:lnTo>
                  <a:lnTo>
                    <a:pt x="152031" y="30416"/>
                  </a:lnTo>
                  <a:lnTo>
                    <a:pt x="157441" y="38823"/>
                  </a:lnTo>
                  <a:lnTo>
                    <a:pt x="159283" y="48933"/>
                  </a:lnTo>
                  <a:lnTo>
                    <a:pt x="157746" y="58991"/>
                  </a:lnTo>
                  <a:lnTo>
                    <a:pt x="152857" y="68211"/>
                  </a:lnTo>
                  <a:lnTo>
                    <a:pt x="144195" y="77927"/>
                  </a:lnTo>
                  <a:lnTo>
                    <a:pt x="131318" y="89458"/>
                  </a:lnTo>
                  <a:lnTo>
                    <a:pt x="75412" y="137172"/>
                  </a:lnTo>
                  <a:lnTo>
                    <a:pt x="75412" y="158559"/>
                  </a:lnTo>
                  <a:lnTo>
                    <a:pt x="185420" y="158559"/>
                  </a:lnTo>
                  <a:lnTo>
                    <a:pt x="185420" y="136372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890741" y="7796495"/>
              <a:ext cx="110007" cy="158550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18339167" y="7796495"/>
            <a:ext cx="822960" cy="160655"/>
            <a:chOff x="18339167" y="7796495"/>
            <a:chExt cx="822960" cy="160655"/>
          </a:xfrm>
        </p:grpSpPr>
        <p:pic>
          <p:nvPicPr>
            <p:cNvPr id="54" name="object 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339167" y="7796495"/>
              <a:ext cx="110007" cy="15855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8470485" y="7796495"/>
              <a:ext cx="343506" cy="16033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8847886" y="7796495"/>
              <a:ext cx="313829" cy="160330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263321" y="5310980"/>
            <a:ext cx="243263" cy="160529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8262294" y="4260041"/>
            <a:ext cx="244904" cy="160529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300594" y="6361925"/>
            <a:ext cx="197809" cy="160529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247352" y="3209103"/>
            <a:ext cx="262638" cy="160529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8263995" y="2158166"/>
            <a:ext cx="244998" cy="160529"/>
          </a:xfrm>
          <a:prstGeom prst="rect">
            <a:avLst/>
          </a:prstGeom>
        </p:spPr>
      </p:pic>
      <p:grpSp>
        <p:nvGrpSpPr>
          <p:cNvPr id="62" name="object 62"/>
          <p:cNvGrpSpPr/>
          <p:nvPr/>
        </p:nvGrpSpPr>
        <p:grpSpPr>
          <a:xfrm>
            <a:off x="8679588" y="2195221"/>
            <a:ext cx="10477500" cy="5427345"/>
            <a:chOff x="8679588" y="2195221"/>
            <a:chExt cx="10477500" cy="5427345"/>
          </a:xfrm>
        </p:grpSpPr>
        <p:sp>
          <p:nvSpPr>
            <p:cNvPr id="63" name="object 63"/>
            <p:cNvSpPr/>
            <p:nvPr/>
          </p:nvSpPr>
          <p:spPr>
            <a:xfrm>
              <a:off x="9207684" y="3114559"/>
              <a:ext cx="9587230" cy="2562860"/>
            </a:xfrm>
            <a:custGeom>
              <a:avLst/>
              <a:gdLst/>
              <a:ahLst/>
              <a:cxnLst/>
              <a:rect l="l" t="t" r="r" b="b"/>
              <a:pathLst>
                <a:path w="9587230" h="2562860">
                  <a:moveTo>
                    <a:pt x="22051" y="0"/>
                  </a:moveTo>
                  <a:lnTo>
                    <a:pt x="0" y="100510"/>
                  </a:lnTo>
                  <a:lnTo>
                    <a:pt x="1196801" y="362962"/>
                  </a:lnTo>
                  <a:lnTo>
                    <a:pt x="2400052" y="362962"/>
                  </a:lnTo>
                  <a:lnTo>
                    <a:pt x="3578854" y="209857"/>
                  </a:lnTo>
                  <a:lnTo>
                    <a:pt x="4811382" y="679811"/>
                  </a:lnTo>
                  <a:lnTo>
                    <a:pt x="5979681" y="156099"/>
                  </a:lnTo>
                  <a:lnTo>
                    <a:pt x="7142400" y="464781"/>
                  </a:lnTo>
                  <a:lnTo>
                    <a:pt x="8325798" y="1571878"/>
                  </a:lnTo>
                  <a:lnTo>
                    <a:pt x="9520966" y="2562257"/>
                  </a:lnTo>
                  <a:lnTo>
                    <a:pt x="9586608" y="2483034"/>
                  </a:lnTo>
                  <a:lnTo>
                    <a:pt x="8394959" y="1495671"/>
                  </a:lnTo>
                  <a:lnTo>
                    <a:pt x="7193791" y="371967"/>
                  </a:lnTo>
                  <a:lnTo>
                    <a:pt x="5970854" y="47296"/>
                  </a:lnTo>
                  <a:lnTo>
                    <a:pt x="4808188" y="568485"/>
                  </a:lnTo>
                  <a:lnTo>
                    <a:pt x="3591293" y="104488"/>
                  </a:lnTo>
                  <a:lnTo>
                    <a:pt x="2393372" y="260075"/>
                  </a:lnTo>
                  <a:lnTo>
                    <a:pt x="1207963" y="260075"/>
                  </a:lnTo>
                  <a:lnTo>
                    <a:pt x="22051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9217533" y="3854541"/>
              <a:ext cx="9576435" cy="2120265"/>
            </a:xfrm>
            <a:custGeom>
              <a:avLst/>
              <a:gdLst/>
              <a:ahLst/>
              <a:cxnLst/>
              <a:rect l="l" t="t" r="r" b="b"/>
              <a:pathLst>
                <a:path w="9576435" h="2120265">
                  <a:moveTo>
                    <a:pt x="2386063" y="0"/>
                  </a:moveTo>
                  <a:lnTo>
                    <a:pt x="1192696" y="88971"/>
                  </a:lnTo>
                  <a:lnTo>
                    <a:pt x="2376" y="61547"/>
                  </a:lnTo>
                  <a:lnTo>
                    <a:pt x="0" y="164413"/>
                  </a:lnTo>
                  <a:lnTo>
                    <a:pt x="1195356" y="191941"/>
                  </a:lnTo>
                  <a:lnTo>
                    <a:pt x="2387655" y="103064"/>
                  </a:lnTo>
                  <a:lnTo>
                    <a:pt x="3575566" y="154288"/>
                  </a:lnTo>
                  <a:lnTo>
                    <a:pt x="4766566" y="294451"/>
                  </a:lnTo>
                  <a:lnTo>
                    <a:pt x="5957787" y="345958"/>
                  </a:lnTo>
                  <a:lnTo>
                    <a:pt x="7141667" y="651372"/>
                  </a:lnTo>
                  <a:lnTo>
                    <a:pt x="8324270" y="1154498"/>
                  </a:lnTo>
                  <a:lnTo>
                    <a:pt x="9511490" y="2119998"/>
                  </a:lnTo>
                  <a:lnTo>
                    <a:pt x="9576389" y="2040178"/>
                  </a:lnTo>
                  <a:lnTo>
                    <a:pt x="8377912" y="1065496"/>
                  </a:lnTo>
                  <a:lnTo>
                    <a:pt x="7174849" y="553679"/>
                  </a:lnTo>
                  <a:lnTo>
                    <a:pt x="5973032" y="243615"/>
                  </a:lnTo>
                  <a:lnTo>
                    <a:pt x="4776692" y="192036"/>
                  </a:lnTo>
                  <a:lnTo>
                    <a:pt x="3585712" y="51872"/>
                  </a:lnTo>
                  <a:lnTo>
                    <a:pt x="2386063" y="0"/>
                  </a:lnTo>
                  <a:close/>
                </a:path>
              </a:pathLst>
            </a:custGeom>
            <a:solidFill>
              <a:srgbClr val="86C1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8679586" y="2195226"/>
              <a:ext cx="10477500" cy="5427345"/>
            </a:xfrm>
            <a:custGeom>
              <a:avLst/>
              <a:gdLst/>
              <a:ahLst/>
              <a:cxnLst/>
              <a:rect l="l" t="t" r="r" b="b"/>
              <a:pathLst>
                <a:path w="10477500" h="5427345">
                  <a:moveTo>
                    <a:pt x="10477500" y="61544"/>
                  </a:moveTo>
                  <a:lnTo>
                    <a:pt x="12839" y="61544"/>
                  </a:lnTo>
                  <a:lnTo>
                    <a:pt x="12839" y="0"/>
                  </a:lnTo>
                  <a:lnTo>
                    <a:pt x="0" y="0"/>
                  </a:lnTo>
                  <a:lnTo>
                    <a:pt x="0" y="5312867"/>
                  </a:lnTo>
                  <a:lnTo>
                    <a:pt x="6426" y="5312867"/>
                  </a:lnTo>
                  <a:lnTo>
                    <a:pt x="6426" y="5319319"/>
                  </a:lnTo>
                  <a:lnTo>
                    <a:pt x="532676" y="5319319"/>
                  </a:lnTo>
                  <a:lnTo>
                    <a:pt x="532676" y="5426773"/>
                  </a:lnTo>
                  <a:lnTo>
                    <a:pt x="545553" y="5426773"/>
                  </a:lnTo>
                  <a:lnTo>
                    <a:pt x="545553" y="5319319"/>
                  </a:lnTo>
                  <a:lnTo>
                    <a:pt x="1724037" y="5319319"/>
                  </a:lnTo>
                  <a:lnTo>
                    <a:pt x="1724037" y="5426773"/>
                  </a:lnTo>
                  <a:lnTo>
                    <a:pt x="1736902" y="5426773"/>
                  </a:lnTo>
                  <a:lnTo>
                    <a:pt x="1736902" y="5319319"/>
                  </a:lnTo>
                  <a:lnTo>
                    <a:pt x="2915386" y="5319319"/>
                  </a:lnTo>
                  <a:lnTo>
                    <a:pt x="2915386" y="5426773"/>
                  </a:lnTo>
                  <a:lnTo>
                    <a:pt x="2928226" y="5426773"/>
                  </a:lnTo>
                  <a:lnTo>
                    <a:pt x="2928226" y="5319319"/>
                  </a:lnTo>
                  <a:lnTo>
                    <a:pt x="4106735" y="5319319"/>
                  </a:lnTo>
                  <a:lnTo>
                    <a:pt x="4106735" y="5426773"/>
                  </a:lnTo>
                  <a:lnTo>
                    <a:pt x="4119613" y="5426773"/>
                  </a:lnTo>
                  <a:lnTo>
                    <a:pt x="4119613" y="5319319"/>
                  </a:lnTo>
                  <a:lnTo>
                    <a:pt x="5298071" y="5319319"/>
                  </a:lnTo>
                  <a:lnTo>
                    <a:pt x="5298071" y="5426773"/>
                  </a:lnTo>
                  <a:lnTo>
                    <a:pt x="5310937" y="5426773"/>
                  </a:lnTo>
                  <a:lnTo>
                    <a:pt x="5310937" y="5319319"/>
                  </a:lnTo>
                  <a:lnTo>
                    <a:pt x="6489408" y="5319319"/>
                  </a:lnTo>
                  <a:lnTo>
                    <a:pt x="6489408" y="5426773"/>
                  </a:lnTo>
                  <a:lnTo>
                    <a:pt x="6502286" y="5426773"/>
                  </a:lnTo>
                  <a:lnTo>
                    <a:pt x="6502286" y="5319319"/>
                  </a:lnTo>
                  <a:lnTo>
                    <a:pt x="7680757" y="5319319"/>
                  </a:lnTo>
                  <a:lnTo>
                    <a:pt x="7680757" y="5426773"/>
                  </a:lnTo>
                  <a:lnTo>
                    <a:pt x="7693622" y="5426773"/>
                  </a:lnTo>
                  <a:lnTo>
                    <a:pt x="7693622" y="5319319"/>
                  </a:lnTo>
                  <a:lnTo>
                    <a:pt x="8872106" y="5319319"/>
                  </a:lnTo>
                  <a:lnTo>
                    <a:pt x="8872106" y="5426773"/>
                  </a:lnTo>
                  <a:lnTo>
                    <a:pt x="8884971" y="5426773"/>
                  </a:lnTo>
                  <a:lnTo>
                    <a:pt x="8884971" y="5319319"/>
                  </a:lnTo>
                  <a:lnTo>
                    <a:pt x="10063455" y="5319319"/>
                  </a:lnTo>
                  <a:lnTo>
                    <a:pt x="10063455" y="5426773"/>
                  </a:lnTo>
                  <a:lnTo>
                    <a:pt x="10076307" y="5426773"/>
                  </a:lnTo>
                  <a:lnTo>
                    <a:pt x="10076307" y="5319319"/>
                  </a:lnTo>
                  <a:lnTo>
                    <a:pt x="10477500" y="5319319"/>
                  </a:lnTo>
                  <a:lnTo>
                    <a:pt x="10477500" y="5306441"/>
                  </a:lnTo>
                  <a:lnTo>
                    <a:pt x="12839" y="5306441"/>
                  </a:lnTo>
                  <a:lnTo>
                    <a:pt x="12839" y="4270337"/>
                  </a:lnTo>
                  <a:lnTo>
                    <a:pt x="10477500" y="4270337"/>
                  </a:lnTo>
                  <a:lnTo>
                    <a:pt x="10477500" y="4257472"/>
                  </a:lnTo>
                  <a:lnTo>
                    <a:pt x="12839" y="4257472"/>
                  </a:lnTo>
                  <a:lnTo>
                    <a:pt x="12839" y="3221342"/>
                  </a:lnTo>
                  <a:lnTo>
                    <a:pt x="10477500" y="3221342"/>
                  </a:lnTo>
                  <a:lnTo>
                    <a:pt x="10477500" y="3208477"/>
                  </a:lnTo>
                  <a:lnTo>
                    <a:pt x="12839" y="3208477"/>
                  </a:lnTo>
                  <a:lnTo>
                    <a:pt x="12839" y="2172373"/>
                  </a:lnTo>
                  <a:lnTo>
                    <a:pt x="10477500" y="2172373"/>
                  </a:lnTo>
                  <a:lnTo>
                    <a:pt x="10477500" y="2159508"/>
                  </a:lnTo>
                  <a:lnTo>
                    <a:pt x="12839" y="2159508"/>
                  </a:lnTo>
                  <a:lnTo>
                    <a:pt x="12839" y="1123391"/>
                  </a:lnTo>
                  <a:lnTo>
                    <a:pt x="10477500" y="1123391"/>
                  </a:lnTo>
                  <a:lnTo>
                    <a:pt x="10477500" y="1110526"/>
                  </a:lnTo>
                  <a:lnTo>
                    <a:pt x="12839" y="1110526"/>
                  </a:lnTo>
                  <a:lnTo>
                    <a:pt x="12839" y="74422"/>
                  </a:lnTo>
                  <a:lnTo>
                    <a:pt x="10477500" y="74422"/>
                  </a:lnTo>
                  <a:lnTo>
                    <a:pt x="10477500" y="61544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8665559" y="5838725"/>
              <a:ext cx="191816" cy="19180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8665559" y="5541301"/>
              <a:ext cx="191816" cy="19180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7472717" y="4552972"/>
              <a:ext cx="191816" cy="19180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6279872" y="3437026"/>
              <a:ext cx="191816" cy="19180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5087029" y="3120360"/>
              <a:ext cx="191816" cy="19180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122810" y="3068912"/>
              <a:ext cx="191816" cy="19180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2696846" y="3175833"/>
              <a:ext cx="191816" cy="19180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1508498" y="3330172"/>
              <a:ext cx="191816" cy="19180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314156" y="3330172"/>
              <a:ext cx="191816" cy="19180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921551" y="3642812"/>
              <a:ext cx="191816" cy="19180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7472717" y="4868641"/>
              <a:ext cx="191816" cy="19180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279872" y="4361157"/>
              <a:ext cx="191816" cy="191805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5087029" y="4053430"/>
              <a:ext cx="191816" cy="19180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3894184" y="4001984"/>
              <a:ext cx="191816" cy="19180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701341" y="3861617"/>
              <a:ext cx="191816" cy="19180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315654" y="3899091"/>
              <a:ext cx="191816" cy="19180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122810" y="3871607"/>
              <a:ext cx="191816" cy="191805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508498" y="3810171"/>
              <a:ext cx="191816" cy="191805"/>
            </a:xfrm>
            <a:prstGeom prst="rect">
              <a:avLst/>
            </a:prstGeom>
          </p:spPr>
        </p:pic>
      </p:grpSp>
      <p:sp>
        <p:nvSpPr>
          <p:cNvPr id="84" name="object 84"/>
          <p:cNvSpPr/>
          <p:nvPr/>
        </p:nvSpPr>
        <p:spPr>
          <a:xfrm>
            <a:off x="12244571" y="8408115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09" h="283209">
                <a:moveTo>
                  <a:pt x="141545" y="0"/>
                </a:moveTo>
                <a:lnTo>
                  <a:pt x="96809" y="7216"/>
                </a:lnTo>
                <a:lnTo>
                  <a:pt x="57954" y="27312"/>
                </a:lnTo>
                <a:lnTo>
                  <a:pt x="27312" y="57954"/>
                </a:lnTo>
                <a:lnTo>
                  <a:pt x="7216" y="96809"/>
                </a:lnTo>
                <a:lnTo>
                  <a:pt x="0" y="141545"/>
                </a:lnTo>
                <a:lnTo>
                  <a:pt x="7216" y="186281"/>
                </a:lnTo>
                <a:lnTo>
                  <a:pt x="27312" y="225136"/>
                </a:lnTo>
                <a:lnTo>
                  <a:pt x="57954" y="255778"/>
                </a:lnTo>
                <a:lnTo>
                  <a:pt x="96809" y="275873"/>
                </a:lnTo>
                <a:lnTo>
                  <a:pt x="141545" y="283090"/>
                </a:lnTo>
                <a:lnTo>
                  <a:pt x="186281" y="275873"/>
                </a:lnTo>
                <a:lnTo>
                  <a:pt x="225136" y="255778"/>
                </a:lnTo>
                <a:lnTo>
                  <a:pt x="255778" y="225136"/>
                </a:lnTo>
                <a:lnTo>
                  <a:pt x="275873" y="186281"/>
                </a:lnTo>
                <a:lnTo>
                  <a:pt x="283090" y="141545"/>
                </a:lnTo>
                <a:lnTo>
                  <a:pt x="275873" y="96809"/>
                </a:lnTo>
                <a:lnTo>
                  <a:pt x="255778" y="57954"/>
                </a:lnTo>
                <a:lnTo>
                  <a:pt x="225136" y="27312"/>
                </a:lnTo>
                <a:lnTo>
                  <a:pt x="186281" y="7216"/>
                </a:lnTo>
                <a:lnTo>
                  <a:pt x="141545" y="0"/>
                </a:lnTo>
                <a:close/>
              </a:path>
            </a:pathLst>
          </a:custGeom>
          <a:solidFill>
            <a:srgbClr val="86C1E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5" name="object 85"/>
          <p:cNvGrpSpPr/>
          <p:nvPr/>
        </p:nvGrpSpPr>
        <p:grpSpPr>
          <a:xfrm>
            <a:off x="12614137" y="8445789"/>
            <a:ext cx="605790" cy="224154"/>
            <a:chOff x="12614137" y="8445789"/>
            <a:chExt cx="605790" cy="224154"/>
          </a:xfrm>
        </p:grpSpPr>
        <p:pic>
          <p:nvPicPr>
            <p:cNvPr id="86" name="object 8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2614137" y="8445789"/>
              <a:ext cx="243353" cy="22051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892506" y="8512258"/>
              <a:ext cx="154623" cy="15744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078527" y="8513084"/>
              <a:ext cx="140822" cy="153230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13586173" y="8408115"/>
            <a:ext cx="1439545" cy="283210"/>
            <a:chOff x="13586173" y="8408115"/>
            <a:chExt cx="1439545" cy="283210"/>
          </a:xfrm>
        </p:grpSpPr>
        <p:sp>
          <p:nvSpPr>
            <p:cNvPr id="90" name="object 90"/>
            <p:cNvSpPr/>
            <p:nvPr/>
          </p:nvSpPr>
          <p:spPr>
            <a:xfrm>
              <a:off x="13586173" y="8408115"/>
              <a:ext cx="283210" cy="283210"/>
            </a:xfrm>
            <a:custGeom>
              <a:avLst/>
              <a:gdLst/>
              <a:ahLst/>
              <a:cxnLst/>
              <a:rect l="l" t="t" r="r" b="b"/>
              <a:pathLst>
                <a:path w="283209" h="283209">
                  <a:moveTo>
                    <a:pt x="141545" y="0"/>
                  </a:moveTo>
                  <a:lnTo>
                    <a:pt x="96809" y="7216"/>
                  </a:lnTo>
                  <a:lnTo>
                    <a:pt x="57954" y="27312"/>
                  </a:lnTo>
                  <a:lnTo>
                    <a:pt x="27312" y="57954"/>
                  </a:lnTo>
                  <a:lnTo>
                    <a:pt x="7216" y="96809"/>
                  </a:lnTo>
                  <a:lnTo>
                    <a:pt x="0" y="141545"/>
                  </a:lnTo>
                  <a:lnTo>
                    <a:pt x="7216" y="186281"/>
                  </a:lnTo>
                  <a:lnTo>
                    <a:pt x="27312" y="225136"/>
                  </a:lnTo>
                  <a:lnTo>
                    <a:pt x="57954" y="255778"/>
                  </a:lnTo>
                  <a:lnTo>
                    <a:pt x="96809" y="275873"/>
                  </a:lnTo>
                  <a:lnTo>
                    <a:pt x="141545" y="283090"/>
                  </a:lnTo>
                  <a:lnTo>
                    <a:pt x="186281" y="275873"/>
                  </a:lnTo>
                  <a:lnTo>
                    <a:pt x="225136" y="255778"/>
                  </a:lnTo>
                  <a:lnTo>
                    <a:pt x="255778" y="225136"/>
                  </a:lnTo>
                  <a:lnTo>
                    <a:pt x="275873" y="186281"/>
                  </a:lnTo>
                  <a:lnTo>
                    <a:pt x="283090" y="141545"/>
                  </a:lnTo>
                  <a:lnTo>
                    <a:pt x="275873" y="96809"/>
                  </a:lnTo>
                  <a:lnTo>
                    <a:pt x="255778" y="57954"/>
                  </a:lnTo>
                  <a:lnTo>
                    <a:pt x="225136" y="27312"/>
                  </a:lnTo>
                  <a:lnTo>
                    <a:pt x="186281" y="7216"/>
                  </a:lnTo>
                  <a:lnTo>
                    <a:pt x="141545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3911800" y="8445787"/>
              <a:ext cx="325120" cy="220979"/>
            </a:xfrm>
            <a:custGeom>
              <a:avLst/>
              <a:gdLst/>
              <a:ahLst/>
              <a:cxnLst/>
              <a:rect l="l" t="t" r="r" b="b"/>
              <a:pathLst>
                <a:path w="325119" h="220979">
                  <a:moveTo>
                    <a:pt x="325016" y="0"/>
                  </a:moveTo>
                  <a:lnTo>
                    <a:pt x="277970" y="0"/>
                  </a:lnTo>
                  <a:lnTo>
                    <a:pt x="234610" y="157702"/>
                  </a:lnTo>
                  <a:lnTo>
                    <a:pt x="187010" y="0"/>
                  </a:lnTo>
                  <a:lnTo>
                    <a:pt x="138278" y="0"/>
                  </a:lnTo>
                  <a:lnTo>
                    <a:pt x="90688" y="156592"/>
                  </a:lnTo>
                  <a:lnTo>
                    <a:pt x="48731" y="0"/>
                  </a:lnTo>
                  <a:lnTo>
                    <a:pt x="0" y="0"/>
                  </a:lnTo>
                  <a:lnTo>
                    <a:pt x="64772" y="220516"/>
                  </a:lnTo>
                  <a:lnTo>
                    <a:pt x="113797" y="220516"/>
                  </a:lnTo>
                  <a:lnTo>
                    <a:pt x="161942" y="60542"/>
                  </a:lnTo>
                  <a:lnTo>
                    <a:pt x="162508" y="60542"/>
                  </a:lnTo>
                  <a:lnTo>
                    <a:pt x="210381" y="220516"/>
                  </a:lnTo>
                  <a:lnTo>
                    <a:pt x="259677" y="220516"/>
                  </a:lnTo>
                  <a:lnTo>
                    <a:pt x="325016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4239052" y="8512540"/>
              <a:ext cx="164193" cy="157157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4698464" y="8512257"/>
              <a:ext cx="154623" cy="15744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4434195" y="8512534"/>
              <a:ext cx="234327" cy="153775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4884471" y="8513083"/>
              <a:ext cx="140822" cy="153230"/>
            </a:xfrm>
            <a:prstGeom prst="rect">
              <a:avLst/>
            </a:prstGeom>
          </p:spPr>
        </p:pic>
      </p:grpSp>
      <p:grpSp>
        <p:nvGrpSpPr>
          <p:cNvPr id="96" name="object 96"/>
          <p:cNvGrpSpPr/>
          <p:nvPr/>
        </p:nvGrpSpPr>
        <p:grpSpPr>
          <a:xfrm>
            <a:off x="7660102" y="6069131"/>
            <a:ext cx="304165" cy="1102360"/>
            <a:chOff x="7660102" y="6069131"/>
            <a:chExt cx="304165" cy="1102360"/>
          </a:xfrm>
        </p:grpSpPr>
        <p:sp>
          <p:nvSpPr>
            <p:cNvPr id="97" name="object 97"/>
            <p:cNvSpPr/>
            <p:nvPr/>
          </p:nvSpPr>
          <p:spPr>
            <a:xfrm>
              <a:off x="7669098" y="6986796"/>
              <a:ext cx="220979" cy="184150"/>
            </a:xfrm>
            <a:custGeom>
              <a:avLst/>
              <a:gdLst/>
              <a:ahLst/>
              <a:cxnLst/>
              <a:rect l="l" t="t" r="r" b="b"/>
              <a:pathLst>
                <a:path w="220979" h="184150">
                  <a:moveTo>
                    <a:pt x="22051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7020" y="45720"/>
                  </a:lnTo>
                  <a:lnTo>
                    <a:pt x="87020" y="138430"/>
                  </a:lnTo>
                  <a:lnTo>
                    <a:pt x="0" y="138430"/>
                  </a:lnTo>
                  <a:lnTo>
                    <a:pt x="0" y="184150"/>
                  </a:lnTo>
                  <a:lnTo>
                    <a:pt x="220510" y="184150"/>
                  </a:lnTo>
                  <a:lnTo>
                    <a:pt x="220510" y="138430"/>
                  </a:lnTo>
                  <a:lnTo>
                    <a:pt x="131229" y="138430"/>
                  </a:lnTo>
                  <a:lnTo>
                    <a:pt x="131229" y="45720"/>
                  </a:lnTo>
                  <a:lnTo>
                    <a:pt x="220510" y="45720"/>
                  </a:lnTo>
                  <a:lnTo>
                    <a:pt x="220510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735562" y="6797792"/>
              <a:ext cx="157440" cy="15462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735833" y="6639188"/>
              <a:ext cx="156613" cy="136885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7660102" y="6555936"/>
              <a:ext cx="229870" cy="44450"/>
            </a:xfrm>
            <a:custGeom>
              <a:avLst/>
              <a:gdLst/>
              <a:ahLst/>
              <a:cxnLst/>
              <a:rect l="l" t="t" r="r" b="b"/>
              <a:pathLst>
                <a:path w="229870" h="44450">
                  <a:moveTo>
                    <a:pt x="229511" y="0"/>
                  </a:moveTo>
                  <a:lnTo>
                    <a:pt x="0" y="0"/>
                  </a:lnTo>
                  <a:lnTo>
                    <a:pt x="0" y="44229"/>
                  </a:lnTo>
                  <a:lnTo>
                    <a:pt x="229511" y="44229"/>
                  </a:lnTo>
                  <a:lnTo>
                    <a:pt x="229511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692187" y="6422192"/>
              <a:ext cx="199407" cy="108143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660375" y="6069131"/>
              <a:ext cx="303314" cy="319391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7659524" y="5542430"/>
            <a:ext cx="233679" cy="433070"/>
            <a:chOff x="7659524" y="5542430"/>
            <a:chExt cx="233679" cy="433070"/>
          </a:xfrm>
        </p:grpSpPr>
        <p:sp>
          <p:nvSpPr>
            <p:cNvPr id="104" name="object 104"/>
            <p:cNvSpPr/>
            <p:nvPr/>
          </p:nvSpPr>
          <p:spPr>
            <a:xfrm>
              <a:off x="7659522" y="5841739"/>
              <a:ext cx="230504" cy="133985"/>
            </a:xfrm>
            <a:custGeom>
              <a:avLst/>
              <a:gdLst/>
              <a:ahLst/>
              <a:cxnLst/>
              <a:rect l="l" t="t" r="r" b="b"/>
              <a:pathLst>
                <a:path w="230504" h="133985">
                  <a:moveTo>
                    <a:pt x="54330" y="27609"/>
                  </a:moveTo>
                  <a:lnTo>
                    <a:pt x="52209" y="16751"/>
                  </a:lnTo>
                  <a:lnTo>
                    <a:pt x="46418" y="7988"/>
                  </a:lnTo>
                  <a:lnTo>
                    <a:pt x="37846" y="2133"/>
                  </a:lnTo>
                  <a:lnTo>
                    <a:pt x="27330" y="0"/>
                  </a:lnTo>
                  <a:lnTo>
                    <a:pt x="16637" y="2133"/>
                  </a:lnTo>
                  <a:lnTo>
                    <a:pt x="7950" y="7988"/>
                  </a:lnTo>
                  <a:lnTo>
                    <a:pt x="2120" y="16751"/>
                  </a:lnTo>
                  <a:lnTo>
                    <a:pt x="0" y="27609"/>
                  </a:lnTo>
                  <a:lnTo>
                    <a:pt x="2120" y="38011"/>
                  </a:lnTo>
                  <a:lnTo>
                    <a:pt x="7950" y="46609"/>
                  </a:lnTo>
                  <a:lnTo>
                    <a:pt x="16637" y="52476"/>
                  </a:lnTo>
                  <a:lnTo>
                    <a:pt x="27330" y="54648"/>
                  </a:lnTo>
                  <a:lnTo>
                    <a:pt x="37846" y="52476"/>
                  </a:lnTo>
                  <a:lnTo>
                    <a:pt x="46418" y="46609"/>
                  </a:lnTo>
                  <a:lnTo>
                    <a:pt x="52209" y="38011"/>
                  </a:lnTo>
                  <a:lnTo>
                    <a:pt x="54330" y="27609"/>
                  </a:lnTo>
                  <a:close/>
                </a:path>
                <a:path w="230504" h="133985">
                  <a:moveTo>
                    <a:pt x="230073" y="5067"/>
                  </a:moveTo>
                  <a:lnTo>
                    <a:pt x="79692" y="5067"/>
                  </a:lnTo>
                  <a:lnTo>
                    <a:pt x="79692" y="49288"/>
                  </a:lnTo>
                  <a:lnTo>
                    <a:pt x="230073" y="49288"/>
                  </a:lnTo>
                  <a:lnTo>
                    <a:pt x="230073" y="5067"/>
                  </a:lnTo>
                  <a:close/>
                </a:path>
                <a:path w="230504" h="133985">
                  <a:moveTo>
                    <a:pt x="230085" y="89166"/>
                  </a:moveTo>
                  <a:lnTo>
                    <a:pt x="571" y="89166"/>
                  </a:lnTo>
                  <a:lnTo>
                    <a:pt x="571" y="133388"/>
                  </a:lnTo>
                  <a:lnTo>
                    <a:pt x="230085" y="133388"/>
                  </a:lnTo>
                  <a:lnTo>
                    <a:pt x="230085" y="89166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659524" y="5542430"/>
              <a:ext cx="233477" cy="278861"/>
            </a:xfrm>
            <a:prstGeom prst="rect">
              <a:avLst/>
            </a:prstGeom>
          </p:spPr>
        </p:pic>
      </p:grpSp>
      <p:grpSp>
        <p:nvGrpSpPr>
          <p:cNvPr id="106" name="object 106"/>
          <p:cNvGrpSpPr/>
          <p:nvPr/>
        </p:nvGrpSpPr>
        <p:grpSpPr>
          <a:xfrm>
            <a:off x="7692187" y="3775362"/>
            <a:ext cx="272415" cy="1675130"/>
            <a:chOff x="7692187" y="3775362"/>
            <a:chExt cx="272415" cy="1675130"/>
          </a:xfrm>
        </p:grpSpPr>
        <p:pic>
          <p:nvPicPr>
            <p:cNvPr id="107" name="object 10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735562" y="5131404"/>
              <a:ext cx="157440" cy="318976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736407" y="4947874"/>
              <a:ext cx="227574" cy="16165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735562" y="4771083"/>
              <a:ext cx="157440" cy="154623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692187" y="4470854"/>
              <a:ext cx="200804" cy="278045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735833" y="4310244"/>
              <a:ext cx="156613" cy="136885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736404" y="4130492"/>
              <a:ext cx="153209" cy="140822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735833" y="3775362"/>
              <a:ext cx="227855" cy="325327"/>
            </a:xfrm>
            <a:prstGeom prst="rect">
              <a:avLst/>
            </a:prstGeom>
          </p:spPr>
        </p:pic>
      </p:grpSp>
      <p:grpSp>
        <p:nvGrpSpPr>
          <p:cNvPr id="114" name="object 114"/>
          <p:cNvGrpSpPr/>
          <p:nvPr/>
        </p:nvGrpSpPr>
        <p:grpSpPr>
          <a:xfrm>
            <a:off x="7643740" y="2745754"/>
            <a:ext cx="320040" cy="943610"/>
            <a:chOff x="7643740" y="2745754"/>
            <a:chExt cx="320040" cy="943610"/>
          </a:xfrm>
        </p:grpSpPr>
        <p:sp>
          <p:nvSpPr>
            <p:cNvPr id="115" name="object 115"/>
            <p:cNvSpPr/>
            <p:nvPr/>
          </p:nvSpPr>
          <p:spPr>
            <a:xfrm>
              <a:off x="7643741" y="3591237"/>
              <a:ext cx="284480" cy="97790"/>
            </a:xfrm>
            <a:custGeom>
              <a:avLst/>
              <a:gdLst/>
              <a:ahLst/>
              <a:cxnLst/>
              <a:rect l="l" t="t" r="r" b="b"/>
              <a:pathLst>
                <a:path w="284479" h="97789">
                  <a:moveTo>
                    <a:pt x="258850" y="0"/>
                  </a:moveTo>
                  <a:lnTo>
                    <a:pt x="237697" y="24037"/>
                  </a:lnTo>
                  <a:lnTo>
                    <a:pt x="212371" y="42322"/>
                  </a:lnTo>
                  <a:lnTo>
                    <a:pt x="182398" y="53952"/>
                  </a:lnTo>
                  <a:lnTo>
                    <a:pt x="147304" y="58029"/>
                  </a:lnTo>
                  <a:lnTo>
                    <a:pt x="137158" y="58029"/>
                  </a:lnTo>
                  <a:lnTo>
                    <a:pt x="102106" y="53952"/>
                  </a:lnTo>
                  <a:lnTo>
                    <a:pt x="72207" y="42322"/>
                  </a:lnTo>
                  <a:lnTo>
                    <a:pt x="46901" y="24037"/>
                  </a:lnTo>
                  <a:lnTo>
                    <a:pt x="25632" y="0"/>
                  </a:lnTo>
                  <a:lnTo>
                    <a:pt x="0" y="19151"/>
                  </a:lnTo>
                  <a:lnTo>
                    <a:pt x="24012" y="51988"/>
                  </a:lnTo>
                  <a:lnTo>
                    <a:pt x="54935" y="76717"/>
                  </a:lnTo>
                  <a:lnTo>
                    <a:pt x="92612" y="92309"/>
                  </a:lnTo>
                  <a:lnTo>
                    <a:pt x="136885" y="97735"/>
                  </a:lnTo>
                  <a:lnTo>
                    <a:pt x="147304" y="97735"/>
                  </a:lnTo>
                  <a:lnTo>
                    <a:pt x="191742" y="92309"/>
                  </a:lnTo>
                  <a:lnTo>
                    <a:pt x="229506" y="76717"/>
                  </a:lnTo>
                  <a:lnTo>
                    <a:pt x="260460" y="51988"/>
                  </a:lnTo>
                  <a:lnTo>
                    <a:pt x="284473" y="19151"/>
                  </a:lnTo>
                  <a:lnTo>
                    <a:pt x="258850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735562" y="3274826"/>
              <a:ext cx="228127" cy="326141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735833" y="3116205"/>
              <a:ext cx="156613" cy="136885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735555" y="2843879"/>
              <a:ext cx="157440" cy="233392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7643740" y="2745754"/>
              <a:ext cx="284480" cy="97790"/>
            </a:xfrm>
            <a:custGeom>
              <a:avLst/>
              <a:gdLst/>
              <a:ahLst/>
              <a:cxnLst/>
              <a:rect l="l" t="t" r="r" b="b"/>
              <a:pathLst>
                <a:path w="284479" h="97789">
                  <a:moveTo>
                    <a:pt x="147314" y="0"/>
                  </a:moveTo>
                  <a:lnTo>
                    <a:pt x="136885" y="0"/>
                  </a:lnTo>
                  <a:lnTo>
                    <a:pt x="92610" y="5430"/>
                  </a:lnTo>
                  <a:lnTo>
                    <a:pt x="54931" y="21051"/>
                  </a:lnTo>
                  <a:lnTo>
                    <a:pt x="24007" y="45861"/>
                  </a:lnTo>
                  <a:lnTo>
                    <a:pt x="0" y="78856"/>
                  </a:lnTo>
                  <a:lnTo>
                    <a:pt x="24795" y="97169"/>
                  </a:lnTo>
                  <a:lnTo>
                    <a:pt x="46187" y="73220"/>
                  </a:lnTo>
                  <a:lnTo>
                    <a:pt x="71784" y="55130"/>
                  </a:lnTo>
                  <a:lnTo>
                    <a:pt x="101977" y="43694"/>
                  </a:lnTo>
                  <a:lnTo>
                    <a:pt x="137158" y="39705"/>
                  </a:lnTo>
                  <a:lnTo>
                    <a:pt x="147314" y="39705"/>
                  </a:lnTo>
                  <a:lnTo>
                    <a:pt x="182492" y="43694"/>
                  </a:lnTo>
                  <a:lnTo>
                    <a:pt x="212680" y="55130"/>
                  </a:lnTo>
                  <a:lnTo>
                    <a:pt x="238276" y="73220"/>
                  </a:lnTo>
                  <a:lnTo>
                    <a:pt x="259677" y="97169"/>
                  </a:lnTo>
                  <a:lnTo>
                    <a:pt x="284473" y="78856"/>
                  </a:lnTo>
                  <a:lnTo>
                    <a:pt x="260456" y="45861"/>
                  </a:lnTo>
                  <a:lnTo>
                    <a:pt x="229503" y="21051"/>
                  </a:lnTo>
                  <a:lnTo>
                    <a:pt x="191745" y="5430"/>
                  </a:lnTo>
                  <a:lnTo>
                    <a:pt x="147314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0" name="object 120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1" name="object 121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122" name="object 122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6BBF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5"/>
              <a:t>Health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8324850" cy="576389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5610"/>
              </a:lnSpc>
              <a:spcBef>
                <a:spcPts val="500"/>
              </a:spcBef>
            </a:pPr>
            <a:r>
              <a:rPr dirty="0" sz="4950" spc="-250">
                <a:solidFill>
                  <a:srgbClr val="412468"/>
                </a:solidFill>
                <a:latin typeface="Arial Black"/>
                <a:cs typeface="Arial Black"/>
              </a:rPr>
              <a:t>People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10">
                <a:solidFill>
                  <a:srgbClr val="412468"/>
                </a:solidFill>
                <a:latin typeface="Arial Black"/>
                <a:cs typeface="Arial Black"/>
              </a:rPr>
              <a:t>aged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135">
                <a:solidFill>
                  <a:srgbClr val="412468"/>
                </a:solidFill>
                <a:latin typeface="Arial Black"/>
                <a:cs typeface="Arial Black"/>
              </a:rPr>
              <a:t>50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95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">
                <a:solidFill>
                  <a:srgbClr val="412468"/>
                </a:solidFill>
                <a:latin typeface="Arial Black"/>
                <a:cs typeface="Arial Black"/>
              </a:rPr>
              <a:t>69 </a:t>
            </a:r>
            <a:r>
              <a:rPr dirty="0" sz="4950" spc="-210">
                <a:solidFill>
                  <a:srgbClr val="412468"/>
                </a:solidFill>
                <a:latin typeface="Arial Black"/>
                <a:cs typeface="Arial Black"/>
              </a:rPr>
              <a:t>living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35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most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50">
                <a:solidFill>
                  <a:srgbClr val="412468"/>
                </a:solidFill>
                <a:latin typeface="Arial Black"/>
                <a:cs typeface="Arial Black"/>
              </a:rPr>
              <a:t>deprived </a:t>
            </a:r>
            <a:r>
              <a:rPr dirty="0" sz="4950" spc="-415">
                <a:solidFill>
                  <a:srgbClr val="412468"/>
                </a:solidFill>
                <a:latin typeface="Arial Black"/>
                <a:cs typeface="Arial Black"/>
              </a:rPr>
              <a:t>areas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35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0">
                <a:solidFill>
                  <a:srgbClr val="412468"/>
                </a:solidFill>
                <a:latin typeface="Arial Black"/>
                <a:cs typeface="Arial Black"/>
              </a:rPr>
              <a:t>England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75">
                <a:solidFill>
                  <a:srgbClr val="412468"/>
                </a:solidFill>
                <a:latin typeface="Arial Black"/>
                <a:cs typeface="Arial Black"/>
              </a:rPr>
              <a:t>are</a:t>
            </a:r>
            <a:r>
              <a:rPr dirty="0" sz="4950" spc="123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85">
                <a:solidFill>
                  <a:srgbClr val="412468"/>
                </a:solidFill>
                <a:latin typeface="Arial Black"/>
                <a:cs typeface="Arial Black"/>
              </a:rPr>
              <a:t>nearly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40">
                <a:solidFill>
                  <a:srgbClr val="412468"/>
                </a:solidFill>
                <a:latin typeface="Arial Black"/>
                <a:cs typeface="Arial Black"/>
              </a:rPr>
              <a:t>3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90">
                <a:solidFill>
                  <a:srgbClr val="412468"/>
                </a:solidFill>
                <a:latin typeface="Arial Black"/>
                <a:cs typeface="Arial Black"/>
              </a:rPr>
              <a:t>times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25">
                <a:solidFill>
                  <a:srgbClr val="412468"/>
                </a:solidFill>
                <a:latin typeface="Arial Black"/>
                <a:cs typeface="Arial Black"/>
              </a:rPr>
              <a:t>more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05">
                <a:solidFill>
                  <a:srgbClr val="412468"/>
                </a:solidFill>
                <a:latin typeface="Arial Black"/>
                <a:cs typeface="Arial Black"/>
              </a:rPr>
              <a:t>likely </a:t>
            </a:r>
            <a:r>
              <a:rPr dirty="0" sz="4950" spc="-95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4950" spc="-5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40">
                <a:solidFill>
                  <a:srgbClr val="412468"/>
                </a:solidFill>
                <a:latin typeface="Arial Black"/>
                <a:cs typeface="Arial Black"/>
              </a:rPr>
              <a:t>have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65">
                <a:solidFill>
                  <a:srgbClr val="412468"/>
                </a:solidFill>
                <a:latin typeface="Arial Black"/>
                <a:cs typeface="Arial Black"/>
              </a:rPr>
              <a:t>a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5">
                <a:solidFill>
                  <a:srgbClr val="412468"/>
                </a:solidFill>
                <a:latin typeface="Arial Black"/>
                <a:cs typeface="Arial Black"/>
              </a:rPr>
              <a:t>health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">
                <a:solidFill>
                  <a:srgbClr val="412468"/>
                </a:solidFill>
                <a:latin typeface="Arial Black"/>
                <a:cs typeface="Arial Black"/>
              </a:rPr>
              <a:t>problem </a:t>
            </a:r>
            <a:r>
              <a:rPr dirty="0" sz="4950" spc="-140">
                <a:solidFill>
                  <a:srgbClr val="412468"/>
                </a:solidFill>
                <a:latin typeface="Arial Black"/>
                <a:cs typeface="Arial Black"/>
              </a:rPr>
              <a:t>or</a:t>
            </a:r>
            <a:r>
              <a:rPr dirty="0" sz="4950" spc="-4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disability</a:t>
            </a:r>
            <a:r>
              <a:rPr dirty="0" sz="4950" spc="-4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25">
                <a:solidFill>
                  <a:srgbClr val="412468"/>
                </a:solidFill>
                <a:latin typeface="Arial Black"/>
                <a:cs typeface="Arial Black"/>
              </a:rPr>
              <a:t>that</a:t>
            </a:r>
            <a:r>
              <a:rPr dirty="0" sz="4950" spc="-4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95">
                <a:solidFill>
                  <a:srgbClr val="412468"/>
                </a:solidFill>
                <a:latin typeface="Arial Black"/>
                <a:cs typeface="Arial Black"/>
              </a:rPr>
              <a:t>affects </a:t>
            </a:r>
            <a:r>
              <a:rPr dirty="0" sz="4950" spc="-220">
                <a:solidFill>
                  <a:srgbClr val="412468"/>
                </a:solidFill>
                <a:latin typeface="Arial Black"/>
                <a:cs typeface="Arial Black"/>
              </a:rPr>
              <a:t>their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45">
                <a:solidFill>
                  <a:srgbClr val="412468"/>
                </a:solidFill>
                <a:latin typeface="Arial Black"/>
                <a:cs typeface="Arial Black"/>
              </a:rPr>
              <a:t>daily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95">
                <a:solidFill>
                  <a:srgbClr val="412468"/>
                </a:solidFill>
                <a:latin typeface="Arial Black"/>
                <a:cs typeface="Arial Black"/>
              </a:rPr>
              <a:t>life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505">
                <a:solidFill>
                  <a:srgbClr val="412468"/>
                </a:solidFill>
                <a:latin typeface="Arial Black"/>
                <a:cs typeface="Arial Black"/>
              </a:rPr>
              <a:t>as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85">
                <a:solidFill>
                  <a:srgbClr val="412468"/>
                </a:solidFill>
                <a:latin typeface="Arial Black"/>
                <a:cs typeface="Arial Black"/>
              </a:rPr>
              <a:t>those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20">
                <a:solidFill>
                  <a:srgbClr val="412468"/>
                </a:solidFill>
                <a:latin typeface="Arial Black"/>
                <a:cs typeface="Arial Black"/>
              </a:rPr>
              <a:t>in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4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45">
                <a:solidFill>
                  <a:srgbClr val="412468"/>
                </a:solidFill>
                <a:latin typeface="Arial Black"/>
                <a:cs typeface="Arial Black"/>
              </a:rPr>
              <a:t>least</a:t>
            </a:r>
            <a:r>
              <a:rPr dirty="0" sz="4950" spc="-4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0">
                <a:solidFill>
                  <a:srgbClr val="412468"/>
                </a:solidFill>
                <a:latin typeface="Arial Black"/>
                <a:cs typeface="Arial Black"/>
              </a:rPr>
              <a:t>deprived</a:t>
            </a:r>
            <a:r>
              <a:rPr dirty="0" sz="4950" spc="-4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80">
                <a:solidFill>
                  <a:srgbClr val="412468"/>
                </a:solidFill>
                <a:latin typeface="Arial Black"/>
                <a:cs typeface="Arial Black"/>
              </a:rPr>
              <a:t>areas.</a:t>
            </a:r>
            <a:endParaRPr sz="49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866330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5.08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better.org.uk/health-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and-</a:t>
            </a:r>
            <a:r>
              <a:rPr dirty="0" sz="1300" spc="-1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wellbeing-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59005" y="8901165"/>
            <a:ext cx="440182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70">
                <a:solidFill>
                  <a:srgbClr val="412468"/>
                </a:solidFill>
                <a:latin typeface="Lucida Sans Unicode"/>
                <a:cs typeface="Lucida Sans Unicode"/>
              </a:rPr>
              <a:t>*IMD,</a:t>
            </a:r>
            <a:r>
              <a:rPr dirty="0" sz="1950" spc="-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950">
                <a:solidFill>
                  <a:srgbClr val="412468"/>
                </a:solidFill>
                <a:latin typeface="Lucida Sans Unicode"/>
                <a:cs typeface="Lucida Sans Unicode"/>
              </a:rPr>
              <a:t>Index</a:t>
            </a:r>
            <a:r>
              <a:rPr dirty="0" sz="1950" spc="-10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950" spc="55">
                <a:solidFill>
                  <a:srgbClr val="412468"/>
                </a:solidFill>
                <a:latin typeface="Lucida Sans Unicode"/>
                <a:cs typeface="Lucida Sans Unicode"/>
              </a:rPr>
              <a:t>of</a:t>
            </a:r>
            <a:r>
              <a:rPr dirty="0" sz="1950" spc="-10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950" spc="55">
                <a:solidFill>
                  <a:srgbClr val="412468"/>
                </a:solidFill>
                <a:latin typeface="Lucida Sans Unicode"/>
                <a:cs typeface="Lucida Sans Unicode"/>
              </a:rPr>
              <a:t>Multiple</a:t>
            </a:r>
            <a:r>
              <a:rPr dirty="0" sz="1950" spc="-10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950" spc="-10">
                <a:solidFill>
                  <a:srgbClr val="412468"/>
                </a:solidFill>
                <a:latin typeface="Lucida Sans Unicode"/>
                <a:cs typeface="Lucida Sans Unicode"/>
              </a:rPr>
              <a:t>Deprivation</a:t>
            </a:r>
            <a:endParaRPr sz="1950">
              <a:latin typeface="Lucida Sans Unicode"/>
              <a:cs typeface="Lucida Sans Unicod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627029" y="8406487"/>
            <a:ext cx="452120" cy="176530"/>
            <a:chOff x="12627029" y="8406487"/>
            <a:chExt cx="452120" cy="176530"/>
          </a:xfrm>
        </p:grpSpPr>
        <p:sp>
          <p:nvSpPr>
            <p:cNvPr id="6" name="object 6"/>
            <p:cNvSpPr/>
            <p:nvPr/>
          </p:nvSpPr>
          <p:spPr>
            <a:xfrm>
              <a:off x="12627029" y="8406487"/>
              <a:ext cx="27940" cy="176530"/>
            </a:xfrm>
            <a:custGeom>
              <a:avLst/>
              <a:gdLst/>
              <a:ahLst/>
              <a:cxnLst/>
              <a:rect l="l" t="t" r="r" b="b"/>
              <a:pathLst>
                <a:path w="27940" h="176529">
                  <a:moveTo>
                    <a:pt x="27705" y="0"/>
                  </a:moveTo>
                  <a:lnTo>
                    <a:pt x="0" y="0"/>
                  </a:lnTo>
                  <a:lnTo>
                    <a:pt x="0" y="176455"/>
                  </a:lnTo>
                  <a:lnTo>
                    <a:pt x="27705" y="176455"/>
                  </a:lnTo>
                  <a:lnTo>
                    <a:pt x="27705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96212" y="8406500"/>
              <a:ext cx="190423" cy="17643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28797" y="8406494"/>
              <a:ext cx="150089" cy="17644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50603" y="8406493"/>
            <a:ext cx="80227" cy="17645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5592896" y="8406487"/>
            <a:ext cx="452120" cy="176530"/>
            <a:chOff x="15592896" y="8406487"/>
            <a:chExt cx="452120" cy="176530"/>
          </a:xfrm>
        </p:grpSpPr>
        <p:sp>
          <p:nvSpPr>
            <p:cNvPr id="11" name="object 11"/>
            <p:cNvSpPr/>
            <p:nvPr/>
          </p:nvSpPr>
          <p:spPr>
            <a:xfrm>
              <a:off x="15592896" y="8406487"/>
              <a:ext cx="27940" cy="176530"/>
            </a:xfrm>
            <a:custGeom>
              <a:avLst/>
              <a:gdLst/>
              <a:ahLst/>
              <a:cxnLst/>
              <a:rect l="l" t="t" r="r" b="b"/>
              <a:pathLst>
                <a:path w="27940" h="176529">
                  <a:moveTo>
                    <a:pt x="27705" y="0"/>
                  </a:moveTo>
                  <a:lnTo>
                    <a:pt x="0" y="0"/>
                  </a:lnTo>
                  <a:lnTo>
                    <a:pt x="0" y="176455"/>
                  </a:lnTo>
                  <a:lnTo>
                    <a:pt x="27705" y="176455"/>
                  </a:lnTo>
                  <a:lnTo>
                    <a:pt x="27705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62074" y="8406500"/>
              <a:ext cx="190423" cy="1764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94659" y="8406494"/>
              <a:ext cx="150089" cy="176444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6116465" y="8404018"/>
            <a:ext cx="261620" cy="180975"/>
            <a:chOff x="16116465" y="8404018"/>
            <a:chExt cx="261620" cy="18097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16465" y="8406493"/>
              <a:ext cx="80227" cy="176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29736" y="8404018"/>
              <a:ext cx="148278" cy="180957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12635776" y="4348995"/>
            <a:ext cx="126364" cy="150495"/>
          </a:xfrm>
          <a:custGeom>
            <a:avLst/>
            <a:gdLst/>
            <a:ahLst/>
            <a:cxnLst/>
            <a:rect l="l" t="t" r="r" b="b"/>
            <a:pathLst>
              <a:path w="126365" h="150495">
                <a:moveTo>
                  <a:pt x="123839" y="0"/>
                </a:moveTo>
                <a:lnTo>
                  <a:pt x="0" y="1926"/>
                </a:lnTo>
                <a:lnTo>
                  <a:pt x="2314" y="149880"/>
                </a:lnTo>
                <a:lnTo>
                  <a:pt x="126153" y="147964"/>
                </a:lnTo>
                <a:lnTo>
                  <a:pt x="123839" y="0"/>
                </a:lnTo>
                <a:close/>
              </a:path>
            </a:pathLst>
          </a:custGeom>
          <a:solidFill>
            <a:srgbClr val="FDC4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/>
          <p:cNvGrpSpPr/>
          <p:nvPr/>
        </p:nvGrpSpPr>
        <p:grpSpPr>
          <a:xfrm>
            <a:off x="11401831" y="1190654"/>
            <a:ext cx="6121400" cy="7028815"/>
            <a:chOff x="11401831" y="1190654"/>
            <a:chExt cx="6121400" cy="7028815"/>
          </a:xfrm>
        </p:grpSpPr>
        <p:sp>
          <p:nvSpPr>
            <p:cNvPr id="19" name="object 19"/>
            <p:cNvSpPr/>
            <p:nvPr/>
          </p:nvSpPr>
          <p:spPr>
            <a:xfrm>
              <a:off x="14462272" y="6969651"/>
              <a:ext cx="3060700" cy="1250315"/>
            </a:xfrm>
            <a:custGeom>
              <a:avLst/>
              <a:gdLst/>
              <a:ahLst/>
              <a:cxnLst/>
              <a:rect l="l" t="t" r="r" b="b"/>
              <a:pathLst>
                <a:path w="3060700" h="1250315">
                  <a:moveTo>
                    <a:pt x="3060419" y="0"/>
                  </a:moveTo>
                  <a:lnTo>
                    <a:pt x="0" y="0"/>
                  </a:lnTo>
                  <a:lnTo>
                    <a:pt x="0" y="1249815"/>
                  </a:lnTo>
                  <a:lnTo>
                    <a:pt x="3060419" y="1249815"/>
                  </a:lnTo>
                  <a:lnTo>
                    <a:pt x="3060419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1401831" y="4609995"/>
              <a:ext cx="3060700" cy="3609975"/>
            </a:xfrm>
            <a:custGeom>
              <a:avLst/>
              <a:gdLst/>
              <a:ahLst/>
              <a:cxnLst/>
              <a:rect l="l" t="t" r="r" b="b"/>
              <a:pathLst>
                <a:path w="3060700" h="3609975">
                  <a:moveTo>
                    <a:pt x="3060419" y="0"/>
                  </a:moveTo>
                  <a:lnTo>
                    <a:pt x="0" y="0"/>
                  </a:lnTo>
                  <a:lnTo>
                    <a:pt x="0" y="3609450"/>
                  </a:lnTo>
                  <a:lnTo>
                    <a:pt x="3060419" y="3609450"/>
                  </a:lnTo>
                  <a:lnTo>
                    <a:pt x="3060419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2249011" y="5007603"/>
              <a:ext cx="4432300" cy="2815590"/>
            </a:xfrm>
            <a:custGeom>
              <a:avLst/>
              <a:gdLst/>
              <a:ahLst/>
              <a:cxnLst/>
              <a:rect l="l" t="t" r="r" b="b"/>
              <a:pathLst>
                <a:path w="4432300" h="2815590">
                  <a:moveTo>
                    <a:pt x="338785" y="314604"/>
                  </a:moveTo>
                  <a:lnTo>
                    <a:pt x="331152" y="261848"/>
                  </a:lnTo>
                  <a:lnTo>
                    <a:pt x="309930" y="220586"/>
                  </a:lnTo>
                  <a:lnTo>
                    <a:pt x="277723" y="190931"/>
                  </a:lnTo>
                  <a:lnTo>
                    <a:pt x="237109" y="173037"/>
                  </a:lnTo>
                  <a:lnTo>
                    <a:pt x="190652" y="167030"/>
                  </a:lnTo>
                  <a:lnTo>
                    <a:pt x="167690" y="169011"/>
                  </a:lnTo>
                  <a:lnTo>
                    <a:pt x="146380" y="174853"/>
                  </a:lnTo>
                  <a:lnTo>
                    <a:pt x="126403" y="184467"/>
                  </a:lnTo>
                  <a:lnTo>
                    <a:pt x="107429" y="197726"/>
                  </a:lnTo>
                  <a:lnTo>
                    <a:pt x="122174" y="93865"/>
                  </a:lnTo>
                  <a:lnTo>
                    <a:pt x="318147" y="93865"/>
                  </a:lnTo>
                  <a:lnTo>
                    <a:pt x="318147" y="7086"/>
                  </a:lnTo>
                  <a:lnTo>
                    <a:pt x="46050" y="7086"/>
                  </a:lnTo>
                  <a:lnTo>
                    <a:pt x="12407" y="241388"/>
                  </a:lnTo>
                  <a:lnTo>
                    <a:pt x="102120" y="277990"/>
                  </a:lnTo>
                  <a:lnTo>
                    <a:pt x="116789" y="266280"/>
                  </a:lnTo>
                  <a:lnTo>
                    <a:pt x="132803" y="257784"/>
                  </a:lnTo>
                  <a:lnTo>
                    <a:pt x="149263" y="252603"/>
                  </a:lnTo>
                  <a:lnTo>
                    <a:pt x="165290" y="250850"/>
                  </a:lnTo>
                  <a:lnTo>
                    <a:pt x="198018" y="255701"/>
                  </a:lnTo>
                  <a:lnTo>
                    <a:pt x="222288" y="269290"/>
                  </a:lnTo>
                  <a:lnTo>
                    <a:pt x="237388" y="290182"/>
                  </a:lnTo>
                  <a:lnTo>
                    <a:pt x="242582" y="316941"/>
                  </a:lnTo>
                  <a:lnTo>
                    <a:pt x="236943" y="345821"/>
                  </a:lnTo>
                  <a:lnTo>
                    <a:pt x="221411" y="367334"/>
                  </a:lnTo>
                  <a:lnTo>
                    <a:pt x="198018" y="380771"/>
                  </a:lnTo>
                  <a:lnTo>
                    <a:pt x="168808" y="385406"/>
                  </a:lnTo>
                  <a:lnTo>
                    <a:pt x="140970" y="382308"/>
                  </a:lnTo>
                  <a:lnTo>
                    <a:pt x="116954" y="373011"/>
                  </a:lnTo>
                  <a:lnTo>
                    <a:pt x="97015" y="357517"/>
                  </a:lnTo>
                  <a:lnTo>
                    <a:pt x="81457" y="335826"/>
                  </a:lnTo>
                  <a:lnTo>
                    <a:pt x="0" y="384238"/>
                  </a:lnTo>
                  <a:lnTo>
                    <a:pt x="29260" y="424738"/>
                  </a:lnTo>
                  <a:lnTo>
                    <a:pt x="67513" y="452843"/>
                  </a:lnTo>
                  <a:lnTo>
                    <a:pt x="113626" y="469226"/>
                  </a:lnTo>
                  <a:lnTo>
                    <a:pt x="166446" y="474535"/>
                  </a:lnTo>
                  <a:lnTo>
                    <a:pt x="212813" y="469607"/>
                  </a:lnTo>
                  <a:lnTo>
                    <a:pt x="254152" y="455231"/>
                  </a:lnTo>
                  <a:lnTo>
                    <a:pt x="288912" y="431977"/>
                  </a:lnTo>
                  <a:lnTo>
                    <a:pt x="315620" y="400392"/>
                  </a:lnTo>
                  <a:lnTo>
                    <a:pt x="332752" y="361086"/>
                  </a:lnTo>
                  <a:lnTo>
                    <a:pt x="338785" y="314604"/>
                  </a:lnTo>
                  <a:close/>
                </a:path>
                <a:path w="4432300" h="2815590">
                  <a:moveTo>
                    <a:pt x="727417" y="338785"/>
                  </a:moveTo>
                  <a:lnTo>
                    <a:pt x="722490" y="303555"/>
                  </a:lnTo>
                  <a:lnTo>
                    <a:pt x="722426" y="303047"/>
                  </a:lnTo>
                  <a:lnTo>
                    <a:pt x="708507" y="275628"/>
                  </a:lnTo>
                  <a:lnTo>
                    <a:pt x="707351" y="273354"/>
                  </a:lnTo>
                  <a:lnTo>
                    <a:pt x="682091" y="249059"/>
                  </a:lnTo>
                  <a:lnTo>
                    <a:pt x="646557" y="229590"/>
                  </a:lnTo>
                  <a:lnTo>
                    <a:pt x="646557" y="228993"/>
                  </a:lnTo>
                  <a:lnTo>
                    <a:pt x="692251" y="195364"/>
                  </a:lnTo>
                  <a:lnTo>
                    <a:pt x="712863" y="159867"/>
                  </a:lnTo>
                  <a:lnTo>
                    <a:pt x="717956" y="126314"/>
                  </a:lnTo>
                  <a:lnTo>
                    <a:pt x="710590" y="85979"/>
                  </a:lnTo>
                  <a:lnTo>
                    <a:pt x="707097" y="80276"/>
                  </a:lnTo>
                  <a:lnTo>
                    <a:pt x="689356" y="51257"/>
                  </a:lnTo>
                  <a:lnTo>
                    <a:pt x="655497" y="24066"/>
                  </a:lnTo>
                  <a:lnTo>
                    <a:pt x="631215" y="14541"/>
                  </a:lnTo>
                  <a:lnTo>
                    <a:pt x="631215" y="332879"/>
                  </a:lnTo>
                  <a:lnTo>
                    <a:pt x="625944" y="356997"/>
                  </a:lnTo>
                  <a:lnTo>
                    <a:pt x="610704" y="376694"/>
                  </a:lnTo>
                  <a:lnTo>
                    <a:pt x="586397" y="389978"/>
                  </a:lnTo>
                  <a:lnTo>
                    <a:pt x="553910" y="394855"/>
                  </a:lnTo>
                  <a:lnTo>
                    <a:pt x="522922" y="389978"/>
                  </a:lnTo>
                  <a:lnTo>
                    <a:pt x="499084" y="376694"/>
                  </a:lnTo>
                  <a:lnTo>
                    <a:pt x="483768" y="356997"/>
                  </a:lnTo>
                  <a:lnTo>
                    <a:pt x="478358" y="332879"/>
                  </a:lnTo>
                  <a:lnTo>
                    <a:pt x="485114" y="307746"/>
                  </a:lnTo>
                  <a:lnTo>
                    <a:pt x="502767" y="289864"/>
                  </a:lnTo>
                  <a:lnTo>
                    <a:pt x="527392" y="279184"/>
                  </a:lnTo>
                  <a:lnTo>
                    <a:pt x="555066" y="275628"/>
                  </a:lnTo>
                  <a:lnTo>
                    <a:pt x="583044" y="279184"/>
                  </a:lnTo>
                  <a:lnTo>
                    <a:pt x="582599" y="279184"/>
                  </a:lnTo>
                  <a:lnTo>
                    <a:pt x="606869" y="289648"/>
                  </a:lnTo>
                  <a:lnTo>
                    <a:pt x="624471" y="307505"/>
                  </a:lnTo>
                  <a:lnTo>
                    <a:pt x="631215" y="332879"/>
                  </a:lnTo>
                  <a:lnTo>
                    <a:pt x="631215" y="14541"/>
                  </a:lnTo>
                  <a:lnTo>
                    <a:pt x="622363" y="11074"/>
                  </a:lnTo>
                  <a:lnTo>
                    <a:pt x="622363" y="138112"/>
                  </a:lnTo>
                  <a:lnTo>
                    <a:pt x="616610" y="162001"/>
                  </a:lnTo>
                  <a:lnTo>
                    <a:pt x="616496" y="162496"/>
                  </a:lnTo>
                  <a:lnTo>
                    <a:pt x="601052" y="180467"/>
                  </a:lnTo>
                  <a:lnTo>
                    <a:pt x="579285" y="191566"/>
                  </a:lnTo>
                  <a:lnTo>
                    <a:pt x="554482" y="195364"/>
                  </a:lnTo>
                  <a:lnTo>
                    <a:pt x="530618" y="191566"/>
                  </a:lnTo>
                  <a:lnTo>
                    <a:pt x="530212" y="191566"/>
                  </a:lnTo>
                  <a:lnTo>
                    <a:pt x="508457" y="180162"/>
                  </a:lnTo>
                  <a:lnTo>
                    <a:pt x="493064" y="162001"/>
                  </a:lnTo>
                  <a:lnTo>
                    <a:pt x="487197" y="137515"/>
                  </a:lnTo>
                  <a:lnTo>
                    <a:pt x="492036" y="115633"/>
                  </a:lnTo>
                  <a:lnTo>
                    <a:pt x="492150" y="115138"/>
                  </a:lnTo>
                  <a:lnTo>
                    <a:pt x="506018" y="96951"/>
                  </a:lnTo>
                  <a:lnTo>
                    <a:pt x="527126" y="84836"/>
                  </a:lnTo>
                  <a:lnTo>
                    <a:pt x="526719" y="84836"/>
                  </a:lnTo>
                  <a:lnTo>
                    <a:pt x="554482" y="80276"/>
                  </a:lnTo>
                  <a:lnTo>
                    <a:pt x="582764" y="84836"/>
                  </a:lnTo>
                  <a:lnTo>
                    <a:pt x="604139" y="97243"/>
                  </a:lnTo>
                  <a:lnTo>
                    <a:pt x="617651" y="115633"/>
                  </a:lnTo>
                  <a:lnTo>
                    <a:pt x="622249" y="137515"/>
                  </a:lnTo>
                  <a:lnTo>
                    <a:pt x="622363" y="138112"/>
                  </a:lnTo>
                  <a:lnTo>
                    <a:pt x="622363" y="11074"/>
                  </a:lnTo>
                  <a:lnTo>
                    <a:pt x="610311" y="6337"/>
                  </a:lnTo>
                  <a:lnTo>
                    <a:pt x="555066" y="0"/>
                  </a:lnTo>
                  <a:lnTo>
                    <a:pt x="499491" y="6337"/>
                  </a:lnTo>
                  <a:lnTo>
                    <a:pt x="499833" y="6337"/>
                  </a:lnTo>
                  <a:lnTo>
                    <a:pt x="454685" y="23901"/>
                  </a:lnTo>
                  <a:lnTo>
                    <a:pt x="420573" y="51003"/>
                  </a:lnTo>
                  <a:lnTo>
                    <a:pt x="399072" y="85750"/>
                  </a:lnTo>
                  <a:lnTo>
                    <a:pt x="391591" y="126314"/>
                  </a:lnTo>
                  <a:lnTo>
                    <a:pt x="396773" y="159867"/>
                  </a:lnTo>
                  <a:lnTo>
                    <a:pt x="411365" y="188937"/>
                  </a:lnTo>
                  <a:lnTo>
                    <a:pt x="433920" y="212369"/>
                  </a:lnTo>
                  <a:lnTo>
                    <a:pt x="463016" y="228993"/>
                  </a:lnTo>
                  <a:lnTo>
                    <a:pt x="463016" y="229590"/>
                  </a:lnTo>
                  <a:lnTo>
                    <a:pt x="428155" y="249059"/>
                  </a:lnTo>
                  <a:lnTo>
                    <a:pt x="402869" y="273354"/>
                  </a:lnTo>
                  <a:lnTo>
                    <a:pt x="387388" y="303555"/>
                  </a:lnTo>
                  <a:lnTo>
                    <a:pt x="382143" y="340550"/>
                  </a:lnTo>
                  <a:lnTo>
                    <a:pt x="390829" y="385597"/>
                  </a:lnTo>
                  <a:lnTo>
                    <a:pt x="415099" y="422859"/>
                  </a:lnTo>
                  <a:lnTo>
                    <a:pt x="452259" y="451040"/>
                  </a:lnTo>
                  <a:lnTo>
                    <a:pt x="499618" y="468896"/>
                  </a:lnTo>
                  <a:lnTo>
                    <a:pt x="554482" y="475119"/>
                  </a:lnTo>
                  <a:lnTo>
                    <a:pt x="608965" y="469099"/>
                  </a:lnTo>
                  <a:lnTo>
                    <a:pt x="656412" y="451612"/>
                  </a:lnTo>
                  <a:lnTo>
                    <a:pt x="693915" y="423494"/>
                  </a:lnTo>
                  <a:lnTo>
                    <a:pt x="712546" y="394855"/>
                  </a:lnTo>
                  <a:lnTo>
                    <a:pt x="718566" y="385597"/>
                  </a:lnTo>
                  <a:lnTo>
                    <a:pt x="727417" y="338785"/>
                  </a:lnTo>
                  <a:close/>
                </a:path>
                <a:path w="4432300" h="2815590">
                  <a:moveTo>
                    <a:pt x="971905" y="106832"/>
                  </a:moveTo>
                  <a:lnTo>
                    <a:pt x="963714" y="66014"/>
                  </a:lnTo>
                  <a:lnTo>
                    <a:pt x="941362" y="32613"/>
                  </a:lnTo>
                  <a:lnTo>
                    <a:pt x="908164" y="10058"/>
                  </a:lnTo>
                  <a:lnTo>
                    <a:pt x="904024" y="9220"/>
                  </a:lnTo>
                  <a:lnTo>
                    <a:pt x="904024" y="106832"/>
                  </a:lnTo>
                  <a:lnTo>
                    <a:pt x="901128" y="120675"/>
                  </a:lnTo>
                  <a:lnTo>
                    <a:pt x="893254" y="132143"/>
                  </a:lnTo>
                  <a:lnTo>
                    <a:pt x="881621" y="139941"/>
                  </a:lnTo>
                  <a:lnTo>
                    <a:pt x="867448" y="142836"/>
                  </a:lnTo>
                  <a:lnTo>
                    <a:pt x="853262" y="139941"/>
                  </a:lnTo>
                  <a:lnTo>
                    <a:pt x="841629" y="132143"/>
                  </a:lnTo>
                  <a:lnTo>
                    <a:pt x="833755" y="120675"/>
                  </a:lnTo>
                  <a:lnTo>
                    <a:pt x="830859" y="106832"/>
                  </a:lnTo>
                  <a:lnTo>
                    <a:pt x="833755" y="92646"/>
                  </a:lnTo>
                  <a:lnTo>
                    <a:pt x="841629" y="81013"/>
                  </a:lnTo>
                  <a:lnTo>
                    <a:pt x="853262" y="73139"/>
                  </a:lnTo>
                  <a:lnTo>
                    <a:pt x="867448" y="70243"/>
                  </a:lnTo>
                  <a:lnTo>
                    <a:pt x="881621" y="73139"/>
                  </a:lnTo>
                  <a:lnTo>
                    <a:pt x="893254" y="81013"/>
                  </a:lnTo>
                  <a:lnTo>
                    <a:pt x="901128" y="92646"/>
                  </a:lnTo>
                  <a:lnTo>
                    <a:pt x="904024" y="106832"/>
                  </a:lnTo>
                  <a:lnTo>
                    <a:pt x="904024" y="9220"/>
                  </a:lnTo>
                  <a:lnTo>
                    <a:pt x="826719" y="10058"/>
                  </a:lnTo>
                  <a:lnTo>
                    <a:pt x="793521" y="32613"/>
                  </a:lnTo>
                  <a:lnTo>
                    <a:pt x="771169" y="66014"/>
                  </a:lnTo>
                  <a:lnTo>
                    <a:pt x="762977" y="106832"/>
                  </a:lnTo>
                  <a:lnTo>
                    <a:pt x="771169" y="147307"/>
                  </a:lnTo>
                  <a:lnTo>
                    <a:pt x="793521" y="180543"/>
                  </a:lnTo>
                  <a:lnTo>
                    <a:pt x="826719" y="203034"/>
                  </a:lnTo>
                  <a:lnTo>
                    <a:pt x="867448" y="211315"/>
                  </a:lnTo>
                  <a:lnTo>
                    <a:pt x="908164" y="203034"/>
                  </a:lnTo>
                  <a:lnTo>
                    <a:pt x="941362" y="180543"/>
                  </a:lnTo>
                  <a:lnTo>
                    <a:pt x="963714" y="147307"/>
                  </a:lnTo>
                  <a:lnTo>
                    <a:pt x="964615" y="142836"/>
                  </a:lnTo>
                  <a:lnTo>
                    <a:pt x="971905" y="106832"/>
                  </a:lnTo>
                  <a:close/>
                </a:path>
                <a:path w="4432300" h="2815590">
                  <a:moveTo>
                    <a:pt x="1194409" y="7086"/>
                  </a:moveTo>
                  <a:lnTo>
                    <a:pt x="1114742" y="7086"/>
                  </a:lnTo>
                  <a:lnTo>
                    <a:pt x="813739" y="469226"/>
                  </a:lnTo>
                  <a:lnTo>
                    <a:pt x="893991" y="469226"/>
                  </a:lnTo>
                  <a:lnTo>
                    <a:pt x="1194409" y="7086"/>
                  </a:lnTo>
                  <a:close/>
                </a:path>
                <a:path w="4432300" h="2815590">
                  <a:moveTo>
                    <a:pt x="1246352" y="367703"/>
                  </a:moveTo>
                  <a:lnTo>
                    <a:pt x="1238161" y="326885"/>
                  </a:lnTo>
                  <a:lnTo>
                    <a:pt x="1215809" y="293484"/>
                  </a:lnTo>
                  <a:lnTo>
                    <a:pt x="1182611" y="270929"/>
                  </a:lnTo>
                  <a:lnTo>
                    <a:pt x="1178496" y="270103"/>
                  </a:lnTo>
                  <a:lnTo>
                    <a:pt x="1178496" y="367703"/>
                  </a:lnTo>
                  <a:lnTo>
                    <a:pt x="1175600" y="381546"/>
                  </a:lnTo>
                  <a:lnTo>
                    <a:pt x="1167714" y="393014"/>
                  </a:lnTo>
                  <a:lnTo>
                    <a:pt x="1156068" y="400824"/>
                  </a:lnTo>
                  <a:lnTo>
                    <a:pt x="1141895" y="403707"/>
                  </a:lnTo>
                  <a:lnTo>
                    <a:pt x="1127709" y="400824"/>
                  </a:lnTo>
                  <a:lnTo>
                    <a:pt x="1116076" y="393014"/>
                  </a:lnTo>
                  <a:lnTo>
                    <a:pt x="1108202" y="381546"/>
                  </a:lnTo>
                  <a:lnTo>
                    <a:pt x="1105306" y="367703"/>
                  </a:lnTo>
                  <a:lnTo>
                    <a:pt x="1108202" y="353275"/>
                  </a:lnTo>
                  <a:lnTo>
                    <a:pt x="1116076" y="341668"/>
                  </a:lnTo>
                  <a:lnTo>
                    <a:pt x="1127709" y="333921"/>
                  </a:lnTo>
                  <a:lnTo>
                    <a:pt x="1141895" y="331114"/>
                  </a:lnTo>
                  <a:lnTo>
                    <a:pt x="1156068" y="333921"/>
                  </a:lnTo>
                  <a:lnTo>
                    <a:pt x="1167714" y="341668"/>
                  </a:lnTo>
                  <a:lnTo>
                    <a:pt x="1175600" y="353275"/>
                  </a:lnTo>
                  <a:lnTo>
                    <a:pt x="1178496" y="367703"/>
                  </a:lnTo>
                  <a:lnTo>
                    <a:pt x="1178496" y="270103"/>
                  </a:lnTo>
                  <a:lnTo>
                    <a:pt x="1101166" y="270929"/>
                  </a:lnTo>
                  <a:lnTo>
                    <a:pt x="1067955" y="293484"/>
                  </a:lnTo>
                  <a:lnTo>
                    <a:pt x="1045603" y="326885"/>
                  </a:lnTo>
                  <a:lnTo>
                    <a:pt x="1037424" y="367703"/>
                  </a:lnTo>
                  <a:lnTo>
                    <a:pt x="1045603" y="408089"/>
                  </a:lnTo>
                  <a:lnTo>
                    <a:pt x="1067955" y="441109"/>
                  </a:lnTo>
                  <a:lnTo>
                    <a:pt x="1101166" y="463410"/>
                  </a:lnTo>
                  <a:lnTo>
                    <a:pt x="1141895" y="471589"/>
                  </a:lnTo>
                  <a:lnTo>
                    <a:pt x="1182611" y="463410"/>
                  </a:lnTo>
                  <a:lnTo>
                    <a:pt x="1215809" y="441109"/>
                  </a:lnTo>
                  <a:lnTo>
                    <a:pt x="1238161" y="408089"/>
                  </a:lnTo>
                  <a:lnTo>
                    <a:pt x="1239050" y="403707"/>
                  </a:lnTo>
                  <a:lnTo>
                    <a:pt x="1246352" y="367703"/>
                  </a:lnTo>
                  <a:close/>
                </a:path>
                <a:path w="4432300" h="2815590">
                  <a:moveTo>
                    <a:pt x="3473704" y="2722283"/>
                  </a:moveTo>
                  <a:lnTo>
                    <a:pt x="3274212" y="2722283"/>
                  </a:lnTo>
                  <a:lnTo>
                    <a:pt x="3352114" y="2660307"/>
                  </a:lnTo>
                  <a:lnTo>
                    <a:pt x="3403358" y="2617889"/>
                  </a:lnTo>
                  <a:lnTo>
                    <a:pt x="3440722" y="2579001"/>
                  </a:lnTo>
                  <a:lnTo>
                    <a:pt x="3463582" y="2538133"/>
                  </a:lnTo>
                  <a:lnTo>
                    <a:pt x="3471341" y="2489733"/>
                  </a:lnTo>
                  <a:lnTo>
                    <a:pt x="3464077" y="2442705"/>
                  </a:lnTo>
                  <a:lnTo>
                    <a:pt x="3442995" y="2401735"/>
                  </a:lnTo>
                  <a:lnTo>
                    <a:pt x="3409124" y="2369350"/>
                  </a:lnTo>
                  <a:lnTo>
                    <a:pt x="3363531" y="2348065"/>
                  </a:lnTo>
                  <a:lnTo>
                    <a:pt x="3307257" y="2340419"/>
                  </a:lnTo>
                  <a:lnTo>
                    <a:pt x="3263354" y="2344585"/>
                  </a:lnTo>
                  <a:lnTo>
                    <a:pt x="3222345" y="2357336"/>
                  </a:lnTo>
                  <a:lnTo>
                    <a:pt x="3186404" y="2379040"/>
                  </a:lnTo>
                  <a:lnTo>
                    <a:pt x="3157715" y="2410066"/>
                  </a:lnTo>
                  <a:lnTo>
                    <a:pt x="3138474" y="2450782"/>
                  </a:lnTo>
                  <a:lnTo>
                    <a:pt x="3226409" y="2487968"/>
                  </a:lnTo>
                  <a:lnTo>
                    <a:pt x="3240278" y="2462746"/>
                  </a:lnTo>
                  <a:lnTo>
                    <a:pt x="3258578" y="2444673"/>
                  </a:lnTo>
                  <a:lnTo>
                    <a:pt x="3280854" y="2433790"/>
                  </a:lnTo>
                  <a:lnTo>
                    <a:pt x="3306673" y="2430145"/>
                  </a:lnTo>
                  <a:lnTo>
                    <a:pt x="3333432" y="2435060"/>
                  </a:lnTo>
                  <a:lnTo>
                    <a:pt x="3354324" y="2448280"/>
                  </a:lnTo>
                  <a:lnTo>
                    <a:pt x="3367925" y="2467470"/>
                  </a:lnTo>
                  <a:lnTo>
                    <a:pt x="3372764" y="2490330"/>
                  </a:lnTo>
                  <a:lnTo>
                    <a:pt x="3368586" y="2514854"/>
                  </a:lnTo>
                  <a:lnTo>
                    <a:pt x="3355276" y="2538209"/>
                  </a:lnTo>
                  <a:lnTo>
                    <a:pt x="3331680" y="2563457"/>
                  </a:lnTo>
                  <a:lnTo>
                    <a:pt x="3296640" y="2593619"/>
                  </a:lnTo>
                  <a:lnTo>
                    <a:pt x="3135515" y="2725839"/>
                  </a:lnTo>
                  <a:lnTo>
                    <a:pt x="3135515" y="2809633"/>
                  </a:lnTo>
                  <a:lnTo>
                    <a:pt x="3473704" y="2809633"/>
                  </a:lnTo>
                  <a:lnTo>
                    <a:pt x="3473704" y="2722283"/>
                  </a:lnTo>
                  <a:close/>
                </a:path>
                <a:path w="4432300" h="2815590">
                  <a:moveTo>
                    <a:pt x="3916946" y="2575915"/>
                  </a:moveTo>
                  <a:lnTo>
                    <a:pt x="3913886" y="2530729"/>
                  </a:lnTo>
                  <a:lnTo>
                    <a:pt x="3904665" y="2487587"/>
                  </a:lnTo>
                  <a:lnTo>
                    <a:pt x="3889286" y="2447721"/>
                  </a:lnTo>
                  <a:lnTo>
                    <a:pt x="3867747" y="2412365"/>
                  </a:lnTo>
                  <a:lnTo>
                    <a:pt x="3840048" y="2382723"/>
                  </a:lnTo>
                  <a:lnTo>
                    <a:pt x="3820172" y="2369426"/>
                  </a:lnTo>
                  <a:lnTo>
                    <a:pt x="3820172" y="2577096"/>
                  </a:lnTo>
                  <a:lnTo>
                    <a:pt x="3814597" y="2625864"/>
                  </a:lnTo>
                  <a:lnTo>
                    <a:pt x="3796855" y="2673299"/>
                  </a:lnTo>
                  <a:lnTo>
                    <a:pt x="3765397" y="2709227"/>
                  </a:lnTo>
                  <a:lnTo>
                    <a:pt x="3718649" y="2723464"/>
                  </a:lnTo>
                  <a:lnTo>
                    <a:pt x="3671913" y="2709227"/>
                  </a:lnTo>
                  <a:lnTo>
                    <a:pt x="3640455" y="2673299"/>
                  </a:lnTo>
                  <a:lnTo>
                    <a:pt x="3622713" y="2625864"/>
                  </a:lnTo>
                  <a:lnTo>
                    <a:pt x="3617137" y="2577096"/>
                  </a:lnTo>
                  <a:lnTo>
                    <a:pt x="3622713" y="2528760"/>
                  </a:lnTo>
                  <a:lnTo>
                    <a:pt x="3640455" y="2481707"/>
                  </a:lnTo>
                  <a:lnTo>
                    <a:pt x="3671913" y="2446045"/>
                  </a:lnTo>
                  <a:lnTo>
                    <a:pt x="3718649" y="2431910"/>
                  </a:lnTo>
                  <a:lnTo>
                    <a:pt x="3765397" y="2446045"/>
                  </a:lnTo>
                  <a:lnTo>
                    <a:pt x="3796855" y="2481707"/>
                  </a:lnTo>
                  <a:lnTo>
                    <a:pt x="3814597" y="2528760"/>
                  </a:lnTo>
                  <a:lnTo>
                    <a:pt x="3820172" y="2577096"/>
                  </a:lnTo>
                  <a:lnTo>
                    <a:pt x="3820172" y="2369426"/>
                  </a:lnTo>
                  <a:lnTo>
                    <a:pt x="3806164" y="2360041"/>
                  </a:lnTo>
                  <a:lnTo>
                    <a:pt x="3766375" y="2345639"/>
                  </a:lnTo>
                  <a:lnTo>
                    <a:pt x="3767010" y="2345639"/>
                  </a:lnTo>
                  <a:lnTo>
                    <a:pt x="3719830" y="2340432"/>
                  </a:lnTo>
                  <a:lnTo>
                    <a:pt x="3672484" y="2345639"/>
                  </a:lnTo>
                  <a:lnTo>
                    <a:pt x="3631730" y="2360409"/>
                  </a:lnTo>
                  <a:lnTo>
                    <a:pt x="3597503" y="2383472"/>
                  </a:lnTo>
                  <a:lnTo>
                    <a:pt x="3569703" y="2413546"/>
                  </a:lnTo>
                  <a:lnTo>
                    <a:pt x="3548227" y="2449334"/>
                  </a:lnTo>
                  <a:lnTo>
                    <a:pt x="3533000" y="2489568"/>
                  </a:lnTo>
                  <a:lnTo>
                    <a:pt x="3523932" y="2532977"/>
                  </a:lnTo>
                  <a:lnTo>
                    <a:pt x="3521087" y="2575915"/>
                  </a:lnTo>
                  <a:lnTo>
                    <a:pt x="3521011" y="2577096"/>
                  </a:lnTo>
                  <a:lnTo>
                    <a:pt x="3520935" y="2578265"/>
                  </a:lnTo>
                  <a:lnTo>
                    <a:pt x="3523856" y="2623375"/>
                  </a:lnTo>
                  <a:lnTo>
                    <a:pt x="3532733" y="2666631"/>
                  </a:lnTo>
                  <a:lnTo>
                    <a:pt x="3547668" y="2706776"/>
                  </a:lnTo>
                  <a:lnTo>
                    <a:pt x="3568814" y="2742501"/>
                  </a:lnTo>
                  <a:lnTo>
                    <a:pt x="3596297" y="2772524"/>
                  </a:lnTo>
                  <a:lnTo>
                    <a:pt x="3630244" y="2795562"/>
                  </a:lnTo>
                  <a:lnTo>
                    <a:pt x="3670795" y="2810332"/>
                  </a:lnTo>
                  <a:lnTo>
                    <a:pt x="3718077" y="2815539"/>
                  </a:lnTo>
                  <a:lnTo>
                    <a:pt x="3764229" y="2810332"/>
                  </a:lnTo>
                  <a:lnTo>
                    <a:pt x="3764711" y="2810332"/>
                  </a:lnTo>
                  <a:lnTo>
                    <a:pt x="3805415" y="2795270"/>
                  </a:lnTo>
                  <a:lnTo>
                    <a:pt x="3839616" y="2771927"/>
                  </a:lnTo>
                  <a:lnTo>
                    <a:pt x="3867531" y="2741536"/>
                  </a:lnTo>
                  <a:lnTo>
                    <a:pt x="3889197" y="2705417"/>
                  </a:lnTo>
                  <a:lnTo>
                    <a:pt x="3904640" y="2664904"/>
                  </a:lnTo>
                  <a:lnTo>
                    <a:pt x="3913873" y="2621292"/>
                  </a:lnTo>
                  <a:lnTo>
                    <a:pt x="3916794" y="2578265"/>
                  </a:lnTo>
                  <a:lnTo>
                    <a:pt x="3916870" y="2577096"/>
                  </a:lnTo>
                  <a:lnTo>
                    <a:pt x="3916946" y="2575915"/>
                  </a:lnTo>
                  <a:close/>
                </a:path>
                <a:path w="4432300" h="2815590">
                  <a:moveTo>
                    <a:pt x="4157256" y="2447239"/>
                  </a:moveTo>
                  <a:lnTo>
                    <a:pt x="4149064" y="2406421"/>
                  </a:lnTo>
                  <a:lnTo>
                    <a:pt x="4126712" y="2373020"/>
                  </a:lnTo>
                  <a:lnTo>
                    <a:pt x="4093514" y="2350465"/>
                  </a:lnTo>
                  <a:lnTo>
                    <a:pt x="4089374" y="2349627"/>
                  </a:lnTo>
                  <a:lnTo>
                    <a:pt x="4089374" y="2447239"/>
                  </a:lnTo>
                  <a:lnTo>
                    <a:pt x="4086479" y="2461082"/>
                  </a:lnTo>
                  <a:lnTo>
                    <a:pt x="4078617" y="2472550"/>
                  </a:lnTo>
                  <a:lnTo>
                    <a:pt x="4066984" y="2480360"/>
                  </a:lnTo>
                  <a:lnTo>
                    <a:pt x="4052798" y="2483243"/>
                  </a:lnTo>
                  <a:lnTo>
                    <a:pt x="4038612" y="2480360"/>
                  </a:lnTo>
                  <a:lnTo>
                    <a:pt x="4026979" y="2472550"/>
                  </a:lnTo>
                  <a:lnTo>
                    <a:pt x="4019105" y="2461082"/>
                  </a:lnTo>
                  <a:lnTo>
                    <a:pt x="4016210" y="2447239"/>
                  </a:lnTo>
                  <a:lnTo>
                    <a:pt x="4019105" y="2433053"/>
                  </a:lnTo>
                  <a:lnTo>
                    <a:pt x="4026979" y="2421420"/>
                  </a:lnTo>
                  <a:lnTo>
                    <a:pt x="4038612" y="2413546"/>
                  </a:lnTo>
                  <a:lnTo>
                    <a:pt x="4052798" y="2410650"/>
                  </a:lnTo>
                  <a:lnTo>
                    <a:pt x="4066984" y="2413546"/>
                  </a:lnTo>
                  <a:lnTo>
                    <a:pt x="4078617" y="2421420"/>
                  </a:lnTo>
                  <a:lnTo>
                    <a:pt x="4086479" y="2433053"/>
                  </a:lnTo>
                  <a:lnTo>
                    <a:pt x="4089374" y="2447239"/>
                  </a:lnTo>
                  <a:lnTo>
                    <a:pt x="4089374" y="2349627"/>
                  </a:lnTo>
                  <a:lnTo>
                    <a:pt x="4012082" y="2350465"/>
                  </a:lnTo>
                  <a:lnTo>
                    <a:pt x="3978872" y="2373020"/>
                  </a:lnTo>
                  <a:lnTo>
                    <a:pt x="3956520" y="2406421"/>
                  </a:lnTo>
                  <a:lnTo>
                    <a:pt x="3948328" y="2447239"/>
                  </a:lnTo>
                  <a:lnTo>
                    <a:pt x="3956520" y="2487714"/>
                  </a:lnTo>
                  <a:lnTo>
                    <a:pt x="3978872" y="2520950"/>
                  </a:lnTo>
                  <a:lnTo>
                    <a:pt x="4012082" y="2543441"/>
                  </a:lnTo>
                  <a:lnTo>
                    <a:pt x="4052798" y="2551722"/>
                  </a:lnTo>
                  <a:lnTo>
                    <a:pt x="4093514" y="2543441"/>
                  </a:lnTo>
                  <a:lnTo>
                    <a:pt x="4126712" y="2520950"/>
                  </a:lnTo>
                  <a:lnTo>
                    <a:pt x="4149064" y="2487714"/>
                  </a:lnTo>
                  <a:lnTo>
                    <a:pt x="4149979" y="2483243"/>
                  </a:lnTo>
                  <a:lnTo>
                    <a:pt x="4157256" y="2447239"/>
                  </a:lnTo>
                  <a:close/>
                </a:path>
                <a:path w="4432300" h="2815590">
                  <a:moveTo>
                    <a:pt x="4379760" y="2347493"/>
                  </a:moveTo>
                  <a:lnTo>
                    <a:pt x="4300105" y="2347493"/>
                  </a:lnTo>
                  <a:lnTo>
                    <a:pt x="3999090" y="2809633"/>
                  </a:lnTo>
                  <a:lnTo>
                    <a:pt x="4079341" y="2809633"/>
                  </a:lnTo>
                  <a:lnTo>
                    <a:pt x="4379760" y="2347493"/>
                  </a:lnTo>
                  <a:close/>
                </a:path>
                <a:path w="4432300" h="2815590">
                  <a:moveTo>
                    <a:pt x="4431716" y="2708110"/>
                  </a:moveTo>
                  <a:lnTo>
                    <a:pt x="4424362" y="2671521"/>
                  </a:lnTo>
                  <a:lnTo>
                    <a:pt x="4423524" y="2667304"/>
                  </a:lnTo>
                  <a:lnTo>
                    <a:pt x="4401159" y="2633891"/>
                  </a:lnTo>
                  <a:lnTo>
                    <a:pt x="4367962" y="2611323"/>
                  </a:lnTo>
                  <a:lnTo>
                    <a:pt x="4363847" y="2610497"/>
                  </a:lnTo>
                  <a:lnTo>
                    <a:pt x="4363847" y="2708110"/>
                  </a:lnTo>
                  <a:lnTo>
                    <a:pt x="4360951" y="2721965"/>
                  </a:lnTo>
                  <a:lnTo>
                    <a:pt x="4353064" y="2733433"/>
                  </a:lnTo>
                  <a:lnTo>
                    <a:pt x="4341431" y="2741244"/>
                  </a:lnTo>
                  <a:lnTo>
                    <a:pt x="4327258" y="2744139"/>
                  </a:lnTo>
                  <a:lnTo>
                    <a:pt x="4313072" y="2741244"/>
                  </a:lnTo>
                  <a:lnTo>
                    <a:pt x="4301426" y="2733433"/>
                  </a:lnTo>
                  <a:lnTo>
                    <a:pt x="4293552" y="2721965"/>
                  </a:lnTo>
                  <a:lnTo>
                    <a:pt x="4290657" y="2708110"/>
                  </a:lnTo>
                  <a:lnTo>
                    <a:pt x="4293552" y="2693682"/>
                  </a:lnTo>
                  <a:lnTo>
                    <a:pt x="4301426" y="2682075"/>
                  </a:lnTo>
                  <a:lnTo>
                    <a:pt x="4313072" y="2674328"/>
                  </a:lnTo>
                  <a:lnTo>
                    <a:pt x="4327258" y="2671521"/>
                  </a:lnTo>
                  <a:lnTo>
                    <a:pt x="4341431" y="2674328"/>
                  </a:lnTo>
                  <a:lnTo>
                    <a:pt x="4353064" y="2682075"/>
                  </a:lnTo>
                  <a:lnTo>
                    <a:pt x="4360951" y="2693682"/>
                  </a:lnTo>
                  <a:lnTo>
                    <a:pt x="4363847" y="2708110"/>
                  </a:lnTo>
                  <a:lnTo>
                    <a:pt x="4363847" y="2610497"/>
                  </a:lnTo>
                  <a:lnTo>
                    <a:pt x="4286516" y="2611323"/>
                  </a:lnTo>
                  <a:lnTo>
                    <a:pt x="4253319" y="2633891"/>
                  </a:lnTo>
                  <a:lnTo>
                    <a:pt x="4230967" y="2667304"/>
                  </a:lnTo>
                  <a:lnTo>
                    <a:pt x="4222775" y="2708110"/>
                  </a:lnTo>
                  <a:lnTo>
                    <a:pt x="4230967" y="2748496"/>
                  </a:lnTo>
                  <a:lnTo>
                    <a:pt x="4253319" y="2781528"/>
                  </a:lnTo>
                  <a:lnTo>
                    <a:pt x="4286516" y="2803817"/>
                  </a:lnTo>
                  <a:lnTo>
                    <a:pt x="4327258" y="2811996"/>
                  </a:lnTo>
                  <a:lnTo>
                    <a:pt x="4367962" y="2803817"/>
                  </a:lnTo>
                  <a:lnTo>
                    <a:pt x="4401159" y="2781528"/>
                  </a:lnTo>
                  <a:lnTo>
                    <a:pt x="4423524" y="2748496"/>
                  </a:lnTo>
                  <a:lnTo>
                    <a:pt x="4424400" y="2744139"/>
                  </a:lnTo>
                  <a:lnTo>
                    <a:pt x="4431716" y="27081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3047492" y="2248790"/>
              <a:ext cx="481965" cy="2257425"/>
            </a:xfrm>
            <a:custGeom>
              <a:avLst/>
              <a:gdLst/>
              <a:ahLst/>
              <a:cxnLst/>
              <a:rect l="l" t="t" r="r" b="b"/>
              <a:pathLst>
                <a:path w="481965" h="2257425">
                  <a:moveTo>
                    <a:pt x="320053" y="0"/>
                  </a:moveTo>
                  <a:lnTo>
                    <a:pt x="267803" y="6910"/>
                  </a:lnTo>
                  <a:lnTo>
                    <a:pt x="370260" y="783012"/>
                  </a:lnTo>
                  <a:lnTo>
                    <a:pt x="276661" y="904297"/>
                  </a:lnTo>
                  <a:lnTo>
                    <a:pt x="154696" y="811127"/>
                  </a:lnTo>
                  <a:lnTo>
                    <a:pt x="52239" y="34993"/>
                  </a:lnTo>
                  <a:lnTo>
                    <a:pt x="0" y="41904"/>
                  </a:lnTo>
                  <a:lnTo>
                    <a:pt x="105326" y="839712"/>
                  </a:lnTo>
                  <a:lnTo>
                    <a:pt x="256212" y="954986"/>
                  </a:lnTo>
                  <a:lnTo>
                    <a:pt x="428144" y="2257282"/>
                  </a:lnTo>
                  <a:lnTo>
                    <a:pt x="481482" y="2250245"/>
                  </a:lnTo>
                  <a:lnTo>
                    <a:pt x="309550" y="947971"/>
                  </a:lnTo>
                  <a:lnTo>
                    <a:pt x="425390" y="797850"/>
                  </a:lnTo>
                  <a:lnTo>
                    <a:pt x="320053" y="0"/>
                  </a:lnTo>
                  <a:close/>
                </a:path>
              </a:pathLst>
            </a:custGeom>
            <a:solidFill>
              <a:srgbClr val="F7F0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2917361" y="2172848"/>
              <a:ext cx="569595" cy="194945"/>
            </a:xfrm>
            <a:custGeom>
              <a:avLst/>
              <a:gdLst/>
              <a:ahLst/>
              <a:cxnLst/>
              <a:rect l="l" t="t" r="r" b="b"/>
              <a:pathLst>
                <a:path w="569594" h="194944">
                  <a:moveTo>
                    <a:pt x="569366" y="8331"/>
                  </a:moveTo>
                  <a:lnTo>
                    <a:pt x="559917" y="4165"/>
                  </a:lnTo>
                  <a:lnTo>
                    <a:pt x="550468" y="0"/>
                  </a:lnTo>
                  <a:lnTo>
                    <a:pt x="547941" y="5740"/>
                  </a:lnTo>
                  <a:lnTo>
                    <a:pt x="20053" y="74726"/>
                  </a:lnTo>
                  <a:lnTo>
                    <a:pt x="16116" y="69811"/>
                  </a:lnTo>
                  <a:lnTo>
                    <a:pt x="8051" y="76288"/>
                  </a:lnTo>
                  <a:lnTo>
                    <a:pt x="0" y="82765"/>
                  </a:lnTo>
                  <a:lnTo>
                    <a:pt x="90004" y="194906"/>
                  </a:lnTo>
                  <a:lnTo>
                    <a:pt x="511530" y="139827"/>
                  </a:lnTo>
                  <a:lnTo>
                    <a:pt x="569366" y="8331"/>
                  </a:lnTo>
                  <a:close/>
                </a:path>
              </a:pathLst>
            </a:custGeom>
            <a:solidFill>
              <a:srgbClr val="383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41200" y="4448186"/>
              <a:ext cx="125797" cy="11571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3147699" y="2806500"/>
              <a:ext cx="271780" cy="86995"/>
            </a:xfrm>
            <a:custGeom>
              <a:avLst/>
              <a:gdLst/>
              <a:ahLst/>
              <a:cxnLst/>
              <a:rect l="l" t="t" r="r" b="b"/>
              <a:pathLst>
                <a:path w="271780" h="86994">
                  <a:moveTo>
                    <a:pt x="264892" y="0"/>
                  </a:moveTo>
                  <a:lnTo>
                    <a:pt x="0" y="34616"/>
                  </a:lnTo>
                  <a:lnTo>
                    <a:pt x="6837" y="86876"/>
                  </a:lnTo>
                  <a:lnTo>
                    <a:pt x="271729" y="52260"/>
                  </a:lnTo>
                  <a:lnTo>
                    <a:pt x="264892" y="0"/>
                  </a:lnTo>
                  <a:close/>
                </a:path>
              </a:pathLst>
            </a:custGeom>
            <a:solidFill>
              <a:srgbClr val="F7F0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2861845" y="4348995"/>
              <a:ext cx="126364" cy="150495"/>
            </a:xfrm>
            <a:custGeom>
              <a:avLst/>
              <a:gdLst/>
              <a:ahLst/>
              <a:cxnLst/>
              <a:rect l="l" t="t" r="r" b="b"/>
              <a:pathLst>
                <a:path w="126365" h="150495">
                  <a:moveTo>
                    <a:pt x="123849" y="0"/>
                  </a:moveTo>
                  <a:lnTo>
                    <a:pt x="0" y="1926"/>
                  </a:lnTo>
                  <a:lnTo>
                    <a:pt x="2314" y="149880"/>
                  </a:lnTo>
                  <a:lnTo>
                    <a:pt x="126153" y="147964"/>
                  </a:lnTo>
                  <a:lnTo>
                    <a:pt x="123849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2824912" y="4445822"/>
              <a:ext cx="431800" cy="165100"/>
            </a:xfrm>
            <a:custGeom>
              <a:avLst/>
              <a:gdLst/>
              <a:ahLst/>
              <a:cxnLst/>
              <a:rect l="l" t="t" r="r" b="b"/>
              <a:pathLst>
                <a:path w="431800" h="165100">
                  <a:moveTo>
                    <a:pt x="45003" y="15547"/>
                  </a:moveTo>
                  <a:lnTo>
                    <a:pt x="10525" y="47415"/>
                  </a:lnTo>
                  <a:lnTo>
                    <a:pt x="1597" y="92393"/>
                  </a:lnTo>
                  <a:lnTo>
                    <a:pt x="0" y="160382"/>
                  </a:lnTo>
                  <a:lnTo>
                    <a:pt x="3890" y="164727"/>
                  </a:lnTo>
                  <a:lnTo>
                    <a:pt x="424322" y="164727"/>
                  </a:lnTo>
                  <a:lnTo>
                    <a:pt x="431212" y="158937"/>
                  </a:lnTo>
                  <a:lnTo>
                    <a:pt x="431337" y="123619"/>
                  </a:lnTo>
                  <a:lnTo>
                    <a:pt x="428575" y="112024"/>
                  </a:lnTo>
                  <a:lnTo>
                    <a:pt x="419358" y="98486"/>
                  </a:lnTo>
                  <a:lnTo>
                    <a:pt x="402430" y="85470"/>
                  </a:lnTo>
                  <a:lnTo>
                    <a:pt x="376533" y="75442"/>
                  </a:lnTo>
                  <a:lnTo>
                    <a:pt x="349020" y="67727"/>
                  </a:lnTo>
                  <a:lnTo>
                    <a:pt x="321886" y="58750"/>
                  </a:lnTo>
                  <a:lnTo>
                    <a:pt x="295021" y="48939"/>
                  </a:lnTo>
                  <a:lnTo>
                    <a:pt x="244460" y="29515"/>
                  </a:lnTo>
                  <a:lnTo>
                    <a:pt x="86050" y="29515"/>
                  </a:lnTo>
                  <a:lnTo>
                    <a:pt x="75586" y="28285"/>
                  </a:lnTo>
                  <a:lnTo>
                    <a:pt x="66878" y="24964"/>
                  </a:lnTo>
                  <a:lnTo>
                    <a:pt x="56312" y="19151"/>
                  </a:lnTo>
                  <a:lnTo>
                    <a:pt x="45003" y="15547"/>
                  </a:lnTo>
                  <a:close/>
                </a:path>
                <a:path w="431800" h="165100">
                  <a:moveTo>
                    <a:pt x="163241" y="0"/>
                  </a:moveTo>
                  <a:lnTo>
                    <a:pt x="117183" y="26096"/>
                  </a:lnTo>
                  <a:lnTo>
                    <a:pt x="86050" y="29515"/>
                  </a:lnTo>
                  <a:lnTo>
                    <a:pt x="244460" y="29515"/>
                  </a:lnTo>
                  <a:lnTo>
                    <a:pt x="179502" y="4450"/>
                  </a:lnTo>
                  <a:lnTo>
                    <a:pt x="163241" y="0"/>
                  </a:lnTo>
                  <a:close/>
                </a:path>
              </a:pathLst>
            </a:custGeom>
            <a:solidFill>
              <a:srgbClr val="BA87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2745302" y="2790694"/>
              <a:ext cx="369570" cy="1590040"/>
            </a:xfrm>
            <a:custGeom>
              <a:avLst/>
              <a:gdLst/>
              <a:ahLst/>
              <a:cxnLst/>
              <a:rect l="l" t="t" r="r" b="b"/>
              <a:pathLst>
                <a:path w="369569" h="1590039">
                  <a:moveTo>
                    <a:pt x="328429" y="0"/>
                  </a:moveTo>
                  <a:lnTo>
                    <a:pt x="39716" y="4471"/>
                  </a:lnTo>
                  <a:lnTo>
                    <a:pt x="2631" y="30246"/>
                  </a:lnTo>
                  <a:lnTo>
                    <a:pt x="0" y="46239"/>
                  </a:lnTo>
                  <a:lnTo>
                    <a:pt x="60144" y="1551052"/>
                  </a:lnTo>
                  <a:lnTo>
                    <a:pt x="63841" y="1566332"/>
                  </a:lnTo>
                  <a:lnTo>
                    <a:pt x="72762" y="1578657"/>
                  </a:lnTo>
                  <a:lnTo>
                    <a:pt x="85633" y="1586825"/>
                  </a:lnTo>
                  <a:lnTo>
                    <a:pt x="101180" y="1589637"/>
                  </a:lnTo>
                  <a:lnTo>
                    <a:pt x="271017" y="1586883"/>
                  </a:lnTo>
                  <a:lnTo>
                    <a:pt x="307180" y="1563247"/>
                  </a:lnTo>
                  <a:lnTo>
                    <a:pt x="354041" y="955154"/>
                  </a:lnTo>
                  <a:lnTo>
                    <a:pt x="369423" y="41747"/>
                  </a:lnTo>
                  <a:lnTo>
                    <a:pt x="366660" y="25456"/>
                  </a:lnTo>
                  <a:lnTo>
                    <a:pt x="357957" y="12101"/>
                  </a:lnTo>
                  <a:lnTo>
                    <a:pt x="344738" y="3133"/>
                  </a:lnTo>
                  <a:lnTo>
                    <a:pt x="328429" y="0"/>
                  </a:lnTo>
                  <a:close/>
                </a:path>
              </a:pathLst>
            </a:custGeom>
            <a:solidFill>
              <a:srgbClr val="BABF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2599389" y="4446409"/>
              <a:ext cx="431800" cy="164465"/>
            </a:xfrm>
            <a:custGeom>
              <a:avLst/>
              <a:gdLst/>
              <a:ahLst/>
              <a:cxnLst/>
              <a:rect l="l" t="t" r="r" b="b"/>
              <a:pathLst>
                <a:path w="431800" h="164464">
                  <a:moveTo>
                    <a:pt x="43711" y="16834"/>
                  </a:moveTo>
                  <a:lnTo>
                    <a:pt x="9571" y="49072"/>
                  </a:lnTo>
                  <a:lnTo>
                    <a:pt x="1149" y="94140"/>
                  </a:lnTo>
                  <a:lnTo>
                    <a:pt x="0" y="123818"/>
                  </a:lnTo>
                  <a:lnTo>
                    <a:pt x="152" y="143723"/>
                  </a:lnTo>
                  <a:lnTo>
                    <a:pt x="189" y="148623"/>
                  </a:lnTo>
                  <a:lnTo>
                    <a:pt x="282" y="160078"/>
                  </a:lnTo>
                  <a:lnTo>
                    <a:pt x="4188" y="164141"/>
                  </a:lnTo>
                  <a:lnTo>
                    <a:pt x="424533" y="164141"/>
                  </a:lnTo>
                  <a:lnTo>
                    <a:pt x="431463" y="157063"/>
                  </a:lnTo>
                  <a:lnTo>
                    <a:pt x="431400" y="148623"/>
                  </a:lnTo>
                  <a:lnTo>
                    <a:pt x="431325" y="143723"/>
                  </a:lnTo>
                  <a:lnTo>
                    <a:pt x="431201" y="120708"/>
                  </a:lnTo>
                  <a:lnTo>
                    <a:pt x="401865" y="82873"/>
                  </a:lnTo>
                  <a:lnTo>
                    <a:pt x="348260" y="65715"/>
                  </a:lnTo>
                  <a:lnTo>
                    <a:pt x="321030" y="57032"/>
                  </a:lnTo>
                  <a:lnTo>
                    <a:pt x="294058" y="47504"/>
                  </a:lnTo>
                  <a:lnTo>
                    <a:pt x="247918" y="30346"/>
                  </a:lnTo>
                  <a:lnTo>
                    <a:pt x="84898" y="30346"/>
                  </a:lnTo>
                  <a:lnTo>
                    <a:pt x="74420" y="29232"/>
                  </a:lnTo>
                  <a:lnTo>
                    <a:pt x="65676" y="26008"/>
                  </a:lnTo>
                  <a:lnTo>
                    <a:pt x="55224" y="20403"/>
                  </a:lnTo>
                  <a:lnTo>
                    <a:pt x="43711" y="16834"/>
                  </a:lnTo>
                  <a:close/>
                </a:path>
                <a:path w="431800" h="164464">
                  <a:moveTo>
                    <a:pt x="161775" y="0"/>
                  </a:moveTo>
                  <a:lnTo>
                    <a:pt x="115990" y="26589"/>
                  </a:lnTo>
                  <a:lnTo>
                    <a:pt x="84898" y="30346"/>
                  </a:lnTo>
                  <a:lnTo>
                    <a:pt x="247918" y="30346"/>
                  </a:lnTo>
                  <a:lnTo>
                    <a:pt x="178099" y="4282"/>
                  </a:lnTo>
                  <a:lnTo>
                    <a:pt x="161775" y="0"/>
                  </a:lnTo>
                  <a:close/>
                </a:path>
              </a:pathLst>
            </a:custGeom>
            <a:solidFill>
              <a:srgbClr val="E0BA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2519234" y="2790682"/>
              <a:ext cx="369570" cy="1592580"/>
            </a:xfrm>
            <a:custGeom>
              <a:avLst/>
              <a:gdLst/>
              <a:ahLst/>
              <a:cxnLst/>
              <a:rect l="l" t="t" r="r" b="b"/>
              <a:pathLst>
                <a:path w="369570" h="1592579">
                  <a:moveTo>
                    <a:pt x="328440" y="0"/>
                  </a:moveTo>
                  <a:lnTo>
                    <a:pt x="39726" y="4471"/>
                  </a:lnTo>
                  <a:lnTo>
                    <a:pt x="2640" y="30245"/>
                  </a:lnTo>
                  <a:lnTo>
                    <a:pt x="0" y="46239"/>
                  </a:lnTo>
                  <a:lnTo>
                    <a:pt x="77809" y="982996"/>
                  </a:lnTo>
                  <a:lnTo>
                    <a:pt x="60186" y="1553345"/>
                  </a:lnTo>
                  <a:lnTo>
                    <a:pt x="63881" y="1568637"/>
                  </a:lnTo>
                  <a:lnTo>
                    <a:pt x="72800" y="1580968"/>
                  </a:lnTo>
                  <a:lnTo>
                    <a:pt x="85670" y="1589139"/>
                  </a:lnTo>
                  <a:lnTo>
                    <a:pt x="101222" y="1591951"/>
                  </a:lnTo>
                  <a:lnTo>
                    <a:pt x="271059" y="1589197"/>
                  </a:lnTo>
                  <a:lnTo>
                    <a:pt x="307222" y="1565554"/>
                  </a:lnTo>
                  <a:lnTo>
                    <a:pt x="348251" y="986032"/>
                  </a:lnTo>
                  <a:lnTo>
                    <a:pt x="369444" y="41757"/>
                  </a:lnTo>
                  <a:lnTo>
                    <a:pt x="366668" y="25467"/>
                  </a:lnTo>
                  <a:lnTo>
                    <a:pt x="357965" y="12114"/>
                  </a:lnTo>
                  <a:lnTo>
                    <a:pt x="344750" y="3143"/>
                  </a:lnTo>
                  <a:lnTo>
                    <a:pt x="328440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2393485" y="1802516"/>
              <a:ext cx="941705" cy="1882775"/>
            </a:xfrm>
            <a:custGeom>
              <a:avLst/>
              <a:gdLst/>
              <a:ahLst/>
              <a:cxnLst/>
              <a:rect l="l" t="t" r="r" b="b"/>
              <a:pathLst>
                <a:path w="941705" h="1882775">
                  <a:moveTo>
                    <a:pt x="392366" y="0"/>
                  </a:moveTo>
                  <a:lnTo>
                    <a:pt x="337510" y="16701"/>
                  </a:lnTo>
                  <a:lnTo>
                    <a:pt x="279479" y="61145"/>
                  </a:lnTo>
                  <a:lnTo>
                    <a:pt x="253268" y="94315"/>
                  </a:lnTo>
                  <a:lnTo>
                    <a:pt x="233032" y="131522"/>
                  </a:lnTo>
                  <a:lnTo>
                    <a:pt x="219029" y="171742"/>
                  </a:lnTo>
                  <a:lnTo>
                    <a:pt x="102583" y="617666"/>
                  </a:lnTo>
                  <a:lnTo>
                    <a:pt x="89411" y="665898"/>
                  </a:lnTo>
                  <a:lnTo>
                    <a:pt x="75464" y="714154"/>
                  </a:lnTo>
                  <a:lnTo>
                    <a:pt x="61275" y="762468"/>
                  </a:lnTo>
                  <a:lnTo>
                    <a:pt x="47377" y="810871"/>
                  </a:lnTo>
                  <a:lnTo>
                    <a:pt x="34305" y="859398"/>
                  </a:lnTo>
                  <a:lnTo>
                    <a:pt x="22591" y="908081"/>
                  </a:lnTo>
                  <a:lnTo>
                    <a:pt x="12770" y="956953"/>
                  </a:lnTo>
                  <a:lnTo>
                    <a:pt x="5376" y="1006047"/>
                  </a:lnTo>
                  <a:lnTo>
                    <a:pt x="941" y="1055396"/>
                  </a:lnTo>
                  <a:lnTo>
                    <a:pt x="0" y="1105033"/>
                  </a:lnTo>
                  <a:lnTo>
                    <a:pt x="1215" y="1154392"/>
                  </a:lnTo>
                  <a:lnTo>
                    <a:pt x="2914" y="1203736"/>
                  </a:lnTo>
                  <a:lnTo>
                    <a:pt x="5099" y="1253063"/>
                  </a:lnTo>
                  <a:lnTo>
                    <a:pt x="7772" y="1302371"/>
                  </a:lnTo>
                  <a:lnTo>
                    <a:pt x="10934" y="1351657"/>
                  </a:lnTo>
                  <a:lnTo>
                    <a:pt x="14589" y="1400918"/>
                  </a:lnTo>
                  <a:lnTo>
                    <a:pt x="18737" y="1450152"/>
                  </a:lnTo>
                  <a:lnTo>
                    <a:pt x="23381" y="1499356"/>
                  </a:lnTo>
                  <a:lnTo>
                    <a:pt x="32059" y="1579579"/>
                  </a:lnTo>
                  <a:lnTo>
                    <a:pt x="41536" y="1652882"/>
                  </a:lnTo>
                  <a:lnTo>
                    <a:pt x="51793" y="1718102"/>
                  </a:lnTo>
                  <a:lnTo>
                    <a:pt x="62814" y="1774074"/>
                  </a:lnTo>
                  <a:lnTo>
                    <a:pt x="74581" y="1819634"/>
                  </a:lnTo>
                  <a:lnTo>
                    <a:pt x="100284" y="1874863"/>
                  </a:lnTo>
                  <a:lnTo>
                    <a:pt x="114185" y="1882203"/>
                  </a:lnTo>
                  <a:lnTo>
                    <a:pt x="680837" y="1875717"/>
                  </a:lnTo>
                  <a:lnTo>
                    <a:pt x="749265" y="1875135"/>
                  </a:lnTo>
                  <a:lnTo>
                    <a:pt x="769793" y="1842372"/>
                  </a:lnTo>
                  <a:lnTo>
                    <a:pt x="779673" y="1804832"/>
                  </a:lnTo>
                  <a:lnTo>
                    <a:pt x="789214" y="1756111"/>
                  </a:lnTo>
                  <a:lnTo>
                    <a:pt x="798353" y="1698400"/>
                  </a:lnTo>
                  <a:lnTo>
                    <a:pt x="807030" y="1633892"/>
                  </a:lnTo>
                  <a:lnTo>
                    <a:pt x="815181" y="1564780"/>
                  </a:lnTo>
                  <a:lnTo>
                    <a:pt x="822745" y="1493254"/>
                  </a:lnTo>
                  <a:lnTo>
                    <a:pt x="829660" y="1421509"/>
                  </a:lnTo>
                  <a:lnTo>
                    <a:pt x="835864" y="1351736"/>
                  </a:lnTo>
                  <a:lnTo>
                    <a:pt x="841294" y="1286127"/>
                  </a:lnTo>
                  <a:lnTo>
                    <a:pt x="845889" y="1226875"/>
                  </a:lnTo>
                  <a:lnTo>
                    <a:pt x="852325" y="1136212"/>
                  </a:lnTo>
                  <a:lnTo>
                    <a:pt x="854675" y="1097285"/>
                  </a:lnTo>
                  <a:lnTo>
                    <a:pt x="856887" y="1070753"/>
                  </a:lnTo>
                  <a:lnTo>
                    <a:pt x="862309" y="1031304"/>
                  </a:lnTo>
                  <a:lnTo>
                    <a:pt x="870240" y="981794"/>
                  </a:lnTo>
                  <a:lnTo>
                    <a:pt x="879979" y="925083"/>
                  </a:lnTo>
                  <a:lnTo>
                    <a:pt x="913034" y="740333"/>
                  </a:lnTo>
                  <a:lnTo>
                    <a:pt x="922997" y="683407"/>
                  </a:lnTo>
                  <a:lnTo>
                    <a:pt x="931264" y="633573"/>
                  </a:lnTo>
                  <a:lnTo>
                    <a:pt x="937135" y="593691"/>
                  </a:lnTo>
                  <a:lnTo>
                    <a:pt x="941522" y="520540"/>
                  </a:lnTo>
                  <a:lnTo>
                    <a:pt x="941635" y="472179"/>
                  </a:lnTo>
                  <a:lnTo>
                    <a:pt x="939892" y="422477"/>
                  </a:lnTo>
                  <a:lnTo>
                    <a:pt x="935936" y="372368"/>
                  </a:lnTo>
                  <a:lnTo>
                    <a:pt x="929412" y="322793"/>
                  </a:lnTo>
                  <a:lnTo>
                    <a:pt x="919965" y="274686"/>
                  </a:lnTo>
                  <a:lnTo>
                    <a:pt x="907239" y="228986"/>
                  </a:lnTo>
                  <a:lnTo>
                    <a:pt x="890877" y="186631"/>
                  </a:lnTo>
                  <a:lnTo>
                    <a:pt x="870525" y="148557"/>
                  </a:lnTo>
                  <a:lnTo>
                    <a:pt x="837764" y="105109"/>
                  </a:lnTo>
                  <a:lnTo>
                    <a:pt x="831575" y="93479"/>
                  </a:lnTo>
                  <a:lnTo>
                    <a:pt x="827237" y="81018"/>
                  </a:lnTo>
                  <a:lnTo>
                    <a:pt x="824728" y="67934"/>
                  </a:lnTo>
                  <a:lnTo>
                    <a:pt x="823629" y="61243"/>
                  </a:lnTo>
                  <a:lnTo>
                    <a:pt x="822488" y="55903"/>
                  </a:lnTo>
                  <a:lnTo>
                    <a:pt x="820906" y="50803"/>
                  </a:lnTo>
                  <a:lnTo>
                    <a:pt x="818687" y="46343"/>
                  </a:lnTo>
                  <a:lnTo>
                    <a:pt x="804133" y="29065"/>
                  </a:lnTo>
                  <a:lnTo>
                    <a:pt x="784986" y="21142"/>
                  </a:lnTo>
                  <a:lnTo>
                    <a:pt x="764629" y="22074"/>
                  </a:lnTo>
                  <a:lnTo>
                    <a:pt x="746448" y="31359"/>
                  </a:lnTo>
                  <a:lnTo>
                    <a:pt x="731874" y="40697"/>
                  </a:lnTo>
                  <a:lnTo>
                    <a:pt x="715619" y="46327"/>
                  </a:lnTo>
                  <a:lnTo>
                    <a:pt x="698410" y="48384"/>
                  </a:lnTo>
                  <a:lnTo>
                    <a:pt x="680974" y="47002"/>
                  </a:lnTo>
                  <a:lnTo>
                    <a:pt x="420793" y="1130"/>
                  </a:lnTo>
                  <a:lnTo>
                    <a:pt x="392366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2877452" y="1814647"/>
              <a:ext cx="238125" cy="787400"/>
            </a:xfrm>
            <a:custGeom>
              <a:avLst/>
              <a:gdLst/>
              <a:ahLst/>
              <a:cxnLst/>
              <a:rect l="l" t="t" r="r" b="b"/>
              <a:pathLst>
                <a:path w="238125" h="787400">
                  <a:moveTo>
                    <a:pt x="0" y="0"/>
                  </a:moveTo>
                  <a:lnTo>
                    <a:pt x="101316" y="374794"/>
                  </a:lnTo>
                  <a:lnTo>
                    <a:pt x="99363" y="509695"/>
                  </a:lnTo>
                  <a:lnTo>
                    <a:pt x="105131" y="597615"/>
                  </a:lnTo>
                  <a:lnTo>
                    <a:pt x="124397" y="677210"/>
                  </a:lnTo>
                  <a:lnTo>
                    <a:pt x="162937" y="787138"/>
                  </a:lnTo>
                  <a:lnTo>
                    <a:pt x="237950" y="438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2770280" y="1740408"/>
              <a:ext cx="452120" cy="131445"/>
            </a:xfrm>
            <a:custGeom>
              <a:avLst/>
              <a:gdLst/>
              <a:ahLst/>
              <a:cxnLst/>
              <a:rect l="l" t="t" r="r" b="b"/>
              <a:pathLst>
                <a:path w="452119" h="131444">
                  <a:moveTo>
                    <a:pt x="183446" y="0"/>
                  </a:moveTo>
                  <a:lnTo>
                    <a:pt x="138142" y="1238"/>
                  </a:lnTo>
                  <a:lnTo>
                    <a:pt x="75303" y="7059"/>
                  </a:lnTo>
                  <a:lnTo>
                    <a:pt x="36540" y="17395"/>
                  </a:lnTo>
                  <a:lnTo>
                    <a:pt x="4785" y="63058"/>
                  </a:lnTo>
                  <a:lnTo>
                    <a:pt x="0" y="93324"/>
                  </a:lnTo>
                  <a:lnTo>
                    <a:pt x="437" y="121161"/>
                  </a:lnTo>
                  <a:lnTo>
                    <a:pt x="12036" y="117809"/>
                  </a:lnTo>
                  <a:lnTo>
                    <a:pt x="25305" y="111088"/>
                  </a:lnTo>
                  <a:lnTo>
                    <a:pt x="36218" y="104493"/>
                  </a:lnTo>
                  <a:lnTo>
                    <a:pt x="40750" y="101518"/>
                  </a:lnTo>
                  <a:lnTo>
                    <a:pt x="121114" y="103937"/>
                  </a:lnTo>
                  <a:lnTo>
                    <a:pt x="306857" y="113769"/>
                  </a:lnTo>
                  <a:lnTo>
                    <a:pt x="358530" y="126606"/>
                  </a:lnTo>
                  <a:lnTo>
                    <a:pt x="420896" y="130826"/>
                  </a:lnTo>
                  <a:lnTo>
                    <a:pt x="449677" y="129303"/>
                  </a:lnTo>
                  <a:lnTo>
                    <a:pt x="452068" y="119400"/>
                  </a:lnTo>
                  <a:lnTo>
                    <a:pt x="435261" y="98481"/>
                  </a:lnTo>
                  <a:lnTo>
                    <a:pt x="399090" y="66104"/>
                  </a:lnTo>
                  <a:lnTo>
                    <a:pt x="355140" y="40159"/>
                  </a:lnTo>
                  <a:lnTo>
                    <a:pt x="306358" y="20655"/>
                  </a:lnTo>
                  <a:lnTo>
                    <a:pt x="255691" y="7602"/>
                  </a:lnTo>
                  <a:lnTo>
                    <a:pt x="206085" y="1008"/>
                  </a:lnTo>
                  <a:lnTo>
                    <a:pt x="183446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2891381" y="1331778"/>
              <a:ext cx="378460" cy="598805"/>
            </a:xfrm>
            <a:custGeom>
              <a:avLst/>
              <a:gdLst/>
              <a:ahLst/>
              <a:cxnLst/>
              <a:rect l="l" t="t" r="r" b="b"/>
              <a:pathLst>
                <a:path w="378459" h="598805">
                  <a:moveTo>
                    <a:pt x="199281" y="0"/>
                  </a:moveTo>
                  <a:lnTo>
                    <a:pt x="151962" y="1609"/>
                  </a:lnTo>
                  <a:lnTo>
                    <a:pt x="108204" y="14878"/>
                  </a:lnTo>
                  <a:lnTo>
                    <a:pt x="69852" y="38328"/>
                  </a:lnTo>
                  <a:lnTo>
                    <a:pt x="38750" y="70483"/>
                  </a:lnTo>
                  <a:lnTo>
                    <a:pt x="16743" y="109866"/>
                  </a:lnTo>
                  <a:lnTo>
                    <a:pt x="5675" y="155000"/>
                  </a:lnTo>
                  <a:lnTo>
                    <a:pt x="4827" y="163178"/>
                  </a:lnTo>
                  <a:lnTo>
                    <a:pt x="6193" y="208746"/>
                  </a:lnTo>
                  <a:lnTo>
                    <a:pt x="6233" y="210084"/>
                  </a:lnTo>
                  <a:lnTo>
                    <a:pt x="16093" y="258518"/>
                  </a:lnTo>
                  <a:lnTo>
                    <a:pt x="27786" y="312281"/>
                  </a:lnTo>
                  <a:lnTo>
                    <a:pt x="27909" y="312845"/>
                  </a:lnTo>
                  <a:lnTo>
                    <a:pt x="35182" y="377433"/>
                  </a:lnTo>
                  <a:lnTo>
                    <a:pt x="35569" y="387318"/>
                  </a:lnTo>
                  <a:lnTo>
                    <a:pt x="37894" y="396134"/>
                  </a:lnTo>
                  <a:lnTo>
                    <a:pt x="24696" y="449830"/>
                  </a:lnTo>
                  <a:lnTo>
                    <a:pt x="10207" y="492570"/>
                  </a:lnTo>
                  <a:lnTo>
                    <a:pt x="0" y="512581"/>
                  </a:lnTo>
                  <a:lnTo>
                    <a:pt x="2801" y="525720"/>
                  </a:lnTo>
                  <a:lnTo>
                    <a:pt x="16130" y="552913"/>
                  </a:lnTo>
                  <a:lnTo>
                    <a:pt x="43932" y="581432"/>
                  </a:lnTo>
                  <a:lnTo>
                    <a:pt x="90154" y="598547"/>
                  </a:lnTo>
                  <a:lnTo>
                    <a:pt x="132388" y="594093"/>
                  </a:lnTo>
                  <a:lnTo>
                    <a:pt x="163420" y="574659"/>
                  </a:lnTo>
                  <a:lnTo>
                    <a:pt x="181834" y="549061"/>
                  </a:lnTo>
                  <a:lnTo>
                    <a:pt x="186214" y="526120"/>
                  </a:lnTo>
                  <a:lnTo>
                    <a:pt x="184534" y="507538"/>
                  </a:lnTo>
                  <a:lnTo>
                    <a:pt x="185287" y="482715"/>
                  </a:lnTo>
                  <a:lnTo>
                    <a:pt x="190938" y="461213"/>
                  </a:lnTo>
                  <a:lnTo>
                    <a:pt x="198451" y="456020"/>
                  </a:lnTo>
                  <a:lnTo>
                    <a:pt x="204056" y="452206"/>
                  </a:lnTo>
                  <a:lnTo>
                    <a:pt x="297044" y="452206"/>
                  </a:lnTo>
                  <a:lnTo>
                    <a:pt x="303425" y="448782"/>
                  </a:lnTo>
                  <a:lnTo>
                    <a:pt x="319039" y="421367"/>
                  </a:lnTo>
                  <a:lnTo>
                    <a:pt x="331563" y="380708"/>
                  </a:lnTo>
                  <a:lnTo>
                    <a:pt x="340125" y="341568"/>
                  </a:lnTo>
                  <a:lnTo>
                    <a:pt x="343853" y="318712"/>
                  </a:lnTo>
                  <a:lnTo>
                    <a:pt x="349176" y="318330"/>
                  </a:lnTo>
                  <a:lnTo>
                    <a:pt x="360911" y="316519"/>
                  </a:lnTo>
                  <a:lnTo>
                    <a:pt x="372712" y="312281"/>
                  </a:lnTo>
                  <a:lnTo>
                    <a:pt x="378229" y="304618"/>
                  </a:lnTo>
                  <a:lnTo>
                    <a:pt x="376469" y="291564"/>
                  </a:lnTo>
                  <a:lnTo>
                    <a:pt x="371835" y="277795"/>
                  </a:lnTo>
                  <a:lnTo>
                    <a:pt x="366359" y="264061"/>
                  </a:lnTo>
                  <a:lnTo>
                    <a:pt x="362072" y="251112"/>
                  </a:lnTo>
                  <a:lnTo>
                    <a:pt x="355226" y="208746"/>
                  </a:lnTo>
                  <a:lnTo>
                    <a:pt x="351887" y="168425"/>
                  </a:lnTo>
                  <a:lnTo>
                    <a:pt x="345528" y="128710"/>
                  </a:lnTo>
                  <a:lnTo>
                    <a:pt x="329623" y="88164"/>
                  </a:lnTo>
                  <a:lnTo>
                    <a:pt x="307019" y="55982"/>
                  </a:lnTo>
                  <a:lnTo>
                    <a:pt x="278195" y="29797"/>
                  </a:lnTo>
                  <a:lnTo>
                    <a:pt x="244196" y="10951"/>
                  </a:lnTo>
                  <a:lnTo>
                    <a:pt x="206067" y="785"/>
                  </a:lnTo>
                  <a:lnTo>
                    <a:pt x="201554" y="219"/>
                  </a:lnTo>
                  <a:lnTo>
                    <a:pt x="199281" y="0"/>
                  </a:lnTo>
                  <a:close/>
                </a:path>
                <a:path w="378459" h="598805">
                  <a:moveTo>
                    <a:pt x="297044" y="452206"/>
                  </a:moveTo>
                  <a:lnTo>
                    <a:pt x="204056" y="452206"/>
                  </a:lnTo>
                  <a:lnTo>
                    <a:pt x="230399" y="456020"/>
                  </a:lnTo>
                  <a:lnTo>
                    <a:pt x="256065" y="461213"/>
                  </a:lnTo>
                  <a:lnTo>
                    <a:pt x="280258" y="461213"/>
                  </a:lnTo>
                  <a:lnTo>
                    <a:pt x="297044" y="452206"/>
                  </a:lnTo>
                  <a:close/>
                </a:path>
              </a:pathLst>
            </a:custGeom>
            <a:solidFill>
              <a:srgbClr val="F8C8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2702615" y="1190654"/>
              <a:ext cx="517525" cy="536575"/>
            </a:xfrm>
            <a:custGeom>
              <a:avLst/>
              <a:gdLst/>
              <a:ahLst/>
              <a:cxnLst/>
              <a:rect l="l" t="t" r="r" b="b"/>
              <a:pathLst>
                <a:path w="517525" h="536575">
                  <a:moveTo>
                    <a:pt x="117455" y="0"/>
                  </a:moveTo>
                  <a:lnTo>
                    <a:pt x="76482" y="12596"/>
                  </a:lnTo>
                  <a:lnTo>
                    <a:pt x="41611" y="36734"/>
                  </a:lnTo>
                  <a:lnTo>
                    <a:pt x="15495" y="70578"/>
                  </a:lnTo>
                  <a:lnTo>
                    <a:pt x="785" y="112294"/>
                  </a:lnTo>
                  <a:lnTo>
                    <a:pt x="0" y="156489"/>
                  </a:lnTo>
                  <a:lnTo>
                    <a:pt x="12659" y="197251"/>
                  </a:lnTo>
                  <a:lnTo>
                    <a:pt x="36918" y="231942"/>
                  </a:lnTo>
                  <a:lnTo>
                    <a:pt x="70928" y="257924"/>
                  </a:lnTo>
                  <a:lnTo>
                    <a:pt x="112844" y="272561"/>
                  </a:lnTo>
                  <a:lnTo>
                    <a:pt x="129671" y="274425"/>
                  </a:lnTo>
                  <a:lnTo>
                    <a:pt x="130044" y="309133"/>
                  </a:lnTo>
                  <a:lnTo>
                    <a:pt x="136251" y="347055"/>
                  </a:lnTo>
                  <a:lnTo>
                    <a:pt x="148973" y="388172"/>
                  </a:lnTo>
                  <a:lnTo>
                    <a:pt x="168895" y="432462"/>
                  </a:lnTo>
                  <a:lnTo>
                    <a:pt x="200419" y="490869"/>
                  </a:lnTo>
                  <a:lnTo>
                    <a:pt x="225919" y="536522"/>
                  </a:lnTo>
                  <a:lnTo>
                    <a:pt x="237781" y="532789"/>
                  </a:lnTo>
                  <a:lnTo>
                    <a:pt x="261213" y="512038"/>
                  </a:lnTo>
                  <a:lnTo>
                    <a:pt x="287623" y="477305"/>
                  </a:lnTo>
                  <a:lnTo>
                    <a:pt x="308419" y="431625"/>
                  </a:lnTo>
                  <a:lnTo>
                    <a:pt x="306737" y="422389"/>
                  </a:lnTo>
                  <a:lnTo>
                    <a:pt x="298600" y="414189"/>
                  </a:lnTo>
                  <a:lnTo>
                    <a:pt x="289265" y="403514"/>
                  </a:lnTo>
                  <a:lnTo>
                    <a:pt x="283991" y="386851"/>
                  </a:lnTo>
                  <a:lnTo>
                    <a:pt x="291006" y="366739"/>
                  </a:lnTo>
                  <a:lnTo>
                    <a:pt x="313574" y="370077"/>
                  </a:lnTo>
                  <a:lnTo>
                    <a:pt x="346321" y="384770"/>
                  </a:lnTo>
                  <a:lnTo>
                    <a:pt x="383875" y="398728"/>
                  </a:lnTo>
                  <a:lnTo>
                    <a:pt x="420866" y="399856"/>
                  </a:lnTo>
                  <a:lnTo>
                    <a:pt x="443547" y="377386"/>
                  </a:lnTo>
                  <a:lnTo>
                    <a:pt x="463871" y="333217"/>
                  </a:lnTo>
                  <a:lnTo>
                    <a:pt x="482468" y="282965"/>
                  </a:lnTo>
                  <a:lnTo>
                    <a:pt x="499968" y="242247"/>
                  </a:lnTo>
                  <a:lnTo>
                    <a:pt x="516999" y="226678"/>
                  </a:lnTo>
                  <a:lnTo>
                    <a:pt x="508298" y="201710"/>
                  </a:lnTo>
                  <a:lnTo>
                    <a:pt x="473523" y="150519"/>
                  </a:lnTo>
                  <a:lnTo>
                    <a:pt x="399669" y="108676"/>
                  </a:lnTo>
                  <a:lnTo>
                    <a:pt x="273729" y="111749"/>
                  </a:lnTo>
                  <a:lnTo>
                    <a:pt x="260190" y="72709"/>
                  </a:lnTo>
                  <a:lnTo>
                    <a:pt x="235937" y="39592"/>
                  </a:lnTo>
                  <a:lnTo>
                    <a:pt x="202618" y="14811"/>
                  </a:lnTo>
                  <a:lnTo>
                    <a:pt x="161879" y="779"/>
                  </a:lnTo>
                  <a:lnTo>
                    <a:pt x="117455" y="0"/>
                  </a:lnTo>
                  <a:close/>
                </a:path>
              </a:pathLst>
            </a:custGeom>
            <a:solidFill>
              <a:srgbClr val="BABF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47386" y="1555002"/>
              <a:ext cx="93628" cy="1043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2519610" y="2248807"/>
              <a:ext cx="481965" cy="2257425"/>
            </a:xfrm>
            <a:custGeom>
              <a:avLst/>
              <a:gdLst/>
              <a:ahLst/>
              <a:cxnLst/>
              <a:rect l="l" t="t" r="r" b="b"/>
              <a:pathLst>
                <a:path w="481965" h="2257425">
                  <a:moveTo>
                    <a:pt x="481482" y="2250236"/>
                  </a:moveTo>
                  <a:lnTo>
                    <a:pt x="309549" y="947953"/>
                  </a:lnTo>
                  <a:lnTo>
                    <a:pt x="425411" y="797839"/>
                  </a:lnTo>
                  <a:lnTo>
                    <a:pt x="320052" y="0"/>
                  </a:lnTo>
                  <a:lnTo>
                    <a:pt x="267804" y="6883"/>
                  </a:lnTo>
                  <a:lnTo>
                    <a:pt x="370255" y="783005"/>
                  </a:lnTo>
                  <a:lnTo>
                    <a:pt x="276669" y="904290"/>
                  </a:lnTo>
                  <a:lnTo>
                    <a:pt x="154711" y="811110"/>
                  </a:lnTo>
                  <a:lnTo>
                    <a:pt x="52260" y="34975"/>
                  </a:lnTo>
                  <a:lnTo>
                    <a:pt x="0" y="41884"/>
                  </a:lnTo>
                  <a:lnTo>
                    <a:pt x="105321" y="839724"/>
                  </a:lnTo>
                  <a:lnTo>
                    <a:pt x="256209" y="954976"/>
                  </a:lnTo>
                  <a:lnTo>
                    <a:pt x="428167" y="2257272"/>
                  </a:lnTo>
                  <a:lnTo>
                    <a:pt x="476935" y="2250846"/>
                  </a:lnTo>
                  <a:lnTo>
                    <a:pt x="480415" y="2250376"/>
                  </a:lnTo>
                  <a:lnTo>
                    <a:pt x="481482" y="2250236"/>
                  </a:lnTo>
                  <a:close/>
                </a:path>
              </a:pathLst>
            </a:custGeom>
            <a:solidFill>
              <a:srgbClr val="F7F0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2391556" y="2173941"/>
              <a:ext cx="565785" cy="194310"/>
            </a:xfrm>
            <a:custGeom>
              <a:avLst/>
              <a:gdLst/>
              <a:ahLst/>
              <a:cxnLst/>
              <a:rect l="l" t="t" r="r" b="b"/>
              <a:pathLst>
                <a:path w="565784" h="194310">
                  <a:moveTo>
                    <a:pt x="565569" y="11214"/>
                  </a:moveTo>
                  <a:lnTo>
                    <a:pt x="564896" y="6172"/>
                  </a:lnTo>
                  <a:lnTo>
                    <a:pt x="557847" y="3073"/>
                  </a:lnTo>
                  <a:lnTo>
                    <a:pt x="550862" y="0"/>
                  </a:lnTo>
                  <a:lnTo>
                    <a:pt x="547751" y="406"/>
                  </a:lnTo>
                  <a:lnTo>
                    <a:pt x="545884" y="4648"/>
                  </a:lnTo>
                  <a:lnTo>
                    <a:pt x="17970" y="73634"/>
                  </a:lnTo>
                  <a:lnTo>
                    <a:pt x="15074" y="70015"/>
                  </a:lnTo>
                  <a:lnTo>
                    <a:pt x="11963" y="70421"/>
                  </a:lnTo>
                  <a:lnTo>
                    <a:pt x="6007" y="75196"/>
                  </a:lnTo>
                  <a:lnTo>
                    <a:pt x="0" y="80010"/>
                  </a:lnTo>
                  <a:lnTo>
                    <a:pt x="660" y="85064"/>
                  </a:lnTo>
                  <a:lnTo>
                    <a:pt x="87947" y="193827"/>
                  </a:lnTo>
                  <a:lnTo>
                    <a:pt x="509460" y="138734"/>
                  </a:lnTo>
                  <a:lnTo>
                    <a:pt x="565569" y="11214"/>
                  </a:lnTo>
                  <a:close/>
                </a:path>
              </a:pathLst>
            </a:custGeom>
            <a:solidFill>
              <a:srgbClr val="383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13330" y="4448186"/>
              <a:ext cx="125797" cy="11571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2619835" y="2806500"/>
              <a:ext cx="271780" cy="86995"/>
            </a:xfrm>
            <a:custGeom>
              <a:avLst/>
              <a:gdLst/>
              <a:ahLst/>
              <a:cxnLst/>
              <a:rect l="l" t="t" r="r" b="b"/>
              <a:pathLst>
                <a:path w="271779" h="86994">
                  <a:moveTo>
                    <a:pt x="264902" y="0"/>
                  </a:moveTo>
                  <a:lnTo>
                    <a:pt x="0" y="34616"/>
                  </a:lnTo>
                  <a:lnTo>
                    <a:pt x="6837" y="86876"/>
                  </a:lnTo>
                  <a:lnTo>
                    <a:pt x="271729" y="52260"/>
                  </a:lnTo>
                  <a:lnTo>
                    <a:pt x="264902" y="0"/>
                  </a:lnTo>
                  <a:close/>
                </a:path>
              </a:pathLst>
            </a:custGeom>
            <a:solidFill>
              <a:srgbClr val="F7F0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12643" y="2074519"/>
              <a:ext cx="73685" cy="15785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2545794" y="1916328"/>
              <a:ext cx="253365" cy="895985"/>
            </a:xfrm>
            <a:custGeom>
              <a:avLst/>
              <a:gdLst/>
              <a:ahLst/>
              <a:cxnLst/>
              <a:rect l="l" t="t" r="r" b="b"/>
              <a:pathLst>
                <a:path w="253365" h="895985">
                  <a:moveTo>
                    <a:pt x="147608" y="423474"/>
                  </a:moveTo>
                  <a:lnTo>
                    <a:pt x="35402" y="438133"/>
                  </a:lnTo>
                  <a:lnTo>
                    <a:pt x="45736" y="516455"/>
                  </a:lnTo>
                  <a:lnTo>
                    <a:pt x="68114" y="582767"/>
                  </a:lnTo>
                  <a:lnTo>
                    <a:pt x="90972" y="649174"/>
                  </a:lnTo>
                  <a:lnTo>
                    <a:pt x="113502" y="712922"/>
                  </a:lnTo>
                  <a:lnTo>
                    <a:pt x="134895" y="771256"/>
                  </a:lnTo>
                  <a:lnTo>
                    <a:pt x="154341" y="821422"/>
                  </a:lnTo>
                  <a:lnTo>
                    <a:pt x="171033" y="860665"/>
                  </a:lnTo>
                  <a:lnTo>
                    <a:pt x="192915" y="895365"/>
                  </a:lnTo>
                  <a:lnTo>
                    <a:pt x="196339" y="888007"/>
                  </a:lnTo>
                  <a:lnTo>
                    <a:pt x="195435" y="864776"/>
                  </a:lnTo>
                  <a:lnTo>
                    <a:pt x="189695" y="823931"/>
                  </a:lnTo>
                  <a:lnTo>
                    <a:pt x="166585" y="698407"/>
                  </a:lnTo>
                  <a:lnTo>
                    <a:pt x="157449" y="639139"/>
                  </a:lnTo>
                  <a:lnTo>
                    <a:pt x="150989" y="585640"/>
                  </a:lnTo>
                  <a:lnTo>
                    <a:pt x="146990" y="537617"/>
                  </a:lnTo>
                  <a:lnTo>
                    <a:pt x="145236" y="494777"/>
                  </a:lnTo>
                  <a:lnTo>
                    <a:pt x="145514" y="456827"/>
                  </a:lnTo>
                  <a:lnTo>
                    <a:pt x="147608" y="423474"/>
                  </a:lnTo>
                  <a:close/>
                </a:path>
                <a:path w="253365" h="895985">
                  <a:moveTo>
                    <a:pt x="140477" y="0"/>
                  </a:moveTo>
                  <a:lnTo>
                    <a:pt x="40522" y="158183"/>
                  </a:lnTo>
                  <a:lnTo>
                    <a:pt x="0" y="313435"/>
                  </a:lnTo>
                  <a:lnTo>
                    <a:pt x="204464" y="286703"/>
                  </a:lnTo>
                  <a:lnTo>
                    <a:pt x="214948" y="280858"/>
                  </a:lnTo>
                  <a:lnTo>
                    <a:pt x="224874" y="277310"/>
                  </a:lnTo>
                  <a:lnTo>
                    <a:pt x="233874" y="275553"/>
                  </a:lnTo>
                  <a:lnTo>
                    <a:pt x="241584" y="275080"/>
                  </a:lnTo>
                  <a:lnTo>
                    <a:pt x="252767" y="275080"/>
                  </a:lnTo>
                  <a:lnTo>
                    <a:pt x="140477" y="0"/>
                  </a:lnTo>
                  <a:close/>
                </a:path>
                <a:path w="253365" h="895985">
                  <a:moveTo>
                    <a:pt x="252767" y="275080"/>
                  </a:moveTo>
                  <a:lnTo>
                    <a:pt x="248767" y="275080"/>
                  </a:lnTo>
                  <a:lnTo>
                    <a:pt x="253280" y="276337"/>
                  </a:lnTo>
                  <a:lnTo>
                    <a:pt x="252767" y="275080"/>
                  </a:lnTo>
                  <a:close/>
                </a:path>
              </a:pathLst>
            </a:custGeom>
            <a:solidFill>
              <a:srgbClr val="243060">
                <a:alpha val="7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525848" y="2203039"/>
              <a:ext cx="224432" cy="22973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2472158" y="2407504"/>
              <a:ext cx="27305" cy="98425"/>
            </a:xfrm>
            <a:custGeom>
              <a:avLst/>
              <a:gdLst/>
              <a:ahLst/>
              <a:cxnLst/>
              <a:rect l="l" t="t" r="r" b="b"/>
              <a:pathLst>
                <a:path w="27304" h="98425">
                  <a:moveTo>
                    <a:pt x="27213" y="0"/>
                  </a:moveTo>
                  <a:lnTo>
                    <a:pt x="10614" y="38058"/>
                  </a:lnTo>
                  <a:lnTo>
                    <a:pt x="2380" y="79277"/>
                  </a:lnTo>
                  <a:lnTo>
                    <a:pt x="0" y="98164"/>
                  </a:lnTo>
                  <a:lnTo>
                    <a:pt x="12288" y="55407"/>
                  </a:lnTo>
                  <a:lnTo>
                    <a:pt x="18201" y="34034"/>
                  </a:lnTo>
                  <a:lnTo>
                    <a:pt x="27213" y="0"/>
                  </a:lnTo>
                  <a:close/>
                </a:path>
              </a:pathLst>
            </a:custGeom>
            <a:solidFill>
              <a:srgbClr val="C8BE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2470739" y="2402052"/>
              <a:ext cx="179705" cy="433070"/>
            </a:xfrm>
            <a:custGeom>
              <a:avLst/>
              <a:gdLst/>
              <a:ahLst/>
              <a:cxnLst/>
              <a:rect l="l" t="t" r="r" b="b"/>
              <a:pathLst>
                <a:path w="179704" h="433069">
                  <a:moveTo>
                    <a:pt x="163683" y="355528"/>
                  </a:moveTo>
                  <a:lnTo>
                    <a:pt x="173494" y="429913"/>
                  </a:lnTo>
                  <a:lnTo>
                    <a:pt x="177368" y="431934"/>
                  </a:lnTo>
                  <a:lnTo>
                    <a:pt x="179546" y="432929"/>
                  </a:lnTo>
                  <a:lnTo>
                    <a:pt x="175935" y="414032"/>
                  </a:lnTo>
                  <a:lnTo>
                    <a:pt x="173079" y="399670"/>
                  </a:lnTo>
                  <a:lnTo>
                    <a:pt x="169491" y="382588"/>
                  </a:lnTo>
                  <a:lnTo>
                    <a:pt x="163683" y="355528"/>
                  </a:lnTo>
                  <a:close/>
                </a:path>
                <a:path w="179704" h="433069">
                  <a:moveTo>
                    <a:pt x="39320" y="0"/>
                  </a:moveTo>
                  <a:lnTo>
                    <a:pt x="35645" y="0"/>
                  </a:lnTo>
                  <a:lnTo>
                    <a:pt x="31976" y="1854"/>
                  </a:lnTo>
                  <a:lnTo>
                    <a:pt x="28629" y="5455"/>
                  </a:lnTo>
                  <a:lnTo>
                    <a:pt x="25331" y="18114"/>
                  </a:lnTo>
                  <a:lnTo>
                    <a:pt x="19624" y="39484"/>
                  </a:lnTo>
                  <a:lnTo>
                    <a:pt x="13704" y="60857"/>
                  </a:lnTo>
                  <a:lnTo>
                    <a:pt x="7622" y="82233"/>
                  </a:lnTo>
                  <a:lnTo>
                    <a:pt x="1426" y="103609"/>
                  </a:lnTo>
                  <a:lnTo>
                    <a:pt x="0" y="163213"/>
                  </a:lnTo>
                  <a:lnTo>
                    <a:pt x="7423" y="216211"/>
                  </a:lnTo>
                  <a:lnTo>
                    <a:pt x="21918" y="262825"/>
                  </a:lnTo>
                  <a:lnTo>
                    <a:pt x="41707" y="303278"/>
                  </a:lnTo>
                  <a:lnTo>
                    <a:pt x="65011" y="337793"/>
                  </a:lnTo>
                  <a:lnTo>
                    <a:pt x="90054" y="366594"/>
                  </a:lnTo>
                  <a:lnTo>
                    <a:pt x="115056" y="389904"/>
                  </a:lnTo>
                  <a:lnTo>
                    <a:pt x="67183" y="27297"/>
                  </a:lnTo>
                  <a:lnTo>
                    <a:pt x="60016" y="15787"/>
                  </a:lnTo>
                  <a:lnTo>
                    <a:pt x="52957" y="7210"/>
                  </a:lnTo>
                  <a:lnTo>
                    <a:pt x="46046" y="1854"/>
                  </a:lnTo>
                  <a:lnTo>
                    <a:pt x="39320" y="0"/>
                  </a:lnTo>
                  <a:close/>
                </a:path>
              </a:pathLst>
            </a:custGeom>
            <a:solidFill>
              <a:srgbClr val="243060">
                <a:alpha val="7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2537922" y="2429345"/>
              <a:ext cx="106680" cy="403225"/>
            </a:xfrm>
            <a:custGeom>
              <a:avLst/>
              <a:gdLst/>
              <a:ahLst/>
              <a:cxnLst/>
              <a:rect l="l" t="t" r="r" b="b"/>
              <a:pathLst>
                <a:path w="106679" h="403225">
                  <a:moveTo>
                    <a:pt x="0" y="0"/>
                  </a:moveTo>
                  <a:lnTo>
                    <a:pt x="47883" y="362627"/>
                  </a:lnTo>
                  <a:lnTo>
                    <a:pt x="82784" y="388689"/>
                  </a:lnTo>
                  <a:lnTo>
                    <a:pt x="106321" y="402626"/>
                  </a:lnTo>
                  <a:lnTo>
                    <a:pt x="96499" y="328230"/>
                  </a:lnTo>
                  <a:lnTo>
                    <a:pt x="86392" y="282453"/>
                  </a:lnTo>
                  <a:lnTo>
                    <a:pt x="74458" y="231441"/>
                  </a:lnTo>
                  <a:lnTo>
                    <a:pt x="61057" y="178112"/>
                  </a:lnTo>
                  <a:lnTo>
                    <a:pt x="46550" y="125385"/>
                  </a:lnTo>
                  <a:lnTo>
                    <a:pt x="31298" y="76179"/>
                  </a:lnTo>
                  <a:lnTo>
                    <a:pt x="15661" y="33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2648760" y="2710896"/>
              <a:ext cx="297180" cy="177800"/>
            </a:xfrm>
            <a:custGeom>
              <a:avLst/>
              <a:gdLst/>
              <a:ahLst/>
              <a:cxnLst/>
              <a:rect l="l" t="t" r="r" b="b"/>
              <a:pathLst>
                <a:path w="297179" h="177800">
                  <a:moveTo>
                    <a:pt x="99944" y="0"/>
                  </a:moveTo>
                  <a:lnTo>
                    <a:pt x="0" y="108143"/>
                  </a:lnTo>
                  <a:lnTo>
                    <a:pt x="50239" y="140383"/>
                  </a:lnTo>
                  <a:lnTo>
                    <a:pt x="106258" y="169303"/>
                  </a:lnTo>
                  <a:lnTo>
                    <a:pt x="122409" y="173340"/>
                  </a:lnTo>
                  <a:lnTo>
                    <a:pt x="165209" y="177663"/>
                  </a:lnTo>
                  <a:lnTo>
                    <a:pt x="226182" y="170589"/>
                  </a:lnTo>
                  <a:lnTo>
                    <a:pt x="296849" y="140435"/>
                  </a:lnTo>
                  <a:lnTo>
                    <a:pt x="99944" y="0"/>
                  </a:lnTo>
                  <a:close/>
                </a:path>
              </a:pathLst>
            </a:custGeom>
            <a:solidFill>
              <a:srgbClr val="F8C8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2302938" y="1868031"/>
              <a:ext cx="485140" cy="974090"/>
            </a:xfrm>
            <a:custGeom>
              <a:avLst/>
              <a:gdLst/>
              <a:ahLst/>
              <a:cxnLst/>
              <a:rect l="l" t="t" r="r" b="b"/>
              <a:pathLst>
                <a:path w="485140" h="974089">
                  <a:moveTo>
                    <a:pt x="433147" y="0"/>
                  </a:moveTo>
                  <a:lnTo>
                    <a:pt x="254844" y="110237"/>
                  </a:lnTo>
                  <a:lnTo>
                    <a:pt x="56521" y="314224"/>
                  </a:lnTo>
                  <a:lnTo>
                    <a:pt x="0" y="472155"/>
                  </a:lnTo>
                  <a:lnTo>
                    <a:pt x="93907" y="664975"/>
                  </a:lnTo>
                  <a:lnTo>
                    <a:pt x="346872" y="973624"/>
                  </a:lnTo>
                  <a:lnTo>
                    <a:pt x="364884" y="957653"/>
                  </a:lnTo>
                  <a:lnTo>
                    <a:pt x="403148" y="920469"/>
                  </a:lnTo>
                  <a:lnTo>
                    <a:pt x="438012" y="878164"/>
                  </a:lnTo>
                  <a:lnTo>
                    <a:pt x="445822" y="846832"/>
                  </a:lnTo>
                  <a:lnTo>
                    <a:pt x="403289" y="778683"/>
                  </a:lnTo>
                  <a:lnTo>
                    <a:pt x="370750" y="717857"/>
                  </a:lnTo>
                  <a:lnTo>
                    <a:pt x="347293" y="663762"/>
                  </a:lnTo>
                  <a:lnTo>
                    <a:pt x="332001" y="615808"/>
                  </a:lnTo>
                  <a:lnTo>
                    <a:pt x="323963" y="573403"/>
                  </a:lnTo>
                  <a:lnTo>
                    <a:pt x="322263" y="535958"/>
                  </a:lnTo>
                  <a:lnTo>
                    <a:pt x="325987" y="502880"/>
                  </a:lnTo>
                  <a:lnTo>
                    <a:pt x="346051" y="447462"/>
                  </a:lnTo>
                  <a:lnTo>
                    <a:pt x="376843" y="402423"/>
                  </a:lnTo>
                  <a:lnTo>
                    <a:pt x="411050" y="363033"/>
                  </a:lnTo>
                  <a:lnTo>
                    <a:pt x="427148" y="343980"/>
                  </a:lnTo>
                  <a:lnTo>
                    <a:pt x="441358" y="324565"/>
                  </a:lnTo>
                  <a:lnTo>
                    <a:pt x="452765" y="304200"/>
                  </a:lnTo>
                  <a:lnTo>
                    <a:pt x="470965" y="227045"/>
                  </a:lnTo>
                  <a:lnTo>
                    <a:pt x="484807" y="82290"/>
                  </a:lnTo>
                  <a:lnTo>
                    <a:pt x="433147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097632" y="4142192"/>
              <a:ext cx="97682" cy="10529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5504827" y="6803825"/>
              <a:ext cx="391160" cy="172720"/>
            </a:xfrm>
            <a:custGeom>
              <a:avLst/>
              <a:gdLst/>
              <a:ahLst/>
              <a:cxnLst/>
              <a:rect l="l" t="t" r="r" b="b"/>
              <a:pathLst>
                <a:path w="391159" h="172720">
                  <a:moveTo>
                    <a:pt x="7507" y="0"/>
                  </a:moveTo>
                  <a:lnTo>
                    <a:pt x="0" y="18585"/>
                  </a:lnTo>
                  <a:lnTo>
                    <a:pt x="2649" y="24805"/>
                  </a:lnTo>
                  <a:lnTo>
                    <a:pt x="8083" y="27004"/>
                  </a:lnTo>
                  <a:lnTo>
                    <a:pt x="363947" y="170717"/>
                  </a:lnTo>
                  <a:lnTo>
                    <a:pt x="371347" y="172108"/>
                  </a:lnTo>
                  <a:lnTo>
                    <a:pt x="378458" y="170590"/>
                  </a:lnTo>
                  <a:lnTo>
                    <a:pt x="384483" y="166510"/>
                  </a:lnTo>
                  <a:lnTo>
                    <a:pt x="388626" y="160215"/>
                  </a:lnTo>
                  <a:lnTo>
                    <a:pt x="390825" y="154832"/>
                  </a:lnTo>
                  <a:lnTo>
                    <a:pt x="7507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5512327" y="6791696"/>
              <a:ext cx="388620" cy="167005"/>
            </a:xfrm>
            <a:custGeom>
              <a:avLst/>
              <a:gdLst/>
              <a:ahLst/>
              <a:cxnLst/>
              <a:rect l="l" t="t" r="r" b="b"/>
              <a:pathLst>
                <a:path w="388619" h="167004">
                  <a:moveTo>
                    <a:pt x="4900" y="0"/>
                  </a:moveTo>
                  <a:lnTo>
                    <a:pt x="0" y="12146"/>
                  </a:lnTo>
                  <a:lnTo>
                    <a:pt x="383318" y="166937"/>
                  </a:lnTo>
                  <a:lnTo>
                    <a:pt x="388197" y="154812"/>
                  </a:lnTo>
                  <a:lnTo>
                    <a:pt x="4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5517207" y="6695441"/>
              <a:ext cx="385445" cy="251460"/>
            </a:xfrm>
            <a:custGeom>
              <a:avLst/>
              <a:gdLst/>
              <a:ahLst/>
              <a:cxnLst/>
              <a:rect l="l" t="t" r="r" b="b"/>
              <a:pathLst>
                <a:path w="385444" h="251459">
                  <a:moveTo>
                    <a:pt x="75536" y="0"/>
                  </a:moveTo>
                  <a:lnTo>
                    <a:pt x="30370" y="37605"/>
                  </a:lnTo>
                  <a:lnTo>
                    <a:pt x="8366" y="77375"/>
                  </a:lnTo>
                  <a:lnTo>
                    <a:pt x="0" y="96258"/>
                  </a:lnTo>
                  <a:lnTo>
                    <a:pt x="383339" y="251060"/>
                  </a:lnTo>
                  <a:lnTo>
                    <a:pt x="385026" y="239704"/>
                  </a:lnTo>
                  <a:lnTo>
                    <a:pt x="381666" y="224317"/>
                  </a:lnTo>
                  <a:lnTo>
                    <a:pt x="371250" y="206653"/>
                  </a:lnTo>
                  <a:lnTo>
                    <a:pt x="351769" y="188465"/>
                  </a:lnTo>
                  <a:lnTo>
                    <a:pt x="326275" y="168261"/>
                  </a:lnTo>
                  <a:lnTo>
                    <a:pt x="299058" y="144729"/>
                  </a:lnTo>
                  <a:lnTo>
                    <a:pt x="268557" y="117085"/>
                  </a:lnTo>
                  <a:lnTo>
                    <a:pt x="233991" y="80066"/>
                  </a:lnTo>
                  <a:lnTo>
                    <a:pt x="230642" y="57568"/>
                  </a:lnTo>
                  <a:lnTo>
                    <a:pt x="226096" y="48026"/>
                  </a:lnTo>
                  <a:lnTo>
                    <a:pt x="216091" y="47064"/>
                  </a:lnTo>
                  <a:lnTo>
                    <a:pt x="202095" y="53228"/>
                  </a:lnTo>
                  <a:lnTo>
                    <a:pt x="185575" y="65066"/>
                  </a:lnTo>
                  <a:lnTo>
                    <a:pt x="177169" y="70766"/>
                  </a:lnTo>
                  <a:lnTo>
                    <a:pt x="169363" y="73733"/>
                  </a:lnTo>
                  <a:lnTo>
                    <a:pt x="162057" y="74277"/>
                  </a:lnTo>
                  <a:lnTo>
                    <a:pt x="155147" y="72709"/>
                  </a:lnTo>
                  <a:lnTo>
                    <a:pt x="137974" y="60521"/>
                  </a:lnTo>
                  <a:lnTo>
                    <a:pt x="124472" y="45067"/>
                  </a:lnTo>
                  <a:lnTo>
                    <a:pt x="110219" y="27853"/>
                  </a:lnTo>
                  <a:lnTo>
                    <a:pt x="94233" y="11843"/>
                  </a:lnTo>
                  <a:lnTo>
                    <a:pt x="75536" y="0"/>
                  </a:lnTo>
                  <a:close/>
                </a:path>
              </a:pathLst>
            </a:custGeom>
            <a:solidFill>
              <a:srgbClr val="3E3D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6009409" y="6955150"/>
              <a:ext cx="414020" cy="25400"/>
            </a:xfrm>
            <a:custGeom>
              <a:avLst/>
              <a:gdLst/>
              <a:ahLst/>
              <a:cxnLst/>
              <a:rect l="l" t="t" r="r" b="b"/>
              <a:pathLst>
                <a:path w="414019" h="25400">
                  <a:moveTo>
                    <a:pt x="413411" y="0"/>
                  </a:moveTo>
                  <a:lnTo>
                    <a:pt x="0" y="0"/>
                  </a:lnTo>
                  <a:lnTo>
                    <a:pt x="0" y="19999"/>
                  </a:lnTo>
                  <a:lnTo>
                    <a:pt x="4806" y="24784"/>
                  </a:lnTo>
                  <a:lnTo>
                    <a:pt x="10669" y="24784"/>
                  </a:lnTo>
                  <a:lnTo>
                    <a:pt x="394448" y="24784"/>
                  </a:lnTo>
                  <a:lnTo>
                    <a:pt x="401837" y="23293"/>
                  </a:lnTo>
                  <a:lnTo>
                    <a:pt x="407864" y="19228"/>
                  </a:lnTo>
                  <a:lnTo>
                    <a:pt x="411923" y="13197"/>
                  </a:lnTo>
                  <a:lnTo>
                    <a:pt x="413411" y="5811"/>
                  </a:lnTo>
                  <a:lnTo>
                    <a:pt x="413411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6009401" y="6821593"/>
              <a:ext cx="414020" cy="120650"/>
            </a:xfrm>
            <a:custGeom>
              <a:avLst/>
              <a:gdLst/>
              <a:ahLst/>
              <a:cxnLst/>
              <a:rect l="l" t="t" r="r" b="b"/>
              <a:pathLst>
                <a:path w="414019" h="120650">
                  <a:moveTo>
                    <a:pt x="31412" y="11844"/>
                  </a:moveTo>
                  <a:lnTo>
                    <a:pt x="7228" y="47129"/>
                  </a:lnTo>
                  <a:lnTo>
                    <a:pt x="376" y="105297"/>
                  </a:lnTo>
                  <a:lnTo>
                    <a:pt x="0" y="114721"/>
                  </a:lnTo>
                  <a:lnTo>
                    <a:pt x="20" y="120438"/>
                  </a:lnTo>
                  <a:lnTo>
                    <a:pt x="413432" y="120438"/>
                  </a:lnTo>
                  <a:lnTo>
                    <a:pt x="410738" y="109279"/>
                  </a:lnTo>
                  <a:lnTo>
                    <a:pt x="401855" y="96268"/>
                  </a:lnTo>
                  <a:lnTo>
                    <a:pt x="385580" y="83788"/>
                  </a:lnTo>
                  <a:lnTo>
                    <a:pt x="360711" y="74219"/>
                  </a:lnTo>
                  <a:lnTo>
                    <a:pt x="332702" y="66989"/>
                  </a:lnTo>
                  <a:lnTo>
                    <a:pt x="294637" y="56155"/>
                  </a:lnTo>
                  <a:lnTo>
                    <a:pt x="274299" y="49447"/>
                  </a:lnTo>
                  <a:lnTo>
                    <a:pt x="133790" y="49447"/>
                  </a:lnTo>
                  <a:lnTo>
                    <a:pt x="103944" y="40785"/>
                  </a:lnTo>
                  <a:lnTo>
                    <a:pt x="69433" y="22430"/>
                  </a:lnTo>
                  <a:lnTo>
                    <a:pt x="31412" y="11844"/>
                  </a:lnTo>
                  <a:close/>
                </a:path>
                <a:path w="414019" h="120650">
                  <a:moveTo>
                    <a:pt x="189004" y="0"/>
                  </a:moveTo>
                  <a:lnTo>
                    <a:pt x="179363" y="2852"/>
                  </a:lnTo>
                  <a:lnTo>
                    <a:pt x="168698" y="13806"/>
                  </a:lnTo>
                  <a:lnTo>
                    <a:pt x="157817" y="30954"/>
                  </a:lnTo>
                  <a:lnTo>
                    <a:pt x="133790" y="49447"/>
                  </a:lnTo>
                  <a:lnTo>
                    <a:pt x="274299" y="49447"/>
                  </a:lnTo>
                  <a:lnTo>
                    <a:pt x="254440" y="42897"/>
                  </a:lnTo>
                  <a:lnTo>
                    <a:pt x="220035" y="28399"/>
                  </a:lnTo>
                  <a:lnTo>
                    <a:pt x="211720" y="23147"/>
                  </a:lnTo>
                  <a:lnTo>
                    <a:pt x="204810" y="17164"/>
                  </a:lnTo>
                  <a:lnTo>
                    <a:pt x="199706" y="11486"/>
                  </a:lnTo>
                  <a:lnTo>
                    <a:pt x="196810" y="7153"/>
                  </a:lnTo>
                  <a:lnTo>
                    <a:pt x="189004" y="0"/>
                  </a:lnTo>
                  <a:close/>
                </a:path>
              </a:pathLst>
            </a:custGeom>
            <a:solidFill>
              <a:srgbClr val="3E3D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5987629" y="5420780"/>
              <a:ext cx="247650" cy="1330325"/>
            </a:xfrm>
            <a:custGeom>
              <a:avLst/>
              <a:gdLst/>
              <a:ahLst/>
              <a:cxnLst/>
              <a:rect l="l" t="t" r="r" b="b"/>
              <a:pathLst>
                <a:path w="247650" h="1330325">
                  <a:moveTo>
                    <a:pt x="236453" y="0"/>
                  </a:moveTo>
                  <a:lnTo>
                    <a:pt x="0" y="441222"/>
                  </a:lnTo>
                  <a:lnTo>
                    <a:pt x="7989" y="1329949"/>
                  </a:lnTo>
                  <a:lnTo>
                    <a:pt x="247196" y="1328493"/>
                  </a:lnTo>
                  <a:lnTo>
                    <a:pt x="236453" y="0"/>
                  </a:lnTo>
                  <a:close/>
                </a:path>
              </a:pathLst>
            </a:custGeom>
            <a:solidFill>
              <a:srgbClr val="2E3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5609795" y="5409955"/>
              <a:ext cx="629920" cy="1287780"/>
            </a:xfrm>
            <a:custGeom>
              <a:avLst/>
              <a:gdLst/>
              <a:ahLst/>
              <a:cxnLst/>
              <a:rect l="l" t="t" r="r" b="b"/>
              <a:pathLst>
                <a:path w="629919" h="1287779">
                  <a:moveTo>
                    <a:pt x="629750" y="0"/>
                  </a:moveTo>
                  <a:lnTo>
                    <a:pt x="222652" y="0"/>
                  </a:lnTo>
                  <a:lnTo>
                    <a:pt x="220757" y="21350"/>
                  </a:lnTo>
                  <a:lnTo>
                    <a:pt x="218243" y="76318"/>
                  </a:lnTo>
                  <a:lnTo>
                    <a:pt x="220487" y="131141"/>
                  </a:lnTo>
                  <a:lnTo>
                    <a:pt x="227444" y="185518"/>
                  </a:lnTo>
                  <a:lnTo>
                    <a:pt x="239074" y="239148"/>
                  </a:lnTo>
                  <a:lnTo>
                    <a:pt x="255332" y="291729"/>
                  </a:lnTo>
                  <a:lnTo>
                    <a:pt x="291059" y="675728"/>
                  </a:lnTo>
                  <a:lnTo>
                    <a:pt x="0" y="1174320"/>
                  </a:lnTo>
                  <a:lnTo>
                    <a:pt x="207773" y="1287154"/>
                  </a:lnTo>
                  <a:lnTo>
                    <a:pt x="540140" y="681026"/>
                  </a:lnTo>
                  <a:lnTo>
                    <a:pt x="629750" y="0"/>
                  </a:lnTo>
                  <a:close/>
                </a:path>
              </a:pathLst>
            </a:custGeom>
            <a:solidFill>
              <a:srgbClr val="3450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5679916" y="4242174"/>
              <a:ext cx="702945" cy="1343660"/>
            </a:xfrm>
            <a:custGeom>
              <a:avLst/>
              <a:gdLst/>
              <a:ahLst/>
              <a:cxnLst/>
              <a:rect l="l" t="t" r="r" b="b"/>
              <a:pathLst>
                <a:path w="702944" h="1343660">
                  <a:moveTo>
                    <a:pt x="702602" y="1257452"/>
                  </a:moveTo>
                  <a:lnTo>
                    <a:pt x="612228" y="100799"/>
                  </a:lnTo>
                  <a:lnTo>
                    <a:pt x="586130" y="47472"/>
                  </a:lnTo>
                  <a:lnTo>
                    <a:pt x="525208" y="27051"/>
                  </a:lnTo>
                  <a:lnTo>
                    <a:pt x="474764" y="34048"/>
                  </a:lnTo>
                  <a:lnTo>
                    <a:pt x="428752" y="50419"/>
                  </a:lnTo>
                  <a:lnTo>
                    <a:pt x="388429" y="74980"/>
                  </a:lnTo>
                  <a:lnTo>
                    <a:pt x="358978" y="102806"/>
                  </a:lnTo>
                  <a:lnTo>
                    <a:pt x="357390" y="0"/>
                  </a:lnTo>
                  <a:lnTo>
                    <a:pt x="271564" y="3213"/>
                  </a:lnTo>
                  <a:lnTo>
                    <a:pt x="221119" y="10350"/>
                  </a:lnTo>
                  <a:lnTo>
                    <a:pt x="175120" y="27089"/>
                  </a:lnTo>
                  <a:lnTo>
                    <a:pt x="134797" y="52222"/>
                  </a:lnTo>
                  <a:lnTo>
                    <a:pt x="101409" y="84518"/>
                  </a:lnTo>
                  <a:lnTo>
                    <a:pt x="76225" y="122770"/>
                  </a:lnTo>
                  <a:lnTo>
                    <a:pt x="60502" y="165773"/>
                  </a:lnTo>
                  <a:lnTo>
                    <a:pt x="55473" y="212305"/>
                  </a:lnTo>
                  <a:lnTo>
                    <a:pt x="0" y="1267879"/>
                  </a:lnTo>
                  <a:lnTo>
                    <a:pt x="4876" y="1297178"/>
                  </a:lnTo>
                  <a:lnTo>
                    <a:pt x="21513" y="1321269"/>
                  </a:lnTo>
                  <a:lnTo>
                    <a:pt x="47129" y="1337500"/>
                  </a:lnTo>
                  <a:lnTo>
                    <a:pt x="78892" y="1343164"/>
                  </a:lnTo>
                  <a:lnTo>
                    <a:pt x="326263" y="1339329"/>
                  </a:lnTo>
                  <a:lnTo>
                    <a:pt x="626122" y="1334643"/>
                  </a:lnTo>
                  <a:lnTo>
                    <a:pt x="657555" y="1328077"/>
                  </a:lnTo>
                  <a:lnTo>
                    <a:pt x="682586" y="1311198"/>
                  </a:lnTo>
                  <a:lnTo>
                    <a:pt x="698500" y="1286751"/>
                  </a:lnTo>
                  <a:lnTo>
                    <a:pt x="702602" y="1257452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5626753" y="4240351"/>
              <a:ext cx="881380" cy="1292860"/>
            </a:xfrm>
            <a:custGeom>
              <a:avLst/>
              <a:gdLst/>
              <a:ahLst/>
              <a:cxnLst/>
              <a:rect l="l" t="t" r="r" b="b"/>
              <a:pathLst>
                <a:path w="881380" h="1292860">
                  <a:moveTo>
                    <a:pt x="536657" y="0"/>
                  </a:moveTo>
                  <a:lnTo>
                    <a:pt x="227441" y="712"/>
                  </a:lnTo>
                  <a:lnTo>
                    <a:pt x="188868" y="8210"/>
                  </a:lnTo>
                  <a:lnTo>
                    <a:pt x="153895" y="27939"/>
                  </a:lnTo>
                  <a:lnTo>
                    <a:pt x="122600" y="57634"/>
                  </a:lnTo>
                  <a:lnTo>
                    <a:pt x="95061" y="95028"/>
                  </a:lnTo>
                  <a:lnTo>
                    <a:pt x="71359" y="137857"/>
                  </a:lnTo>
                  <a:lnTo>
                    <a:pt x="51571" y="183854"/>
                  </a:lnTo>
                  <a:lnTo>
                    <a:pt x="35776" y="230755"/>
                  </a:lnTo>
                  <a:lnTo>
                    <a:pt x="24054" y="276295"/>
                  </a:lnTo>
                  <a:lnTo>
                    <a:pt x="16633" y="315946"/>
                  </a:lnTo>
                  <a:lnTo>
                    <a:pt x="10769" y="359258"/>
                  </a:lnTo>
                  <a:lnTo>
                    <a:pt x="6325" y="405785"/>
                  </a:lnTo>
                  <a:lnTo>
                    <a:pt x="3164" y="455079"/>
                  </a:lnTo>
                  <a:lnTo>
                    <a:pt x="1147" y="506692"/>
                  </a:lnTo>
                  <a:lnTo>
                    <a:pt x="138" y="560176"/>
                  </a:lnTo>
                  <a:lnTo>
                    <a:pt x="0" y="615086"/>
                  </a:lnTo>
                  <a:lnTo>
                    <a:pt x="593" y="670972"/>
                  </a:lnTo>
                  <a:lnTo>
                    <a:pt x="1782" y="727387"/>
                  </a:lnTo>
                  <a:lnTo>
                    <a:pt x="3428" y="783884"/>
                  </a:lnTo>
                  <a:lnTo>
                    <a:pt x="5394" y="840016"/>
                  </a:lnTo>
                  <a:lnTo>
                    <a:pt x="13708" y="1051938"/>
                  </a:lnTo>
                  <a:lnTo>
                    <a:pt x="15212" y="1099530"/>
                  </a:lnTo>
                  <a:lnTo>
                    <a:pt x="16211" y="1144072"/>
                  </a:lnTo>
                  <a:lnTo>
                    <a:pt x="16568" y="1185115"/>
                  </a:lnTo>
                  <a:lnTo>
                    <a:pt x="20174" y="1226470"/>
                  </a:lnTo>
                  <a:lnTo>
                    <a:pt x="35473" y="1260915"/>
                  </a:lnTo>
                  <a:lnTo>
                    <a:pt x="59693" y="1284376"/>
                  </a:lnTo>
                  <a:lnTo>
                    <a:pt x="90063" y="1292777"/>
                  </a:lnTo>
                  <a:lnTo>
                    <a:pt x="667095" y="1286559"/>
                  </a:lnTo>
                  <a:lnTo>
                    <a:pt x="732797" y="1285981"/>
                  </a:lnTo>
                  <a:lnTo>
                    <a:pt x="770270" y="1275895"/>
                  </a:lnTo>
                  <a:lnTo>
                    <a:pt x="801168" y="1248761"/>
                  </a:lnTo>
                  <a:lnTo>
                    <a:pt x="822590" y="1208345"/>
                  </a:lnTo>
                  <a:lnTo>
                    <a:pt x="831632" y="1158414"/>
                  </a:lnTo>
                  <a:lnTo>
                    <a:pt x="833119" y="1103212"/>
                  </a:lnTo>
                  <a:lnTo>
                    <a:pt x="837388" y="1065605"/>
                  </a:lnTo>
                  <a:lnTo>
                    <a:pt x="846969" y="1020581"/>
                  </a:lnTo>
                  <a:lnTo>
                    <a:pt x="858983" y="969299"/>
                  </a:lnTo>
                  <a:lnTo>
                    <a:pt x="870551" y="912916"/>
                  </a:lnTo>
                  <a:lnTo>
                    <a:pt x="878794" y="852591"/>
                  </a:lnTo>
                  <a:lnTo>
                    <a:pt x="880835" y="789483"/>
                  </a:lnTo>
                  <a:lnTo>
                    <a:pt x="876036" y="732273"/>
                  </a:lnTo>
                  <a:lnTo>
                    <a:pt x="866376" y="675330"/>
                  </a:lnTo>
                  <a:lnTo>
                    <a:pt x="853685" y="620116"/>
                  </a:lnTo>
                  <a:lnTo>
                    <a:pt x="839791" y="568091"/>
                  </a:lnTo>
                  <a:lnTo>
                    <a:pt x="826521" y="520717"/>
                  </a:lnTo>
                  <a:lnTo>
                    <a:pt x="815705" y="479455"/>
                  </a:lnTo>
                  <a:lnTo>
                    <a:pt x="809172" y="445766"/>
                  </a:lnTo>
                  <a:lnTo>
                    <a:pt x="802882" y="402011"/>
                  </a:lnTo>
                  <a:lnTo>
                    <a:pt x="794791" y="356353"/>
                  </a:lnTo>
                  <a:lnTo>
                    <a:pt x="784725" y="309741"/>
                  </a:lnTo>
                  <a:lnTo>
                    <a:pt x="772506" y="263125"/>
                  </a:lnTo>
                  <a:lnTo>
                    <a:pt x="757959" y="217453"/>
                  </a:lnTo>
                  <a:lnTo>
                    <a:pt x="740908" y="173675"/>
                  </a:lnTo>
                  <a:lnTo>
                    <a:pt x="721177" y="132741"/>
                  </a:lnTo>
                  <a:lnTo>
                    <a:pt x="698591" y="95599"/>
                  </a:lnTo>
                  <a:lnTo>
                    <a:pt x="672972" y="63198"/>
                  </a:lnTo>
                  <a:lnTo>
                    <a:pt x="644145" y="36489"/>
                  </a:lnTo>
                  <a:lnTo>
                    <a:pt x="576163" y="3940"/>
                  </a:lnTo>
                  <a:lnTo>
                    <a:pt x="536657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5915211" y="4240081"/>
              <a:ext cx="259715" cy="1343025"/>
            </a:xfrm>
            <a:custGeom>
              <a:avLst/>
              <a:gdLst/>
              <a:ahLst/>
              <a:cxnLst/>
              <a:rect l="l" t="t" r="r" b="b"/>
              <a:pathLst>
                <a:path w="259715" h="1343025">
                  <a:moveTo>
                    <a:pt x="238893" y="0"/>
                  </a:moveTo>
                  <a:lnTo>
                    <a:pt x="0" y="691"/>
                  </a:lnTo>
                  <a:lnTo>
                    <a:pt x="55663" y="314147"/>
                  </a:lnTo>
                  <a:lnTo>
                    <a:pt x="63997" y="365368"/>
                  </a:lnTo>
                  <a:lnTo>
                    <a:pt x="70824" y="416740"/>
                  </a:lnTo>
                  <a:lnTo>
                    <a:pt x="76146" y="468235"/>
                  </a:lnTo>
                  <a:lnTo>
                    <a:pt x="79961" y="519824"/>
                  </a:lnTo>
                  <a:lnTo>
                    <a:pt x="82268" y="571481"/>
                  </a:lnTo>
                  <a:lnTo>
                    <a:pt x="83069" y="623177"/>
                  </a:lnTo>
                  <a:lnTo>
                    <a:pt x="82361" y="674885"/>
                  </a:lnTo>
                  <a:lnTo>
                    <a:pt x="80146" y="726577"/>
                  </a:lnTo>
                  <a:lnTo>
                    <a:pt x="76422" y="778226"/>
                  </a:lnTo>
                  <a:lnTo>
                    <a:pt x="71189" y="829803"/>
                  </a:lnTo>
                  <a:lnTo>
                    <a:pt x="64448" y="881282"/>
                  </a:lnTo>
                  <a:lnTo>
                    <a:pt x="20816" y="1342482"/>
                  </a:lnTo>
                  <a:lnTo>
                    <a:pt x="259657" y="1338786"/>
                  </a:lnTo>
                  <a:lnTo>
                    <a:pt x="238893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5485985" y="4322608"/>
              <a:ext cx="247650" cy="973455"/>
            </a:xfrm>
            <a:custGeom>
              <a:avLst/>
              <a:gdLst/>
              <a:ahLst/>
              <a:cxnLst/>
              <a:rect l="l" t="t" r="r" b="b"/>
              <a:pathLst>
                <a:path w="247650" h="973454">
                  <a:moveTo>
                    <a:pt x="247372" y="0"/>
                  </a:moveTo>
                  <a:lnTo>
                    <a:pt x="24865" y="416573"/>
                  </a:lnTo>
                  <a:lnTo>
                    <a:pt x="6390" y="465465"/>
                  </a:lnTo>
                  <a:lnTo>
                    <a:pt x="0" y="518132"/>
                  </a:lnTo>
                  <a:lnTo>
                    <a:pt x="5714" y="571051"/>
                  </a:lnTo>
                  <a:lnTo>
                    <a:pt x="23556" y="620703"/>
                  </a:lnTo>
                  <a:lnTo>
                    <a:pt x="203310" y="972902"/>
                  </a:lnTo>
                  <a:lnTo>
                    <a:pt x="247372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5680068" y="3750201"/>
              <a:ext cx="570865" cy="1540510"/>
            </a:xfrm>
            <a:custGeom>
              <a:avLst/>
              <a:gdLst/>
              <a:ahLst/>
              <a:cxnLst/>
              <a:rect l="l" t="t" r="r" b="b"/>
              <a:pathLst>
                <a:path w="570865" h="1540510">
                  <a:moveTo>
                    <a:pt x="111620" y="1439710"/>
                  </a:moveTo>
                  <a:lnTo>
                    <a:pt x="87655" y="1399946"/>
                  </a:lnTo>
                  <a:lnTo>
                    <a:pt x="0" y="1496047"/>
                  </a:lnTo>
                  <a:lnTo>
                    <a:pt x="31978" y="1539925"/>
                  </a:lnTo>
                  <a:lnTo>
                    <a:pt x="111620" y="1439710"/>
                  </a:lnTo>
                  <a:close/>
                </a:path>
                <a:path w="570865" h="1540510">
                  <a:moveTo>
                    <a:pt x="570484" y="252285"/>
                  </a:moveTo>
                  <a:lnTo>
                    <a:pt x="569976" y="248932"/>
                  </a:lnTo>
                  <a:lnTo>
                    <a:pt x="568439" y="245872"/>
                  </a:lnTo>
                  <a:lnTo>
                    <a:pt x="566470" y="243243"/>
                  </a:lnTo>
                  <a:lnTo>
                    <a:pt x="558787" y="232257"/>
                  </a:lnTo>
                  <a:lnTo>
                    <a:pt x="548449" y="215696"/>
                  </a:lnTo>
                  <a:lnTo>
                    <a:pt x="538873" y="196761"/>
                  </a:lnTo>
                  <a:lnTo>
                    <a:pt x="533488" y="178676"/>
                  </a:lnTo>
                  <a:lnTo>
                    <a:pt x="530021" y="152539"/>
                  </a:lnTo>
                  <a:lnTo>
                    <a:pt x="515975" y="102082"/>
                  </a:lnTo>
                  <a:lnTo>
                    <a:pt x="489534" y="59220"/>
                  </a:lnTo>
                  <a:lnTo>
                    <a:pt x="453097" y="26314"/>
                  </a:lnTo>
                  <a:lnTo>
                    <a:pt x="409041" y="5702"/>
                  </a:lnTo>
                  <a:lnTo>
                    <a:pt x="361721" y="0"/>
                  </a:lnTo>
                  <a:lnTo>
                    <a:pt x="355384" y="0"/>
                  </a:lnTo>
                  <a:lnTo>
                    <a:pt x="309168" y="9664"/>
                  </a:lnTo>
                  <a:lnTo>
                    <a:pt x="270433" y="29514"/>
                  </a:lnTo>
                  <a:lnTo>
                    <a:pt x="238480" y="58026"/>
                  </a:lnTo>
                  <a:lnTo>
                    <a:pt x="214782" y="93522"/>
                  </a:lnTo>
                  <a:lnTo>
                    <a:pt x="200837" y="134289"/>
                  </a:lnTo>
                  <a:lnTo>
                    <a:pt x="198094" y="178676"/>
                  </a:lnTo>
                  <a:lnTo>
                    <a:pt x="198653" y="186499"/>
                  </a:lnTo>
                  <a:lnTo>
                    <a:pt x="207911" y="230390"/>
                  </a:lnTo>
                  <a:lnTo>
                    <a:pt x="225336" y="274332"/>
                  </a:lnTo>
                  <a:lnTo>
                    <a:pt x="245579" y="323481"/>
                  </a:lnTo>
                  <a:lnTo>
                    <a:pt x="263309" y="383057"/>
                  </a:lnTo>
                  <a:lnTo>
                    <a:pt x="265366" y="392315"/>
                  </a:lnTo>
                  <a:lnTo>
                    <a:pt x="270052" y="403720"/>
                  </a:lnTo>
                  <a:lnTo>
                    <a:pt x="268135" y="431482"/>
                  </a:lnTo>
                  <a:lnTo>
                    <a:pt x="265734" y="452996"/>
                  </a:lnTo>
                  <a:lnTo>
                    <a:pt x="263194" y="474497"/>
                  </a:lnTo>
                  <a:lnTo>
                    <a:pt x="259397" y="495668"/>
                  </a:lnTo>
                  <a:lnTo>
                    <a:pt x="253212" y="516216"/>
                  </a:lnTo>
                  <a:lnTo>
                    <a:pt x="258051" y="528104"/>
                  </a:lnTo>
                  <a:lnTo>
                    <a:pt x="275120" y="551459"/>
                  </a:lnTo>
                  <a:lnTo>
                    <a:pt x="305968" y="573633"/>
                  </a:lnTo>
                  <a:lnTo>
                    <a:pt x="352132" y="581964"/>
                  </a:lnTo>
                  <a:lnTo>
                    <a:pt x="390969" y="570687"/>
                  </a:lnTo>
                  <a:lnTo>
                    <a:pt x="416750" y="547179"/>
                  </a:lnTo>
                  <a:lnTo>
                    <a:pt x="429666" y="519988"/>
                  </a:lnTo>
                  <a:lnTo>
                    <a:pt x="429895" y="497674"/>
                  </a:lnTo>
                  <a:lnTo>
                    <a:pt x="425183" y="480453"/>
                  </a:lnTo>
                  <a:lnTo>
                    <a:pt x="421690" y="456971"/>
                  </a:lnTo>
                  <a:lnTo>
                    <a:pt x="423354" y="435673"/>
                  </a:lnTo>
                  <a:lnTo>
                    <a:pt x="434124" y="425056"/>
                  </a:lnTo>
                  <a:lnTo>
                    <a:pt x="441820" y="424294"/>
                  </a:lnTo>
                  <a:lnTo>
                    <a:pt x="445973" y="424167"/>
                  </a:lnTo>
                  <a:lnTo>
                    <a:pt x="457377" y="424167"/>
                  </a:lnTo>
                  <a:lnTo>
                    <a:pt x="465124" y="424459"/>
                  </a:lnTo>
                  <a:lnTo>
                    <a:pt x="482371" y="424865"/>
                  </a:lnTo>
                  <a:lnTo>
                    <a:pt x="526618" y="405142"/>
                  </a:lnTo>
                  <a:lnTo>
                    <a:pt x="543191" y="364566"/>
                  </a:lnTo>
                  <a:lnTo>
                    <a:pt x="545592" y="342214"/>
                  </a:lnTo>
                  <a:lnTo>
                    <a:pt x="545312" y="323481"/>
                  </a:lnTo>
                  <a:lnTo>
                    <a:pt x="545261" y="320001"/>
                  </a:lnTo>
                  <a:lnTo>
                    <a:pt x="544626" y="311124"/>
                  </a:lnTo>
                  <a:lnTo>
                    <a:pt x="543191" y="292900"/>
                  </a:lnTo>
                  <a:lnTo>
                    <a:pt x="542480" y="283591"/>
                  </a:lnTo>
                  <a:lnTo>
                    <a:pt x="542124" y="278282"/>
                  </a:lnTo>
                  <a:lnTo>
                    <a:pt x="550037" y="278015"/>
                  </a:lnTo>
                  <a:lnTo>
                    <a:pt x="559142" y="275158"/>
                  </a:lnTo>
                  <a:lnTo>
                    <a:pt x="565988" y="269252"/>
                  </a:lnTo>
                  <a:lnTo>
                    <a:pt x="569963" y="261289"/>
                  </a:lnTo>
                  <a:lnTo>
                    <a:pt x="570484" y="252285"/>
                  </a:lnTo>
                  <a:close/>
                </a:path>
              </a:pathLst>
            </a:custGeom>
            <a:solidFill>
              <a:srgbClr val="9D62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5755996" y="3720253"/>
              <a:ext cx="452120" cy="654050"/>
            </a:xfrm>
            <a:custGeom>
              <a:avLst/>
              <a:gdLst/>
              <a:ahLst/>
              <a:cxnLst/>
              <a:rect l="l" t="t" r="r" b="b"/>
              <a:pathLst>
                <a:path w="452119" h="654050">
                  <a:moveTo>
                    <a:pt x="327341" y="0"/>
                  </a:moveTo>
                  <a:lnTo>
                    <a:pt x="253547" y="566"/>
                  </a:lnTo>
                  <a:lnTo>
                    <a:pt x="198135" y="12168"/>
                  </a:lnTo>
                  <a:lnTo>
                    <a:pt x="152615" y="29253"/>
                  </a:lnTo>
                  <a:lnTo>
                    <a:pt x="116453" y="51350"/>
                  </a:lnTo>
                  <a:lnTo>
                    <a:pt x="89115" y="77991"/>
                  </a:lnTo>
                  <a:lnTo>
                    <a:pt x="58771" y="143022"/>
                  </a:lnTo>
                  <a:lnTo>
                    <a:pt x="54698" y="180473"/>
                  </a:lnTo>
                  <a:lnTo>
                    <a:pt x="57311" y="220588"/>
                  </a:lnTo>
                  <a:lnTo>
                    <a:pt x="66078" y="262899"/>
                  </a:lnTo>
                  <a:lnTo>
                    <a:pt x="80463" y="306934"/>
                  </a:lnTo>
                  <a:lnTo>
                    <a:pt x="113211" y="392561"/>
                  </a:lnTo>
                  <a:lnTo>
                    <a:pt x="126458" y="437130"/>
                  </a:lnTo>
                  <a:lnTo>
                    <a:pt x="120371" y="457639"/>
                  </a:lnTo>
                  <a:lnTo>
                    <a:pt x="95122" y="471086"/>
                  </a:lnTo>
                  <a:lnTo>
                    <a:pt x="83226" y="477240"/>
                  </a:lnTo>
                  <a:lnTo>
                    <a:pt x="72111" y="484583"/>
                  </a:lnTo>
                  <a:lnTo>
                    <a:pt x="62305" y="492663"/>
                  </a:lnTo>
                  <a:lnTo>
                    <a:pt x="54338" y="501033"/>
                  </a:lnTo>
                  <a:lnTo>
                    <a:pt x="25502" y="515252"/>
                  </a:lnTo>
                  <a:lnTo>
                    <a:pt x="7710" y="532046"/>
                  </a:lnTo>
                  <a:lnTo>
                    <a:pt x="0" y="549796"/>
                  </a:lnTo>
                  <a:lnTo>
                    <a:pt x="1408" y="566884"/>
                  </a:lnTo>
                  <a:lnTo>
                    <a:pt x="14963" y="562560"/>
                  </a:lnTo>
                  <a:lnTo>
                    <a:pt x="29501" y="563985"/>
                  </a:lnTo>
                  <a:lnTo>
                    <a:pt x="60068" y="579069"/>
                  </a:lnTo>
                  <a:lnTo>
                    <a:pt x="121708" y="615720"/>
                  </a:lnTo>
                  <a:lnTo>
                    <a:pt x="164677" y="636337"/>
                  </a:lnTo>
                  <a:lnTo>
                    <a:pt x="211747" y="649096"/>
                  </a:lnTo>
                  <a:lnTo>
                    <a:pt x="260547" y="653720"/>
                  </a:lnTo>
                  <a:lnTo>
                    <a:pt x="308706" y="649935"/>
                  </a:lnTo>
                  <a:lnTo>
                    <a:pt x="353855" y="637465"/>
                  </a:lnTo>
                  <a:lnTo>
                    <a:pt x="393624" y="616034"/>
                  </a:lnTo>
                  <a:lnTo>
                    <a:pt x="425643" y="585367"/>
                  </a:lnTo>
                  <a:lnTo>
                    <a:pt x="447541" y="545188"/>
                  </a:lnTo>
                  <a:lnTo>
                    <a:pt x="449907" y="538152"/>
                  </a:lnTo>
                  <a:lnTo>
                    <a:pt x="450504" y="536382"/>
                  </a:lnTo>
                  <a:lnTo>
                    <a:pt x="450242" y="536288"/>
                  </a:lnTo>
                  <a:lnTo>
                    <a:pt x="451530" y="526341"/>
                  </a:lnTo>
                  <a:lnTo>
                    <a:pt x="447185" y="518435"/>
                  </a:lnTo>
                  <a:lnTo>
                    <a:pt x="444787" y="515598"/>
                  </a:lnTo>
                  <a:lnTo>
                    <a:pt x="433215" y="503981"/>
                  </a:lnTo>
                  <a:lnTo>
                    <a:pt x="382234" y="454259"/>
                  </a:lnTo>
                  <a:lnTo>
                    <a:pt x="350120" y="415604"/>
                  </a:lnTo>
                  <a:lnTo>
                    <a:pt x="321144" y="330561"/>
                  </a:lnTo>
                  <a:lnTo>
                    <a:pt x="300182" y="245519"/>
                  </a:lnTo>
                  <a:lnTo>
                    <a:pt x="292111" y="206864"/>
                  </a:lnTo>
                  <a:lnTo>
                    <a:pt x="343795" y="199544"/>
                  </a:lnTo>
                  <a:lnTo>
                    <a:pt x="376926" y="188519"/>
                  </a:lnTo>
                  <a:lnTo>
                    <a:pt x="405819" y="166059"/>
                  </a:lnTo>
                  <a:lnTo>
                    <a:pt x="444787" y="124437"/>
                  </a:lnTo>
                  <a:lnTo>
                    <a:pt x="445663" y="97037"/>
                  </a:lnTo>
                  <a:lnTo>
                    <a:pt x="437108" y="66557"/>
                  </a:lnTo>
                  <a:lnTo>
                    <a:pt x="416370" y="37332"/>
                  </a:lnTo>
                  <a:lnTo>
                    <a:pt x="380698" y="13701"/>
                  </a:lnTo>
                  <a:lnTo>
                    <a:pt x="327341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5819537" y="4219343"/>
              <a:ext cx="270510" cy="56515"/>
            </a:xfrm>
            <a:custGeom>
              <a:avLst/>
              <a:gdLst/>
              <a:ahLst/>
              <a:cxnLst/>
              <a:rect l="l" t="t" r="r" b="b"/>
              <a:pathLst>
                <a:path w="270509" h="56514">
                  <a:moveTo>
                    <a:pt x="43632" y="0"/>
                  </a:moveTo>
                  <a:lnTo>
                    <a:pt x="33564" y="209"/>
                  </a:lnTo>
                  <a:lnTo>
                    <a:pt x="22958" y="870"/>
                  </a:lnTo>
                  <a:lnTo>
                    <a:pt x="11781" y="2027"/>
                  </a:lnTo>
                  <a:lnTo>
                    <a:pt x="0" y="3727"/>
                  </a:lnTo>
                  <a:lnTo>
                    <a:pt x="8732" y="3371"/>
                  </a:lnTo>
                  <a:lnTo>
                    <a:pt x="12826" y="3371"/>
                  </a:lnTo>
                  <a:lnTo>
                    <a:pt x="42427" y="5646"/>
                  </a:lnTo>
                  <a:lnTo>
                    <a:pt x="66052" y="11644"/>
                  </a:lnTo>
                  <a:lnTo>
                    <a:pt x="85669" y="20126"/>
                  </a:lnTo>
                  <a:lnTo>
                    <a:pt x="120738" y="39566"/>
                  </a:lnTo>
                  <a:lnTo>
                    <a:pt x="140118" y="48041"/>
                  </a:lnTo>
                  <a:lnTo>
                    <a:pt x="163343" y="54037"/>
                  </a:lnTo>
                  <a:lnTo>
                    <a:pt x="192371" y="56312"/>
                  </a:lnTo>
                  <a:lnTo>
                    <a:pt x="203920" y="56017"/>
                  </a:lnTo>
                  <a:lnTo>
                    <a:pt x="244725" y="51213"/>
                  </a:lnTo>
                  <a:lnTo>
                    <a:pt x="270012" y="36627"/>
                  </a:lnTo>
                  <a:lnTo>
                    <a:pt x="270012" y="35831"/>
                  </a:lnTo>
                  <a:lnTo>
                    <a:pt x="266018" y="28906"/>
                  </a:lnTo>
                  <a:lnTo>
                    <a:pt x="255141" y="22809"/>
                  </a:lnTo>
                  <a:lnTo>
                    <a:pt x="237742" y="18469"/>
                  </a:lnTo>
                  <a:lnTo>
                    <a:pt x="214181" y="16816"/>
                  </a:lnTo>
                  <a:lnTo>
                    <a:pt x="204886" y="17028"/>
                  </a:lnTo>
                  <a:lnTo>
                    <a:pt x="194943" y="17689"/>
                  </a:lnTo>
                  <a:lnTo>
                    <a:pt x="184357" y="18834"/>
                  </a:lnTo>
                  <a:lnTo>
                    <a:pt x="169785" y="21077"/>
                  </a:lnTo>
                  <a:lnTo>
                    <a:pt x="166445" y="21318"/>
                  </a:lnTo>
                  <a:lnTo>
                    <a:pt x="163115" y="21318"/>
                  </a:lnTo>
                  <a:lnTo>
                    <a:pt x="151631" y="20404"/>
                  </a:lnTo>
                  <a:lnTo>
                    <a:pt x="139792" y="17995"/>
                  </a:lnTo>
                  <a:lnTo>
                    <a:pt x="127288" y="14591"/>
                  </a:lnTo>
                  <a:lnTo>
                    <a:pt x="113808" y="10690"/>
                  </a:lnTo>
                  <a:lnTo>
                    <a:pt x="98983" y="6763"/>
                  </a:lnTo>
                  <a:lnTo>
                    <a:pt x="82556" y="3338"/>
                  </a:lnTo>
                  <a:lnTo>
                    <a:pt x="64210" y="918"/>
                  </a:lnTo>
                  <a:lnTo>
                    <a:pt x="43632" y="0"/>
                  </a:lnTo>
                  <a:close/>
                </a:path>
              </a:pathLst>
            </a:custGeom>
            <a:solidFill>
              <a:srgbClr val="E5486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5" name="object 6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66" name="object 66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6BBF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5"/>
              <a:t>Health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6BBF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5"/>
              <a:t>Health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7465" y="3115371"/>
            <a:ext cx="18049240" cy="530288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ctr" marL="12700" marR="5080">
              <a:lnSpc>
                <a:spcPts val="7090"/>
              </a:lnSpc>
              <a:spcBef>
                <a:spcPts val="200"/>
              </a:spcBef>
            </a:pPr>
            <a:r>
              <a:rPr dirty="0" sz="5750" spc="-200">
                <a:solidFill>
                  <a:srgbClr val="412468"/>
                </a:solidFill>
                <a:latin typeface="Arial Black"/>
                <a:cs typeface="Arial Black"/>
              </a:rPr>
              <a:t>“It’s</a:t>
            </a:r>
            <a:r>
              <a:rPr dirty="0" sz="5750" spc="-5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00">
                <a:solidFill>
                  <a:srgbClr val="412468"/>
                </a:solidFill>
                <a:latin typeface="Arial Black"/>
                <a:cs typeface="Arial Black"/>
              </a:rPr>
              <a:t>how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80">
                <a:solidFill>
                  <a:srgbClr val="412468"/>
                </a:solidFill>
                <a:latin typeface="Arial Black"/>
                <a:cs typeface="Arial Black"/>
              </a:rPr>
              <a:t>we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425">
                <a:solidFill>
                  <a:srgbClr val="412468"/>
                </a:solidFill>
                <a:latin typeface="Arial Black"/>
                <a:cs typeface="Arial Black"/>
              </a:rPr>
              <a:t>make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425">
                <a:solidFill>
                  <a:srgbClr val="412468"/>
                </a:solidFill>
                <a:latin typeface="Arial Black"/>
                <a:cs typeface="Arial Black"/>
              </a:rPr>
              <a:t>Knowsley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as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425">
                <a:solidFill>
                  <a:srgbClr val="412468"/>
                </a:solidFill>
                <a:latin typeface="Arial Black"/>
                <a:cs typeface="Arial Black"/>
              </a:rPr>
              <a:t>a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10">
                <a:solidFill>
                  <a:srgbClr val="412468"/>
                </a:solidFill>
                <a:latin typeface="Arial Black"/>
                <a:cs typeface="Arial Black"/>
              </a:rPr>
              <a:t>whole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0">
                <a:solidFill>
                  <a:srgbClr val="412468"/>
                </a:solidFill>
                <a:latin typeface="Arial Black"/>
                <a:cs typeface="Arial Black"/>
              </a:rPr>
              <a:t>more </a:t>
            </a:r>
            <a:r>
              <a:rPr dirty="0" sz="5750" spc="-295">
                <a:solidFill>
                  <a:srgbClr val="412468"/>
                </a:solidFill>
                <a:latin typeface="Arial Black"/>
                <a:cs typeface="Arial Black"/>
              </a:rPr>
              <a:t>equal,</a:t>
            </a:r>
            <a:r>
              <a:rPr dirty="0" sz="5750" spc="-5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95">
                <a:solidFill>
                  <a:srgbClr val="412468"/>
                </a:solidFill>
                <a:latin typeface="Arial Black"/>
                <a:cs typeface="Arial Black"/>
              </a:rPr>
              <a:t>because</a:t>
            </a:r>
            <a:r>
              <a:rPr dirty="0" sz="5750" spc="-5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15">
                <a:solidFill>
                  <a:srgbClr val="412468"/>
                </a:solidFill>
                <a:latin typeface="Arial Black"/>
                <a:cs typeface="Arial Black"/>
              </a:rPr>
              <a:t>we’ve</a:t>
            </a:r>
            <a:r>
              <a:rPr dirty="0" sz="5750" spc="-5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100">
                <a:solidFill>
                  <a:srgbClr val="412468"/>
                </a:solidFill>
                <a:latin typeface="Arial Black"/>
                <a:cs typeface="Arial Black"/>
              </a:rPr>
              <a:t>got</a:t>
            </a:r>
            <a:r>
              <a:rPr dirty="0" sz="5750" spc="-5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25">
                <a:solidFill>
                  <a:srgbClr val="412468"/>
                </a:solidFill>
                <a:latin typeface="Arial Black"/>
                <a:cs typeface="Arial Black"/>
              </a:rPr>
              <a:t>health</a:t>
            </a:r>
            <a:r>
              <a:rPr dirty="0" sz="5750" spc="-5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40">
                <a:solidFill>
                  <a:srgbClr val="412468"/>
                </a:solidFill>
                <a:latin typeface="Arial Black"/>
                <a:cs typeface="Arial Black"/>
              </a:rPr>
              <a:t>inequalities… </a:t>
            </a:r>
            <a:r>
              <a:rPr dirty="0" sz="5750" spc="-240">
                <a:solidFill>
                  <a:srgbClr val="412468"/>
                </a:solidFill>
                <a:latin typeface="Arial Black"/>
                <a:cs typeface="Arial Black"/>
              </a:rPr>
              <a:t>you’ve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425">
                <a:solidFill>
                  <a:srgbClr val="412468"/>
                </a:solidFill>
                <a:latin typeface="Arial Black"/>
                <a:cs typeface="Arial Black"/>
              </a:rPr>
              <a:t>a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90">
                <a:solidFill>
                  <a:srgbClr val="412468"/>
                </a:solidFill>
                <a:latin typeface="Arial Black"/>
                <a:cs typeface="Arial Black"/>
              </a:rPr>
              <a:t>greater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409">
                <a:solidFill>
                  <a:srgbClr val="412468"/>
                </a:solidFill>
                <a:latin typeface="Arial Black"/>
                <a:cs typeface="Arial Black"/>
              </a:rPr>
              <a:t>risk</a:t>
            </a:r>
            <a:r>
              <a:rPr dirty="0" sz="5750" spc="-5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175">
                <a:solidFill>
                  <a:srgbClr val="412468"/>
                </a:solidFill>
                <a:latin typeface="Arial Black"/>
                <a:cs typeface="Arial Black"/>
              </a:rPr>
              <a:t>dying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75">
                <a:solidFill>
                  <a:srgbClr val="412468"/>
                </a:solidFill>
                <a:latin typeface="Arial Black"/>
                <a:cs typeface="Arial Black"/>
              </a:rPr>
              <a:t>if</a:t>
            </a:r>
            <a:r>
              <a:rPr dirty="0" sz="5750" spc="-5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29">
                <a:solidFill>
                  <a:srgbClr val="412468"/>
                </a:solidFill>
                <a:latin typeface="Arial Black"/>
                <a:cs typeface="Arial Black"/>
              </a:rPr>
              <a:t>you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05">
                <a:solidFill>
                  <a:srgbClr val="412468"/>
                </a:solidFill>
                <a:latin typeface="Arial Black"/>
                <a:cs typeface="Arial Black"/>
              </a:rPr>
              <a:t>live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54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5750" spc="-5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75">
                <a:solidFill>
                  <a:srgbClr val="412468"/>
                </a:solidFill>
                <a:latin typeface="Arial Black"/>
                <a:cs typeface="Arial Black"/>
              </a:rPr>
              <a:t>that </a:t>
            </a:r>
            <a:r>
              <a:rPr dirty="0" sz="5750" spc="-415">
                <a:solidFill>
                  <a:srgbClr val="412468"/>
                </a:solidFill>
                <a:latin typeface="Arial Black"/>
                <a:cs typeface="Arial Black"/>
              </a:rPr>
              <a:t>area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425">
                <a:solidFill>
                  <a:srgbClr val="412468"/>
                </a:solidFill>
                <a:latin typeface="Arial Black"/>
                <a:cs typeface="Arial Black"/>
              </a:rPr>
              <a:t>Knowsley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85">
                <a:solidFill>
                  <a:srgbClr val="412468"/>
                </a:solidFill>
                <a:latin typeface="Arial Black"/>
                <a:cs typeface="Arial Black"/>
              </a:rPr>
              <a:t>than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75">
                <a:solidFill>
                  <a:srgbClr val="412468"/>
                </a:solidFill>
                <a:latin typeface="Arial Black"/>
                <a:cs typeface="Arial Black"/>
              </a:rPr>
              <a:t>if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29">
                <a:solidFill>
                  <a:srgbClr val="412468"/>
                </a:solidFill>
                <a:latin typeface="Arial Black"/>
                <a:cs typeface="Arial Black"/>
              </a:rPr>
              <a:t>you</a:t>
            </a:r>
            <a:r>
              <a:rPr dirty="0" sz="5750" spc="-5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05">
                <a:solidFill>
                  <a:srgbClr val="412468"/>
                </a:solidFill>
                <a:latin typeface="Arial Black"/>
                <a:cs typeface="Arial Black"/>
              </a:rPr>
              <a:t>live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54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60">
                <a:solidFill>
                  <a:srgbClr val="412468"/>
                </a:solidFill>
                <a:latin typeface="Arial Black"/>
                <a:cs typeface="Arial Black"/>
              </a:rPr>
              <a:t>[another</a:t>
            </a:r>
            <a:r>
              <a:rPr dirty="0" sz="5750" spc="-5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20">
                <a:solidFill>
                  <a:srgbClr val="412468"/>
                </a:solidFill>
                <a:latin typeface="Arial Black"/>
                <a:cs typeface="Arial Black"/>
              </a:rPr>
              <a:t>area], </a:t>
            </a:r>
            <a:r>
              <a:rPr dirty="0" sz="5750" spc="-254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r>
              <a:rPr dirty="0" sz="5750" spc="-5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190">
                <a:solidFill>
                  <a:srgbClr val="412468"/>
                </a:solidFill>
                <a:latin typeface="Arial Black"/>
                <a:cs typeface="Arial Black"/>
              </a:rPr>
              <a:t>it</a:t>
            </a:r>
            <a:r>
              <a:rPr dirty="0" sz="5750" spc="-5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25">
                <a:solidFill>
                  <a:srgbClr val="412468"/>
                </a:solidFill>
                <a:latin typeface="Arial Black"/>
                <a:cs typeface="Arial Black"/>
              </a:rPr>
              <a:t>just</a:t>
            </a:r>
            <a:r>
              <a:rPr dirty="0" sz="5750" spc="-5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20">
                <a:solidFill>
                  <a:srgbClr val="412468"/>
                </a:solidFill>
                <a:latin typeface="Arial Black"/>
                <a:cs typeface="Arial Black"/>
              </a:rPr>
              <a:t>feels</a:t>
            </a:r>
            <a:r>
              <a:rPr dirty="0" sz="5750" spc="-5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315">
                <a:solidFill>
                  <a:srgbClr val="412468"/>
                </a:solidFill>
                <a:latin typeface="Arial Black"/>
                <a:cs typeface="Arial Black"/>
              </a:rPr>
              <a:t>absolutely</a:t>
            </a:r>
            <a:r>
              <a:rPr dirty="0" sz="5750" spc="-5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60">
                <a:solidFill>
                  <a:srgbClr val="412468"/>
                </a:solidFill>
                <a:latin typeface="Arial Black"/>
                <a:cs typeface="Arial Black"/>
              </a:rPr>
              <a:t>mad</a:t>
            </a:r>
            <a:r>
              <a:rPr dirty="0" sz="5750" spc="-5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45">
                <a:solidFill>
                  <a:srgbClr val="412468"/>
                </a:solidFill>
                <a:latin typeface="Arial Black"/>
                <a:cs typeface="Arial Black"/>
              </a:rPr>
              <a:t>that,</a:t>
            </a:r>
            <a:r>
              <a:rPr dirty="0" sz="5750" spc="-5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54">
                <a:solidFill>
                  <a:srgbClr val="412468"/>
                </a:solidFill>
                <a:latin typeface="Arial Black"/>
                <a:cs typeface="Arial Black"/>
              </a:rPr>
              <a:t>doesn’t</a:t>
            </a:r>
            <a:r>
              <a:rPr dirty="0" sz="5750" spc="-5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750" spc="-20">
                <a:solidFill>
                  <a:srgbClr val="412468"/>
                </a:solidFill>
                <a:latin typeface="Arial Black"/>
                <a:cs typeface="Arial Black"/>
              </a:rPr>
              <a:t>it?”</a:t>
            </a:r>
            <a:endParaRPr sz="575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2575"/>
              </a:spcBef>
            </a:pPr>
            <a:r>
              <a:rPr dirty="0" sz="2850" spc="190">
                <a:solidFill>
                  <a:srgbClr val="412468"/>
                </a:solidFill>
                <a:latin typeface="Lucida Sans Unicode"/>
                <a:cs typeface="Lucida Sans Unicode"/>
              </a:rPr>
              <a:t>Woman</a:t>
            </a:r>
            <a:r>
              <a:rPr dirty="0" sz="2850" spc="-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in</a:t>
            </a:r>
            <a:r>
              <a:rPr dirty="0" sz="2850" spc="-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her</a:t>
            </a:r>
            <a:r>
              <a:rPr dirty="0" sz="2850" spc="-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seventies,</a:t>
            </a:r>
            <a:r>
              <a:rPr dirty="0" sz="2850" spc="-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0">
                <a:solidFill>
                  <a:srgbClr val="412468"/>
                </a:solidFill>
                <a:latin typeface="Lucida Sans Unicode"/>
                <a:cs typeface="Lucida Sans Unicode"/>
              </a:rPr>
              <a:t>Knowsley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9679" y="10081233"/>
            <a:ext cx="8849360" cy="43624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3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Source: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50">
                <a:solidFill>
                  <a:srgbClr val="412468"/>
                </a:solidFill>
                <a:latin typeface="Lucida Sans Unicode"/>
                <a:cs typeface="Lucida Sans Unicode"/>
              </a:rPr>
              <a:t>Centre</a:t>
            </a:r>
            <a:r>
              <a:rPr dirty="0" sz="1300" spc="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Ageing</a:t>
            </a:r>
            <a:r>
              <a:rPr dirty="0" sz="1300" spc="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Better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(2025)</a:t>
            </a:r>
            <a:r>
              <a:rPr dirty="0" sz="1300" spc="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State</a:t>
            </a:r>
            <a:r>
              <a:rPr dirty="0" sz="1300" spc="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of</a:t>
            </a:r>
            <a:r>
              <a:rPr dirty="0" sz="1300" spc="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Ageing</a:t>
            </a:r>
            <a:r>
              <a:rPr dirty="0" sz="1300" spc="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2025.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[online]</a:t>
            </a:r>
            <a:r>
              <a:rPr dirty="0" sz="1300" spc="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Available</a:t>
            </a:r>
            <a:r>
              <a:rPr dirty="0" sz="1300" spc="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at:</a:t>
            </a:r>
            <a:r>
              <a:rPr dirty="0" sz="1300" spc="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https://ageing-</a:t>
            </a:r>
            <a:r>
              <a:rPr dirty="0" sz="1300" spc="-1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better.</a:t>
            </a:r>
            <a:r>
              <a:rPr dirty="0" sz="1300" spc="-10">
                <a:solidFill>
                  <a:srgbClr val="412468"/>
                </a:solidFill>
                <a:latin typeface="Arial Black"/>
                <a:cs typeface="Arial Black"/>
              </a:rPr>
              <a:t> org.uk/state-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7815580" cy="692594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1506855">
              <a:lnSpc>
                <a:spcPts val="5610"/>
              </a:lnSpc>
              <a:spcBef>
                <a:spcPts val="555"/>
              </a:spcBef>
            </a:pPr>
            <a:r>
              <a:rPr dirty="0" sz="4950" spc="-860">
                <a:solidFill>
                  <a:srgbClr val="412468"/>
                </a:solidFill>
                <a:latin typeface="Arial Black"/>
                <a:cs typeface="Arial Black"/>
              </a:rPr>
              <a:t>1</a:t>
            </a:r>
            <a:r>
              <a:rPr dirty="0" sz="4950" spc="-509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million</a:t>
            </a:r>
            <a:r>
              <a:rPr dirty="0" sz="4950" spc="-5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25">
                <a:solidFill>
                  <a:srgbClr val="412468"/>
                </a:solidFill>
                <a:latin typeface="Arial Black"/>
                <a:cs typeface="Arial Black"/>
              </a:rPr>
              <a:t>pensioners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are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10">
                <a:solidFill>
                  <a:srgbClr val="412468"/>
                </a:solidFill>
                <a:latin typeface="Arial Black"/>
                <a:cs typeface="Arial Black"/>
              </a:rPr>
              <a:t>living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20">
                <a:solidFill>
                  <a:srgbClr val="412468"/>
                </a:solidFill>
                <a:latin typeface="Arial Black"/>
                <a:cs typeface="Arial Black"/>
              </a:rPr>
              <a:t>material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ts val="5305"/>
              </a:lnSpc>
            </a:pPr>
            <a:r>
              <a:rPr dirty="0" sz="4950" spc="-220">
                <a:solidFill>
                  <a:srgbClr val="412468"/>
                </a:solidFill>
                <a:latin typeface="Arial Black"/>
                <a:cs typeface="Arial Black"/>
              </a:rPr>
              <a:t>deprivation.</a:t>
            </a:r>
            <a:r>
              <a:rPr dirty="0" sz="4950" spc="-4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00">
                <a:solidFill>
                  <a:srgbClr val="412468"/>
                </a:solidFill>
                <a:latin typeface="Arial Black"/>
                <a:cs typeface="Arial Black"/>
              </a:rPr>
              <a:t>That</a:t>
            </a:r>
            <a:r>
              <a:rPr dirty="0" sz="4950" spc="-4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90">
                <a:solidFill>
                  <a:srgbClr val="412468"/>
                </a:solidFill>
                <a:latin typeface="Arial Black"/>
                <a:cs typeface="Arial Black"/>
              </a:rPr>
              <a:t>means</a:t>
            </a:r>
            <a:endParaRPr sz="4950">
              <a:latin typeface="Arial Black"/>
              <a:cs typeface="Arial Black"/>
            </a:endParaRPr>
          </a:p>
          <a:p>
            <a:pPr marL="12700" marR="473075">
              <a:lnSpc>
                <a:spcPts val="5610"/>
              </a:lnSpc>
              <a:spcBef>
                <a:spcPts val="300"/>
              </a:spcBef>
            </a:pPr>
            <a:r>
              <a:rPr dirty="0" sz="4950" spc="-225">
                <a:solidFill>
                  <a:srgbClr val="412468"/>
                </a:solidFill>
                <a:latin typeface="Arial Black"/>
                <a:cs typeface="Arial Black"/>
              </a:rPr>
              <a:t>they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30">
                <a:solidFill>
                  <a:srgbClr val="412468"/>
                </a:solidFill>
                <a:latin typeface="Arial Black"/>
                <a:cs typeface="Arial Black"/>
              </a:rPr>
              <a:t>don’t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40">
                <a:solidFill>
                  <a:srgbClr val="412468"/>
                </a:solidFill>
                <a:latin typeface="Arial Black"/>
                <a:cs typeface="Arial Black"/>
              </a:rPr>
              <a:t>have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75">
                <a:solidFill>
                  <a:srgbClr val="412468"/>
                </a:solidFill>
                <a:latin typeface="Arial Black"/>
                <a:cs typeface="Arial Black"/>
              </a:rPr>
              <a:t>enough </a:t>
            </a:r>
            <a:r>
              <a:rPr dirty="0" sz="4950" spc="-250">
                <a:solidFill>
                  <a:srgbClr val="412468"/>
                </a:solidFill>
                <a:latin typeface="Arial Black"/>
                <a:cs typeface="Arial Black"/>
              </a:rPr>
              <a:t>money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40">
                <a:solidFill>
                  <a:srgbClr val="412468"/>
                </a:solidFill>
                <a:latin typeface="Arial Black"/>
                <a:cs typeface="Arial Black"/>
              </a:rPr>
              <a:t>or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55">
                <a:solidFill>
                  <a:srgbClr val="412468"/>
                </a:solidFill>
                <a:latin typeface="Arial Black"/>
                <a:cs typeface="Arial Black"/>
              </a:rPr>
              <a:t>resources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">
                <a:solidFill>
                  <a:srgbClr val="412468"/>
                </a:solidFill>
                <a:latin typeface="Arial Black"/>
                <a:cs typeface="Arial Black"/>
              </a:rPr>
              <a:t>to </a:t>
            </a:r>
            <a:r>
              <a:rPr dirty="0" sz="4950" spc="-165">
                <a:solidFill>
                  <a:srgbClr val="412468"/>
                </a:solidFill>
                <a:latin typeface="Arial Black"/>
                <a:cs typeface="Arial Black"/>
              </a:rPr>
              <a:t>afford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95">
                <a:solidFill>
                  <a:srgbClr val="412468"/>
                </a:solidFill>
                <a:latin typeface="Arial Black"/>
                <a:cs typeface="Arial Black"/>
              </a:rPr>
              <a:t>basics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70">
                <a:solidFill>
                  <a:srgbClr val="412468"/>
                </a:solidFill>
                <a:latin typeface="Arial Black"/>
                <a:cs typeface="Arial Black"/>
              </a:rPr>
              <a:t>such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525">
                <a:solidFill>
                  <a:srgbClr val="412468"/>
                </a:solidFill>
                <a:latin typeface="Arial Black"/>
                <a:cs typeface="Arial Black"/>
              </a:rPr>
              <a:t>as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ts val="5300"/>
              </a:lnSpc>
            </a:pPr>
            <a:r>
              <a:rPr dirty="0" sz="4950" spc="-365">
                <a:solidFill>
                  <a:srgbClr val="412468"/>
                </a:solidFill>
                <a:latin typeface="Arial Black"/>
                <a:cs typeface="Arial Black"/>
              </a:rPr>
              <a:t>a</a:t>
            </a:r>
            <a:r>
              <a:rPr dirty="0" sz="4950" spc="-5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35">
                <a:solidFill>
                  <a:srgbClr val="412468"/>
                </a:solidFill>
                <a:latin typeface="Arial Black"/>
                <a:cs typeface="Arial Black"/>
              </a:rPr>
              <a:t>warm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5">
                <a:solidFill>
                  <a:srgbClr val="412468"/>
                </a:solidFill>
                <a:latin typeface="Arial Black"/>
                <a:cs typeface="Arial Black"/>
              </a:rPr>
              <a:t>coat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at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65">
                <a:solidFill>
                  <a:srgbClr val="412468"/>
                </a:solidFill>
                <a:latin typeface="Arial Black"/>
                <a:cs typeface="Arial Black"/>
              </a:rPr>
              <a:t>least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ts val="5775"/>
              </a:lnSpc>
            </a:pPr>
            <a:r>
              <a:rPr dirty="0" sz="4950" spc="-229">
                <a:solidFill>
                  <a:srgbClr val="412468"/>
                </a:solidFill>
                <a:latin typeface="Arial Black"/>
                <a:cs typeface="Arial Black"/>
              </a:rPr>
              <a:t>one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90">
                <a:solidFill>
                  <a:srgbClr val="412468"/>
                </a:solidFill>
                <a:latin typeface="Arial Black"/>
                <a:cs typeface="Arial Black"/>
              </a:rPr>
              <a:t>filling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20">
                <a:solidFill>
                  <a:srgbClr val="412468"/>
                </a:solidFill>
                <a:latin typeface="Arial Black"/>
                <a:cs typeface="Arial Black"/>
              </a:rPr>
              <a:t>meal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65">
                <a:solidFill>
                  <a:srgbClr val="412468"/>
                </a:solidFill>
                <a:latin typeface="Arial Black"/>
                <a:cs typeface="Arial Black"/>
              </a:rPr>
              <a:t>a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30">
                <a:solidFill>
                  <a:srgbClr val="412468"/>
                </a:solidFill>
                <a:latin typeface="Arial Black"/>
                <a:cs typeface="Arial Black"/>
              </a:rPr>
              <a:t>day.</a:t>
            </a:r>
            <a:endParaRPr sz="4950">
              <a:latin typeface="Arial Black"/>
              <a:cs typeface="Arial Black"/>
            </a:endParaRPr>
          </a:p>
          <a:p>
            <a:pPr marL="12700" marR="5080">
              <a:lnSpc>
                <a:spcPct val="103699"/>
              </a:lnSpc>
              <a:spcBef>
                <a:spcPts val="2050"/>
              </a:spcBef>
            </a:pPr>
            <a:r>
              <a:rPr dirty="0" sz="2850" spc="55">
                <a:solidFill>
                  <a:srgbClr val="412468"/>
                </a:solidFill>
                <a:latin typeface="Lucida Sans Unicode"/>
                <a:cs typeface="Lucida Sans Unicode"/>
              </a:rPr>
              <a:t>Rates</a:t>
            </a:r>
            <a:r>
              <a:rPr dirty="0" sz="2850" spc="-15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10">
                <a:solidFill>
                  <a:srgbClr val="412468"/>
                </a:solidFill>
                <a:latin typeface="Lucida Sans Unicode"/>
                <a:cs typeface="Lucida Sans Unicode"/>
              </a:rPr>
              <a:t>vary</a:t>
            </a:r>
            <a:r>
              <a:rPr dirty="0" sz="2850" spc="-15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across</a:t>
            </a:r>
            <a:r>
              <a:rPr dirty="0" sz="2850" spc="-15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the</a:t>
            </a:r>
            <a:r>
              <a:rPr dirty="0" sz="2850" spc="-15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country</a:t>
            </a:r>
            <a:r>
              <a:rPr dirty="0" sz="2850" spc="-15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from</a:t>
            </a:r>
            <a:r>
              <a:rPr dirty="0" sz="2850" spc="-15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20">
                <a:solidFill>
                  <a:srgbClr val="412468"/>
                </a:solidFill>
                <a:latin typeface="Lucida Sans Unicode"/>
                <a:cs typeface="Lucida Sans Unicode"/>
              </a:rPr>
              <a:t>less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than</a:t>
            </a:r>
            <a:r>
              <a:rPr dirty="0" sz="2850" spc="-18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265">
                <a:solidFill>
                  <a:srgbClr val="412468"/>
                </a:solidFill>
                <a:latin typeface="Lucida Sans Unicode"/>
                <a:cs typeface="Lucida Sans Unicode"/>
              </a:rPr>
              <a:t>5%</a:t>
            </a:r>
            <a:r>
              <a:rPr dirty="0" sz="2850" spc="-17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in</a:t>
            </a:r>
            <a:r>
              <a:rPr dirty="0" sz="2850" spc="-17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the</a:t>
            </a:r>
            <a:r>
              <a:rPr dirty="0" sz="2850" spc="-17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South</a:t>
            </a:r>
            <a:r>
              <a:rPr dirty="0" sz="2850" spc="-17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95">
                <a:solidFill>
                  <a:srgbClr val="412468"/>
                </a:solidFill>
                <a:latin typeface="Lucida Sans Unicode"/>
                <a:cs typeface="Lucida Sans Unicode"/>
              </a:rPr>
              <a:t>East</a:t>
            </a:r>
            <a:r>
              <a:rPr dirty="0" sz="2850" spc="-17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to</a:t>
            </a:r>
            <a:r>
              <a:rPr dirty="0" sz="2850" spc="-17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12%</a:t>
            </a:r>
            <a:r>
              <a:rPr dirty="0" sz="2850" spc="-18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in</a:t>
            </a:r>
            <a:r>
              <a:rPr dirty="0" sz="2850" spc="-17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35">
                <a:solidFill>
                  <a:srgbClr val="412468"/>
                </a:solidFill>
                <a:latin typeface="Lucida Sans Unicode"/>
                <a:cs typeface="Lucida Sans Unicode"/>
              </a:rPr>
              <a:t>London.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827849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10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0">
                <a:solidFill>
                  <a:srgbClr val="412468"/>
                </a:solidFill>
                <a:latin typeface="Lucida Sans Unicode"/>
                <a:cs typeface="Lucida Sans Unicode"/>
              </a:rPr>
              <a:t>6.10</a:t>
            </a:r>
            <a:r>
              <a:rPr dirty="0" sz="1300" spc="10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better.org.uk/financial-</a:t>
            </a:r>
            <a:r>
              <a:rPr dirty="0" sz="1300" spc="-4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security-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084231" y="6024277"/>
            <a:ext cx="754380" cy="211454"/>
            <a:chOff x="18084231" y="6024277"/>
            <a:chExt cx="754380" cy="211454"/>
          </a:xfrm>
        </p:grpSpPr>
        <p:sp>
          <p:nvSpPr>
            <p:cNvPr id="5" name="object 5"/>
            <p:cNvSpPr/>
            <p:nvPr/>
          </p:nvSpPr>
          <p:spPr>
            <a:xfrm>
              <a:off x="18084228" y="6030931"/>
              <a:ext cx="100965" cy="152400"/>
            </a:xfrm>
            <a:custGeom>
              <a:avLst/>
              <a:gdLst/>
              <a:ahLst/>
              <a:cxnLst/>
              <a:rect l="l" t="t" r="r" b="b"/>
              <a:pathLst>
                <a:path w="100965" h="152400">
                  <a:moveTo>
                    <a:pt x="100418" y="123190"/>
                  </a:moveTo>
                  <a:lnTo>
                    <a:pt x="31191" y="123190"/>
                  </a:lnTo>
                  <a:lnTo>
                    <a:pt x="31191" y="90170"/>
                  </a:lnTo>
                  <a:lnTo>
                    <a:pt x="92786" y="90170"/>
                  </a:lnTo>
                  <a:lnTo>
                    <a:pt x="92786" y="59690"/>
                  </a:lnTo>
                  <a:lnTo>
                    <a:pt x="31191" y="59690"/>
                  </a:lnTo>
                  <a:lnTo>
                    <a:pt x="31191" y="29210"/>
                  </a:lnTo>
                  <a:lnTo>
                    <a:pt x="99999" y="29210"/>
                  </a:lnTo>
                  <a:lnTo>
                    <a:pt x="99999" y="0"/>
                  </a:lnTo>
                  <a:lnTo>
                    <a:pt x="0" y="0"/>
                  </a:lnTo>
                  <a:lnTo>
                    <a:pt x="0" y="29210"/>
                  </a:lnTo>
                  <a:lnTo>
                    <a:pt x="0" y="59690"/>
                  </a:lnTo>
                  <a:lnTo>
                    <a:pt x="0" y="90170"/>
                  </a:lnTo>
                  <a:lnTo>
                    <a:pt x="0" y="123190"/>
                  </a:lnTo>
                  <a:lnTo>
                    <a:pt x="0" y="152400"/>
                  </a:lnTo>
                  <a:lnTo>
                    <a:pt x="100418" y="152400"/>
                  </a:lnTo>
                  <a:lnTo>
                    <a:pt x="100418" y="12319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04291" y="6077089"/>
              <a:ext cx="223763" cy="1581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450585" y="6024289"/>
              <a:ext cx="142240" cy="161290"/>
            </a:xfrm>
            <a:custGeom>
              <a:avLst/>
              <a:gdLst/>
              <a:ahLst/>
              <a:cxnLst/>
              <a:rect l="l" t="t" r="r" b="b"/>
              <a:pathLst>
                <a:path w="142240" h="161289">
                  <a:moveTo>
                    <a:pt x="30594" y="0"/>
                  </a:moveTo>
                  <a:lnTo>
                    <a:pt x="0" y="0"/>
                  </a:lnTo>
                  <a:lnTo>
                    <a:pt x="0" y="158864"/>
                  </a:lnTo>
                  <a:lnTo>
                    <a:pt x="30594" y="158864"/>
                  </a:lnTo>
                  <a:lnTo>
                    <a:pt x="30594" y="0"/>
                  </a:lnTo>
                  <a:close/>
                </a:path>
                <a:path w="142240" h="161289">
                  <a:moveTo>
                    <a:pt x="142024" y="116179"/>
                  </a:moveTo>
                  <a:lnTo>
                    <a:pt x="141986" y="94145"/>
                  </a:lnTo>
                  <a:lnTo>
                    <a:pt x="139039" y="77889"/>
                  </a:lnTo>
                  <a:lnTo>
                    <a:pt x="138912" y="77190"/>
                  </a:lnTo>
                  <a:lnTo>
                    <a:pt x="138874" y="76987"/>
                  </a:lnTo>
                  <a:lnTo>
                    <a:pt x="138684" y="75946"/>
                  </a:lnTo>
                  <a:lnTo>
                    <a:pt x="129349" y="62852"/>
                  </a:lnTo>
                  <a:lnTo>
                    <a:pt x="115049" y="55016"/>
                  </a:lnTo>
                  <a:lnTo>
                    <a:pt x="96799" y="52412"/>
                  </a:lnTo>
                  <a:lnTo>
                    <a:pt x="80568" y="54114"/>
                  </a:lnTo>
                  <a:lnTo>
                    <a:pt x="67221" y="59016"/>
                  </a:lnTo>
                  <a:lnTo>
                    <a:pt x="56718" y="66814"/>
                  </a:lnTo>
                  <a:lnTo>
                    <a:pt x="49022" y="77190"/>
                  </a:lnTo>
                  <a:lnTo>
                    <a:pt x="72237" y="91033"/>
                  </a:lnTo>
                  <a:lnTo>
                    <a:pt x="76466" y="84975"/>
                  </a:lnTo>
                  <a:lnTo>
                    <a:pt x="81635" y="80568"/>
                  </a:lnTo>
                  <a:lnTo>
                    <a:pt x="87922" y="77889"/>
                  </a:lnTo>
                  <a:lnTo>
                    <a:pt x="95440" y="76987"/>
                  </a:lnTo>
                  <a:lnTo>
                    <a:pt x="106934" y="76987"/>
                  </a:lnTo>
                  <a:lnTo>
                    <a:pt x="112191" y="83223"/>
                  </a:lnTo>
                  <a:lnTo>
                    <a:pt x="112191" y="94145"/>
                  </a:lnTo>
                  <a:lnTo>
                    <a:pt x="112001" y="94399"/>
                  </a:lnTo>
                  <a:lnTo>
                    <a:pt x="112001" y="116179"/>
                  </a:lnTo>
                  <a:lnTo>
                    <a:pt x="112001" y="118503"/>
                  </a:lnTo>
                  <a:lnTo>
                    <a:pt x="110629" y="126250"/>
                  </a:lnTo>
                  <a:lnTo>
                    <a:pt x="106616" y="132638"/>
                  </a:lnTo>
                  <a:lnTo>
                    <a:pt x="100076" y="136969"/>
                  </a:lnTo>
                  <a:lnTo>
                    <a:pt x="91135" y="138569"/>
                  </a:lnTo>
                  <a:lnTo>
                    <a:pt x="83934" y="138569"/>
                  </a:lnTo>
                  <a:lnTo>
                    <a:pt x="77863" y="135470"/>
                  </a:lnTo>
                  <a:lnTo>
                    <a:pt x="77863" y="119862"/>
                  </a:lnTo>
                  <a:lnTo>
                    <a:pt x="85496" y="116179"/>
                  </a:lnTo>
                  <a:lnTo>
                    <a:pt x="112001" y="116179"/>
                  </a:lnTo>
                  <a:lnTo>
                    <a:pt x="112001" y="94399"/>
                  </a:lnTo>
                  <a:lnTo>
                    <a:pt x="109651" y="97472"/>
                  </a:lnTo>
                  <a:lnTo>
                    <a:pt x="93662" y="97472"/>
                  </a:lnTo>
                  <a:lnTo>
                    <a:pt x="77533" y="98844"/>
                  </a:lnTo>
                  <a:lnTo>
                    <a:pt x="62572" y="103797"/>
                  </a:lnTo>
                  <a:lnTo>
                    <a:pt x="51574" y="113576"/>
                  </a:lnTo>
                  <a:lnTo>
                    <a:pt x="47282" y="129425"/>
                  </a:lnTo>
                  <a:lnTo>
                    <a:pt x="47282" y="129806"/>
                  </a:lnTo>
                  <a:lnTo>
                    <a:pt x="50126" y="142786"/>
                  </a:lnTo>
                  <a:lnTo>
                    <a:pt x="57797" y="152539"/>
                  </a:lnTo>
                  <a:lnTo>
                    <a:pt x="68986" y="158673"/>
                  </a:lnTo>
                  <a:lnTo>
                    <a:pt x="82359" y="160807"/>
                  </a:lnTo>
                  <a:lnTo>
                    <a:pt x="90906" y="160020"/>
                  </a:lnTo>
                  <a:lnTo>
                    <a:pt x="99275" y="157467"/>
                  </a:lnTo>
                  <a:lnTo>
                    <a:pt x="106984" y="152831"/>
                  </a:lnTo>
                  <a:lnTo>
                    <a:pt x="113550" y="145796"/>
                  </a:lnTo>
                  <a:lnTo>
                    <a:pt x="113944" y="145986"/>
                  </a:lnTo>
                  <a:lnTo>
                    <a:pt x="113944" y="158864"/>
                  </a:lnTo>
                  <a:lnTo>
                    <a:pt x="142024" y="158864"/>
                  </a:lnTo>
                  <a:lnTo>
                    <a:pt x="142024" y="145796"/>
                  </a:lnTo>
                  <a:lnTo>
                    <a:pt x="142024" y="138569"/>
                  </a:lnTo>
                  <a:lnTo>
                    <a:pt x="142024" y="116179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14115" y="6024465"/>
              <a:ext cx="224432" cy="160623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0480537" y="947721"/>
            <a:ext cx="7989570" cy="8484870"/>
            <a:chOff x="10480537" y="947721"/>
            <a:chExt cx="7989570" cy="848487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0537" y="947721"/>
              <a:ext cx="6661819" cy="84846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78399" y="8841039"/>
              <a:ext cx="4208395" cy="226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20301" y="9231207"/>
              <a:ext cx="85295" cy="16736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633561" y="9229252"/>
              <a:ext cx="313290" cy="1712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60152" y="9229252"/>
              <a:ext cx="313302" cy="17125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730726" y="7042435"/>
              <a:ext cx="700405" cy="161290"/>
            </a:xfrm>
            <a:custGeom>
              <a:avLst/>
              <a:gdLst/>
              <a:ahLst/>
              <a:cxnLst/>
              <a:rect l="l" t="t" r="r" b="b"/>
              <a:pathLst>
                <a:path w="700405" h="161290">
                  <a:moveTo>
                    <a:pt x="96672" y="128651"/>
                  </a:moveTo>
                  <a:lnTo>
                    <a:pt x="31381" y="128651"/>
                  </a:lnTo>
                  <a:lnTo>
                    <a:pt x="31381" y="5461"/>
                  </a:lnTo>
                  <a:lnTo>
                    <a:pt x="0" y="5461"/>
                  </a:lnTo>
                  <a:lnTo>
                    <a:pt x="0" y="128651"/>
                  </a:lnTo>
                  <a:lnTo>
                    <a:pt x="0" y="159131"/>
                  </a:lnTo>
                  <a:lnTo>
                    <a:pt x="96672" y="159131"/>
                  </a:lnTo>
                  <a:lnTo>
                    <a:pt x="96672" y="128651"/>
                  </a:lnTo>
                  <a:close/>
                </a:path>
                <a:path w="700405" h="161290">
                  <a:moveTo>
                    <a:pt x="216242" y="106235"/>
                  </a:moveTo>
                  <a:lnTo>
                    <a:pt x="211924" y="85229"/>
                  </a:lnTo>
                  <a:lnTo>
                    <a:pt x="211823" y="84734"/>
                  </a:lnTo>
                  <a:lnTo>
                    <a:pt x="208432" y="79921"/>
                  </a:lnTo>
                  <a:lnTo>
                    <a:pt x="199745" y="67614"/>
                  </a:lnTo>
                  <a:lnTo>
                    <a:pt x="185013" y="58356"/>
                  </a:lnTo>
                  <a:lnTo>
                    <a:pt x="185013" y="106235"/>
                  </a:lnTo>
                  <a:lnTo>
                    <a:pt x="184975" y="106832"/>
                  </a:lnTo>
                  <a:lnTo>
                    <a:pt x="183057" y="117271"/>
                  </a:lnTo>
                  <a:lnTo>
                    <a:pt x="177622" y="125717"/>
                  </a:lnTo>
                  <a:lnTo>
                    <a:pt x="169506" y="131191"/>
                  </a:lnTo>
                  <a:lnTo>
                    <a:pt x="159524" y="133146"/>
                  </a:lnTo>
                  <a:lnTo>
                    <a:pt x="149504" y="131191"/>
                  </a:lnTo>
                  <a:lnTo>
                    <a:pt x="141338" y="125717"/>
                  </a:lnTo>
                  <a:lnTo>
                    <a:pt x="135826" y="117271"/>
                  </a:lnTo>
                  <a:lnTo>
                    <a:pt x="133883" y="106832"/>
                  </a:lnTo>
                  <a:lnTo>
                    <a:pt x="133845" y="106235"/>
                  </a:lnTo>
                  <a:lnTo>
                    <a:pt x="135801" y="95732"/>
                  </a:lnTo>
                  <a:lnTo>
                    <a:pt x="141236" y="87337"/>
                  </a:lnTo>
                  <a:lnTo>
                    <a:pt x="149352" y="81876"/>
                  </a:lnTo>
                  <a:lnTo>
                    <a:pt x="159334" y="79921"/>
                  </a:lnTo>
                  <a:lnTo>
                    <a:pt x="169354" y="81876"/>
                  </a:lnTo>
                  <a:lnTo>
                    <a:pt x="177520" y="87337"/>
                  </a:lnTo>
                  <a:lnTo>
                    <a:pt x="183032" y="95732"/>
                  </a:lnTo>
                  <a:lnTo>
                    <a:pt x="185013" y="106235"/>
                  </a:lnTo>
                  <a:lnTo>
                    <a:pt x="185013" y="58356"/>
                  </a:lnTo>
                  <a:lnTo>
                    <a:pt x="181927" y="56413"/>
                  </a:lnTo>
                  <a:lnTo>
                    <a:pt x="182283" y="56413"/>
                  </a:lnTo>
                  <a:lnTo>
                    <a:pt x="159715" y="52235"/>
                  </a:lnTo>
                  <a:lnTo>
                    <a:pt x="137477" y="56413"/>
                  </a:lnTo>
                  <a:lnTo>
                    <a:pt x="119329" y="67919"/>
                  </a:lnTo>
                  <a:lnTo>
                    <a:pt x="107099" y="85229"/>
                  </a:lnTo>
                  <a:lnTo>
                    <a:pt x="102743" y="106235"/>
                  </a:lnTo>
                  <a:lnTo>
                    <a:pt x="102616" y="106832"/>
                  </a:lnTo>
                  <a:lnTo>
                    <a:pt x="119138" y="145694"/>
                  </a:lnTo>
                  <a:lnTo>
                    <a:pt x="159334" y="161023"/>
                  </a:lnTo>
                  <a:lnTo>
                    <a:pt x="180987" y="156972"/>
                  </a:lnTo>
                  <a:lnTo>
                    <a:pt x="181330" y="156972"/>
                  </a:lnTo>
                  <a:lnTo>
                    <a:pt x="199555" y="145402"/>
                  </a:lnTo>
                  <a:lnTo>
                    <a:pt x="208178" y="133146"/>
                  </a:lnTo>
                  <a:lnTo>
                    <a:pt x="211759" y="128041"/>
                  </a:lnTo>
                  <a:lnTo>
                    <a:pt x="216128" y="106832"/>
                  </a:lnTo>
                  <a:lnTo>
                    <a:pt x="216242" y="106235"/>
                  </a:lnTo>
                  <a:close/>
                </a:path>
                <a:path w="700405" h="161290">
                  <a:moveTo>
                    <a:pt x="329793" y="93980"/>
                  </a:moveTo>
                  <a:lnTo>
                    <a:pt x="327634" y="78460"/>
                  </a:lnTo>
                  <a:lnTo>
                    <a:pt x="320916" y="65252"/>
                  </a:lnTo>
                  <a:lnTo>
                    <a:pt x="309232" y="56070"/>
                  </a:lnTo>
                  <a:lnTo>
                    <a:pt x="292163" y="52628"/>
                  </a:lnTo>
                  <a:lnTo>
                    <a:pt x="286969" y="53086"/>
                  </a:lnTo>
                  <a:lnTo>
                    <a:pt x="278917" y="55168"/>
                  </a:lnTo>
                  <a:lnTo>
                    <a:pt x="270141" y="59880"/>
                  </a:lnTo>
                  <a:lnTo>
                    <a:pt x="262737" y="68237"/>
                  </a:lnTo>
                  <a:lnTo>
                    <a:pt x="262534" y="68237"/>
                  </a:lnTo>
                  <a:lnTo>
                    <a:pt x="262534" y="54584"/>
                  </a:lnTo>
                  <a:lnTo>
                    <a:pt x="232321" y="54584"/>
                  </a:lnTo>
                  <a:lnTo>
                    <a:pt x="232321" y="158673"/>
                  </a:lnTo>
                  <a:lnTo>
                    <a:pt x="262737" y="158673"/>
                  </a:lnTo>
                  <a:lnTo>
                    <a:pt x="262737" y="100977"/>
                  </a:lnTo>
                  <a:lnTo>
                    <a:pt x="263855" y="93281"/>
                  </a:lnTo>
                  <a:lnTo>
                    <a:pt x="267271" y="86817"/>
                  </a:lnTo>
                  <a:lnTo>
                    <a:pt x="273100" y="82359"/>
                  </a:lnTo>
                  <a:lnTo>
                    <a:pt x="281444" y="80708"/>
                  </a:lnTo>
                  <a:lnTo>
                    <a:pt x="289534" y="82232"/>
                  </a:lnTo>
                  <a:lnTo>
                    <a:pt x="295186" y="86448"/>
                  </a:lnTo>
                  <a:lnTo>
                    <a:pt x="298500" y="92875"/>
                  </a:lnTo>
                  <a:lnTo>
                    <a:pt x="299580" y="100977"/>
                  </a:lnTo>
                  <a:lnTo>
                    <a:pt x="299580" y="158673"/>
                  </a:lnTo>
                  <a:lnTo>
                    <a:pt x="329793" y="158673"/>
                  </a:lnTo>
                  <a:lnTo>
                    <a:pt x="329793" y="93980"/>
                  </a:lnTo>
                  <a:close/>
                </a:path>
                <a:path w="700405" h="161290">
                  <a:moveTo>
                    <a:pt x="456780" y="0"/>
                  </a:moveTo>
                  <a:lnTo>
                    <a:pt x="427342" y="0"/>
                  </a:lnTo>
                  <a:lnTo>
                    <a:pt x="427342" y="106438"/>
                  </a:lnTo>
                  <a:lnTo>
                    <a:pt x="425323" y="117271"/>
                  </a:lnTo>
                  <a:lnTo>
                    <a:pt x="419811" y="125717"/>
                  </a:lnTo>
                  <a:lnTo>
                    <a:pt x="411632" y="131191"/>
                  </a:lnTo>
                  <a:lnTo>
                    <a:pt x="401612" y="133134"/>
                  </a:lnTo>
                  <a:lnTo>
                    <a:pt x="391591" y="131191"/>
                  </a:lnTo>
                  <a:lnTo>
                    <a:pt x="383413" y="125717"/>
                  </a:lnTo>
                  <a:lnTo>
                    <a:pt x="377913" y="117271"/>
                  </a:lnTo>
                  <a:lnTo>
                    <a:pt x="375894" y="106438"/>
                  </a:lnTo>
                  <a:lnTo>
                    <a:pt x="377913" y="95758"/>
                  </a:lnTo>
                  <a:lnTo>
                    <a:pt x="383413" y="87439"/>
                  </a:lnTo>
                  <a:lnTo>
                    <a:pt x="391591" y="82042"/>
                  </a:lnTo>
                  <a:lnTo>
                    <a:pt x="401612" y="80124"/>
                  </a:lnTo>
                  <a:lnTo>
                    <a:pt x="411632" y="82042"/>
                  </a:lnTo>
                  <a:lnTo>
                    <a:pt x="419811" y="87439"/>
                  </a:lnTo>
                  <a:lnTo>
                    <a:pt x="425323" y="95758"/>
                  </a:lnTo>
                  <a:lnTo>
                    <a:pt x="427342" y="106438"/>
                  </a:lnTo>
                  <a:lnTo>
                    <a:pt x="427342" y="0"/>
                  </a:lnTo>
                  <a:lnTo>
                    <a:pt x="426554" y="0"/>
                  </a:lnTo>
                  <a:lnTo>
                    <a:pt x="426554" y="66484"/>
                  </a:lnTo>
                  <a:lnTo>
                    <a:pt x="426186" y="66484"/>
                  </a:lnTo>
                  <a:lnTo>
                    <a:pt x="417626" y="58978"/>
                  </a:lnTo>
                  <a:lnTo>
                    <a:pt x="408825" y="54813"/>
                  </a:lnTo>
                  <a:lnTo>
                    <a:pt x="400900" y="53022"/>
                  </a:lnTo>
                  <a:lnTo>
                    <a:pt x="394995" y="52641"/>
                  </a:lnTo>
                  <a:lnTo>
                    <a:pt x="374599" y="57340"/>
                  </a:lnTo>
                  <a:lnTo>
                    <a:pt x="358851" y="69672"/>
                  </a:lnTo>
                  <a:lnTo>
                    <a:pt x="348678" y="86931"/>
                  </a:lnTo>
                  <a:lnTo>
                    <a:pt x="345071" y="106438"/>
                  </a:lnTo>
                  <a:lnTo>
                    <a:pt x="348564" y="126746"/>
                  </a:lnTo>
                  <a:lnTo>
                    <a:pt x="358508" y="144056"/>
                  </a:lnTo>
                  <a:lnTo>
                    <a:pt x="374103" y="156108"/>
                  </a:lnTo>
                  <a:lnTo>
                    <a:pt x="394601" y="160629"/>
                  </a:lnTo>
                  <a:lnTo>
                    <a:pt x="401243" y="160248"/>
                  </a:lnTo>
                  <a:lnTo>
                    <a:pt x="409740" y="158356"/>
                  </a:lnTo>
                  <a:lnTo>
                    <a:pt x="418769" y="153797"/>
                  </a:lnTo>
                  <a:lnTo>
                    <a:pt x="426948" y="145402"/>
                  </a:lnTo>
                  <a:lnTo>
                    <a:pt x="427342" y="145402"/>
                  </a:lnTo>
                  <a:lnTo>
                    <a:pt x="427342" y="158661"/>
                  </a:lnTo>
                  <a:lnTo>
                    <a:pt x="456780" y="158661"/>
                  </a:lnTo>
                  <a:lnTo>
                    <a:pt x="456780" y="145402"/>
                  </a:lnTo>
                  <a:lnTo>
                    <a:pt x="456780" y="133134"/>
                  </a:lnTo>
                  <a:lnTo>
                    <a:pt x="456780" y="80124"/>
                  </a:lnTo>
                  <a:lnTo>
                    <a:pt x="456780" y="66484"/>
                  </a:lnTo>
                  <a:lnTo>
                    <a:pt x="456780" y="0"/>
                  </a:lnTo>
                  <a:close/>
                </a:path>
                <a:path w="700405" h="161290">
                  <a:moveTo>
                    <a:pt x="586714" y="106235"/>
                  </a:moveTo>
                  <a:lnTo>
                    <a:pt x="570204" y="67614"/>
                  </a:lnTo>
                  <a:lnTo>
                    <a:pt x="555472" y="58356"/>
                  </a:lnTo>
                  <a:lnTo>
                    <a:pt x="555472" y="106235"/>
                  </a:lnTo>
                  <a:lnTo>
                    <a:pt x="555447" y="106832"/>
                  </a:lnTo>
                  <a:lnTo>
                    <a:pt x="553529" y="117271"/>
                  </a:lnTo>
                  <a:lnTo>
                    <a:pt x="548068" y="125717"/>
                  </a:lnTo>
                  <a:lnTo>
                    <a:pt x="539953" y="131191"/>
                  </a:lnTo>
                  <a:lnTo>
                    <a:pt x="529971" y="133146"/>
                  </a:lnTo>
                  <a:lnTo>
                    <a:pt x="519950" y="131191"/>
                  </a:lnTo>
                  <a:lnTo>
                    <a:pt x="511771" y="125717"/>
                  </a:lnTo>
                  <a:lnTo>
                    <a:pt x="506272" y="117271"/>
                  </a:lnTo>
                  <a:lnTo>
                    <a:pt x="504317" y="106832"/>
                  </a:lnTo>
                  <a:lnTo>
                    <a:pt x="504291" y="106235"/>
                  </a:lnTo>
                  <a:lnTo>
                    <a:pt x="506234" y="95732"/>
                  </a:lnTo>
                  <a:lnTo>
                    <a:pt x="511683" y="87337"/>
                  </a:lnTo>
                  <a:lnTo>
                    <a:pt x="519785" y="81876"/>
                  </a:lnTo>
                  <a:lnTo>
                    <a:pt x="529780" y="79921"/>
                  </a:lnTo>
                  <a:lnTo>
                    <a:pt x="539800" y="81876"/>
                  </a:lnTo>
                  <a:lnTo>
                    <a:pt x="547979" y="87337"/>
                  </a:lnTo>
                  <a:lnTo>
                    <a:pt x="553491" y="95732"/>
                  </a:lnTo>
                  <a:lnTo>
                    <a:pt x="555472" y="106235"/>
                  </a:lnTo>
                  <a:lnTo>
                    <a:pt x="555472" y="58356"/>
                  </a:lnTo>
                  <a:lnTo>
                    <a:pt x="552386" y="56413"/>
                  </a:lnTo>
                  <a:lnTo>
                    <a:pt x="552742" y="56413"/>
                  </a:lnTo>
                  <a:lnTo>
                    <a:pt x="530161" y="52235"/>
                  </a:lnTo>
                  <a:lnTo>
                    <a:pt x="489762" y="67919"/>
                  </a:lnTo>
                  <a:lnTo>
                    <a:pt x="473176" y="106235"/>
                  </a:lnTo>
                  <a:lnTo>
                    <a:pt x="473062" y="106832"/>
                  </a:lnTo>
                  <a:lnTo>
                    <a:pt x="477380" y="128041"/>
                  </a:lnTo>
                  <a:lnTo>
                    <a:pt x="477481" y="128536"/>
                  </a:lnTo>
                  <a:lnTo>
                    <a:pt x="489572" y="145694"/>
                  </a:lnTo>
                  <a:lnTo>
                    <a:pt x="507593" y="156972"/>
                  </a:lnTo>
                  <a:lnTo>
                    <a:pt x="529780" y="161023"/>
                  </a:lnTo>
                  <a:lnTo>
                    <a:pt x="551434" y="156972"/>
                  </a:lnTo>
                  <a:lnTo>
                    <a:pt x="551776" y="156972"/>
                  </a:lnTo>
                  <a:lnTo>
                    <a:pt x="570014" y="145402"/>
                  </a:lnTo>
                  <a:lnTo>
                    <a:pt x="578637" y="133146"/>
                  </a:lnTo>
                  <a:lnTo>
                    <a:pt x="582231" y="128041"/>
                  </a:lnTo>
                  <a:lnTo>
                    <a:pt x="586587" y="106832"/>
                  </a:lnTo>
                  <a:lnTo>
                    <a:pt x="586714" y="106235"/>
                  </a:lnTo>
                  <a:close/>
                </a:path>
                <a:path w="700405" h="161290">
                  <a:moveTo>
                    <a:pt x="700227" y="93980"/>
                  </a:moveTo>
                  <a:lnTo>
                    <a:pt x="698080" y="78460"/>
                  </a:lnTo>
                  <a:lnTo>
                    <a:pt x="691362" y="65252"/>
                  </a:lnTo>
                  <a:lnTo>
                    <a:pt x="679678" y="56070"/>
                  </a:lnTo>
                  <a:lnTo>
                    <a:pt x="662609" y="52628"/>
                  </a:lnTo>
                  <a:lnTo>
                    <a:pt x="657402" y="53086"/>
                  </a:lnTo>
                  <a:lnTo>
                    <a:pt x="649351" y="55168"/>
                  </a:lnTo>
                  <a:lnTo>
                    <a:pt x="640575" y="59880"/>
                  </a:lnTo>
                  <a:lnTo>
                    <a:pt x="633183" y="68237"/>
                  </a:lnTo>
                  <a:lnTo>
                    <a:pt x="632980" y="68237"/>
                  </a:lnTo>
                  <a:lnTo>
                    <a:pt x="632980" y="54584"/>
                  </a:lnTo>
                  <a:lnTo>
                    <a:pt x="602767" y="54584"/>
                  </a:lnTo>
                  <a:lnTo>
                    <a:pt x="602767" y="158673"/>
                  </a:lnTo>
                  <a:lnTo>
                    <a:pt x="633183" y="158673"/>
                  </a:lnTo>
                  <a:lnTo>
                    <a:pt x="633183" y="100977"/>
                  </a:lnTo>
                  <a:lnTo>
                    <a:pt x="634301" y="93281"/>
                  </a:lnTo>
                  <a:lnTo>
                    <a:pt x="637717" y="86817"/>
                  </a:lnTo>
                  <a:lnTo>
                    <a:pt x="643547" y="82359"/>
                  </a:lnTo>
                  <a:lnTo>
                    <a:pt x="651891" y="80708"/>
                  </a:lnTo>
                  <a:lnTo>
                    <a:pt x="659980" y="82232"/>
                  </a:lnTo>
                  <a:lnTo>
                    <a:pt x="665632" y="86448"/>
                  </a:lnTo>
                  <a:lnTo>
                    <a:pt x="668947" y="92875"/>
                  </a:lnTo>
                  <a:lnTo>
                    <a:pt x="670026" y="100977"/>
                  </a:lnTo>
                  <a:lnTo>
                    <a:pt x="670026" y="158673"/>
                  </a:lnTo>
                  <a:lnTo>
                    <a:pt x="700227" y="158673"/>
                  </a:lnTo>
                  <a:lnTo>
                    <a:pt x="700227" y="9398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5815162" y="7172242"/>
              <a:ext cx="880744" cy="25400"/>
            </a:xfrm>
            <a:custGeom>
              <a:avLst/>
              <a:gdLst/>
              <a:ahLst/>
              <a:cxnLst/>
              <a:rect l="l" t="t" r="r" b="b"/>
              <a:pathLst>
                <a:path w="880744" h="25400">
                  <a:moveTo>
                    <a:pt x="880308" y="0"/>
                  </a:moveTo>
                  <a:lnTo>
                    <a:pt x="0" y="0"/>
                  </a:lnTo>
                  <a:lnTo>
                    <a:pt x="0" y="25161"/>
                  </a:lnTo>
                  <a:lnTo>
                    <a:pt x="880308" y="25161"/>
                  </a:lnTo>
                  <a:lnTo>
                    <a:pt x="880308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783700" y="7151763"/>
              <a:ext cx="66134" cy="6613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396011" y="6030924"/>
              <a:ext cx="389593" cy="15454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34868" y="6023908"/>
              <a:ext cx="196026" cy="16157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480440" y="6154283"/>
              <a:ext cx="880744" cy="25400"/>
            </a:xfrm>
            <a:custGeom>
              <a:avLst/>
              <a:gdLst/>
              <a:ahLst/>
              <a:cxnLst/>
              <a:rect l="l" t="t" r="r" b="b"/>
              <a:pathLst>
                <a:path w="880744" h="25400">
                  <a:moveTo>
                    <a:pt x="880308" y="0"/>
                  </a:moveTo>
                  <a:lnTo>
                    <a:pt x="0" y="0"/>
                  </a:lnTo>
                  <a:lnTo>
                    <a:pt x="0" y="25161"/>
                  </a:lnTo>
                  <a:lnTo>
                    <a:pt x="880308" y="25161"/>
                  </a:lnTo>
                  <a:lnTo>
                    <a:pt x="880308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48988" y="6133796"/>
              <a:ext cx="66134" cy="6613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1135843" y="7310989"/>
              <a:ext cx="554990" cy="161290"/>
            </a:xfrm>
            <a:custGeom>
              <a:avLst/>
              <a:gdLst/>
              <a:ahLst/>
              <a:cxnLst/>
              <a:rect l="l" t="t" r="r" b="b"/>
              <a:pathLst>
                <a:path w="554990" h="161290">
                  <a:moveTo>
                    <a:pt x="115595" y="113830"/>
                  </a:moveTo>
                  <a:lnTo>
                    <a:pt x="84823" y="74345"/>
                  </a:lnTo>
                  <a:lnTo>
                    <a:pt x="51422" y="62903"/>
                  </a:lnTo>
                  <a:lnTo>
                    <a:pt x="43751" y="58928"/>
                  </a:lnTo>
                  <a:lnTo>
                    <a:pt x="39154" y="54038"/>
                  </a:lnTo>
                  <a:lnTo>
                    <a:pt x="37617" y="47752"/>
                  </a:lnTo>
                  <a:lnTo>
                    <a:pt x="39014" y="41529"/>
                  </a:lnTo>
                  <a:lnTo>
                    <a:pt x="43002" y="36588"/>
                  </a:lnTo>
                  <a:lnTo>
                    <a:pt x="49377" y="33337"/>
                  </a:lnTo>
                  <a:lnTo>
                    <a:pt x="57886" y="32156"/>
                  </a:lnTo>
                  <a:lnTo>
                    <a:pt x="67195" y="33350"/>
                  </a:lnTo>
                  <a:lnTo>
                    <a:pt x="75311" y="36906"/>
                  </a:lnTo>
                  <a:lnTo>
                    <a:pt x="81927" y="42760"/>
                  </a:lnTo>
                  <a:lnTo>
                    <a:pt x="86741" y="50876"/>
                  </a:lnTo>
                  <a:lnTo>
                    <a:pt x="112864" y="36626"/>
                  </a:lnTo>
                  <a:lnTo>
                    <a:pt x="104381" y="22682"/>
                  </a:lnTo>
                  <a:lnTo>
                    <a:pt x="92341" y="12344"/>
                  </a:lnTo>
                  <a:lnTo>
                    <a:pt x="77165" y="5918"/>
                  </a:lnTo>
                  <a:lnTo>
                    <a:pt x="59245" y="3695"/>
                  </a:lnTo>
                  <a:lnTo>
                    <a:pt x="38760" y="7048"/>
                  </a:lnTo>
                  <a:lnTo>
                    <a:pt x="21818" y="16471"/>
                  </a:lnTo>
                  <a:lnTo>
                    <a:pt x="10287" y="31000"/>
                  </a:lnTo>
                  <a:lnTo>
                    <a:pt x="6019" y="49682"/>
                  </a:lnTo>
                  <a:lnTo>
                    <a:pt x="6858" y="58089"/>
                  </a:lnTo>
                  <a:lnTo>
                    <a:pt x="33274" y="88455"/>
                  </a:lnTo>
                  <a:lnTo>
                    <a:pt x="68846" y="101079"/>
                  </a:lnTo>
                  <a:lnTo>
                    <a:pt x="77724" y="105435"/>
                  </a:lnTo>
                  <a:lnTo>
                    <a:pt x="82435" y="110236"/>
                  </a:lnTo>
                  <a:lnTo>
                    <a:pt x="83820" y="116154"/>
                  </a:lnTo>
                  <a:lnTo>
                    <a:pt x="82118" y="122631"/>
                  </a:lnTo>
                  <a:lnTo>
                    <a:pt x="77330" y="127749"/>
                  </a:lnTo>
                  <a:lnTo>
                    <a:pt x="70002" y="131127"/>
                  </a:lnTo>
                  <a:lnTo>
                    <a:pt x="60617" y="132334"/>
                  </a:lnTo>
                  <a:lnTo>
                    <a:pt x="49733" y="130886"/>
                  </a:lnTo>
                  <a:lnTo>
                    <a:pt x="40373" y="126682"/>
                  </a:lnTo>
                  <a:lnTo>
                    <a:pt x="32791" y="120002"/>
                  </a:lnTo>
                  <a:lnTo>
                    <a:pt x="27266" y="111086"/>
                  </a:lnTo>
                  <a:lnTo>
                    <a:pt x="0" y="125145"/>
                  </a:lnTo>
                  <a:lnTo>
                    <a:pt x="9042" y="139941"/>
                  </a:lnTo>
                  <a:lnTo>
                    <a:pt x="22364" y="151244"/>
                  </a:lnTo>
                  <a:lnTo>
                    <a:pt x="39408" y="158445"/>
                  </a:lnTo>
                  <a:lnTo>
                    <a:pt x="59639" y="160972"/>
                  </a:lnTo>
                  <a:lnTo>
                    <a:pt x="83591" y="157391"/>
                  </a:lnTo>
                  <a:lnTo>
                    <a:pt x="101142" y="147485"/>
                  </a:lnTo>
                  <a:lnTo>
                    <a:pt x="111925" y="132537"/>
                  </a:lnTo>
                  <a:lnTo>
                    <a:pt x="115595" y="113830"/>
                  </a:lnTo>
                  <a:close/>
                </a:path>
                <a:path w="554990" h="161290">
                  <a:moveTo>
                    <a:pt x="239102" y="106210"/>
                  </a:moveTo>
                  <a:lnTo>
                    <a:pt x="234784" y="85204"/>
                  </a:lnTo>
                  <a:lnTo>
                    <a:pt x="234683" y="84709"/>
                  </a:lnTo>
                  <a:lnTo>
                    <a:pt x="231279" y="79895"/>
                  </a:lnTo>
                  <a:lnTo>
                    <a:pt x="222592" y="67589"/>
                  </a:lnTo>
                  <a:lnTo>
                    <a:pt x="207860" y="58331"/>
                  </a:lnTo>
                  <a:lnTo>
                    <a:pt x="207860" y="106210"/>
                  </a:lnTo>
                  <a:lnTo>
                    <a:pt x="207835" y="106807"/>
                  </a:lnTo>
                  <a:lnTo>
                    <a:pt x="205917" y="117246"/>
                  </a:lnTo>
                  <a:lnTo>
                    <a:pt x="200469" y="125691"/>
                  </a:lnTo>
                  <a:lnTo>
                    <a:pt x="192354" y="131165"/>
                  </a:lnTo>
                  <a:lnTo>
                    <a:pt x="182359" y="133121"/>
                  </a:lnTo>
                  <a:lnTo>
                    <a:pt x="172339" y="131165"/>
                  </a:lnTo>
                  <a:lnTo>
                    <a:pt x="164172" y="125691"/>
                  </a:lnTo>
                  <a:lnTo>
                    <a:pt x="158661" y="117246"/>
                  </a:lnTo>
                  <a:lnTo>
                    <a:pt x="156718" y="106807"/>
                  </a:lnTo>
                  <a:lnTo>
                    <a:pt x="156679" y="106210"/>
                  </a:lnTo>
                  <a:lnTo>
                    <a:pt x="158623" y="95707"/>
                  </a:lnTo>
                  <a:lnTo>
                    <a:pt x="164071" y="87325"/>
                  </a:lnTo>
                  <a:lnTo>
                    <a:pt x="172173" y="81851"/>
                  </a:lnTo>
                  <a:lnTo>
                    <a:pt x="182168" y="79895"/>
                  </a:lnTo>
                  <a:lnTo>
                    <a:pt x="192189" y="81851"/>
                  </a:lnTo>
                  <a:lnTo>
                    <a:pt x="200367" y="87325"/>
                  </a:lnTo>
                  <a:lnTo>
                    <a:pt x="205879" y="95707"/>
                  </a:lnTo>
                  <a:lnTo>
                    <a:pt x="207860" y="106210"/>
                  </a:lnTo>
                  <a:lnTo>
                    <a:pt x="207860" y="58331"/>
                  </a:lnTo>
                  <a:lnTo>
                    <a:pt x="204774" y="56388"/>
                  </a:lnTo>
                  <a:lnTo>
                    <a:pt x="205130" y="56388"/>
                  </a:lnTo>
                  <a:lnTo>
                    <a:pt x="182549" y="52209"/>
                  </a:lnTo>
                  <a:lnTo>
                    <a:pt x="160299" y="56388"/>
                  </a:lnTo>
                  <a:lnTo>
                    <a:pt x="142163" y="67894"/>
                  </a:lnTo>
                  <a:lnTo>
                    <a:pt x="129933" y="85204"/>
                  </a:lnTo>
                  <a:lnTo>
                    <a:pt x="125577" y="106210"/>
                  </a:lnTo>
                  <a:lnTo>
                    <a:pt x="125450" y="106807"/>
                  </a:lnTo>
                  <a:lnTo>
                    <a:pt x="141960" y="145669"/>
                  </a:lnTo>
                  <a:lnTo>
                    <a:pt x="182168" y="160997"/>
                  </a:lnTo>
                  <a:lnTo>
                    <a:pt x="203822" y="156946"/>
                  </a:lnTo>
                  <a:lnTo>
                    <a:pt x="204165" y="156946"/>
                  </a:lnTo>
                  <a:lnTo>
                    <a:pt x="222402" y="145376"/>
                  </a:lnTo>
                  <a:lnTo>
                    <a:pt x="231025" y="133121"/>
                  </a:lnTo>
                  <a:lnTo>
                    <a:pt x="234619" y="128016"/>
                  </a:lnTo>
                  <a:lnTo>
                    <a:pt x="238975" y="106807"/>
                  </a:lnTo>
                  <a:lnTo>
                    <a:pt x="239102" y="106210"/>
                  </a:lnTo>
                  <a:close/>
                </a:path>
                <a:path w="554990" h="161290">
                  <a:moveTo>
                    <a:pt x="351383" y="54559"/>
                  </a:moveTo>
                  <a:lnTo>
                    <a:pt x="320992" y="54559"/>
                  </a:lnTo>
                  <a:lnTo>
                    <a:pt x="320992" y="112661"/>
                  </a:lnTo>
                  <a:lnTo>
                    <a:pt x="319874" y="120294"/>
                  </a:lnTo>
                  <a:lnTo>
                    <a:pt x="316458" y="126619"/>
                  </a:lnTo>
                  <a:lnTo>
                    <a:pt x="310629" y="130949"/>
                  </a:lnTo>
                  <a:lnTo>
                    <a:pt x="302272" y="132549"/>
                  </a:lnTo>
                  <a:lnTo>
                    <a:pt x="294132" y="131051"/>
                  </a:lnTo>
                  <a:lnTo>
                    <a:pt x="288556" y="126911"/>
                  </a:lnTo>
                  <a:lnTo>
                    <a:pt x="285369" y="120624"/>
                  </a:lnTo>
                  <a:lnTo>
                    <a:pt x="284340" y="112661"/>
                  </a:lnTo>
                  <a:lnTo>
                    <a:pt x="284340" y="54559"/>
                  </a:lnTo>
                  <a:lnTo>
                    <a:pt x="253936" y="54559"/>
                  </a:lnTo>
                  <a:lnTo>
                    <a:pt x="253936" y="119849"/>
                  </a:lnTo>
                  <a:lnTo>
                    <a:pt x="256260" y="135305"/>
                  </a:lnTo>
                  <a:lnTo>
                    <a:pt x="263321" y="148374"/>
                  </a:lnTo>
                  <a:lnTo>
                    <a:pt x="275234" y="157416"/>
                  </a:lnTo>
                  <a:lnTo>
                    <a:pt x="292138" y="160794"/>
                  </a:lnTo>
                  <a:lnTo>
                    <a:pt x="296418" y="160591"/>
                  </a:lnTo>
                  <a:lnTo>
                    <a:pt x="303809" y="158991"/>
                  </a:lnTo>
                  <a:lnTo>
                    <a:pt x="312610" y="154546"/>
                  </a:lnTo>
                  <a:lnTo>
                    <a:pt x="321183" y="145796"/>
                  </a:lnTo>
                  <a:lnTo>
                    <a:pt x="321386" y="145796"/>
                  </a:lnTo>
                  <a:lnTo>
                    <a:pt x="321386" y="158648"/>
                  </a:lnTo>
                  <a:lnTo>
                    <a:pt x="351383" y="158648"/>
                  </a:lnTo>
                  <a:lnTo>
                    <a:pt x="351383" y="54559"/>
                  </a:lnTo>
                  <a:close/>
                </a:path>
                <a:path w="554990" h="161290">
                  <a:moveTo>
                    <a:pt x="439000" y="54584"/>
                  </a:moveTo>
                  <a:lnTo>
                    <a:pt x="413258" y="54584"/>
                  </a:lnTo>
                  <a:lnTo>
                    <a:pt x="413258" y="22009"/>
                  </a:lnTo>
                  <a:lnTo>
                    <a:pt x="383235" y="22009"/>
                  </a:lnTo>
                  <a:lnTo>
                    <a:pt x="383235" y="54584"/>
                  </a:lnTo>
                  <a:lnTo>
                    <a:pt x="364134" y="54584"/>
                  </a:lnTo>
                  <a:lnTo>
                    <a:pt x="364134" y="80873"/>
                  </a:lnTo>
                  <a:lnTo>
                    <a:pt x="382854" y="80873"/>
                  </a:lnTo>
                  <a:lnTo>
                    <a:pt x="382854" y="120840"/>
                  </a:lnTo>
                  <a:lnTo>
                    <a:pt x="385419" y="136994"/>
                  </a:lnTo>
                  <a:lnTo>
                    <a:pt x="393141" y="149352"/>
                  </a:lnTo>
                  <a:lnTo>
                    <a:pt x="406044" y="157251"/>
                  </a:lnTo>
                  <a:lnTo>
                    <a:pt x="424180" y="160032"/>
                  </a:lnTo>
                  <a:lnTo>
                    <a:pt x="428866" y="160032"/>
                  </a:lnTo>
                  <a:lnTo>
                    <a:pt x="433146" y="159626"/>
                  </a:lnTo>
                  <a:lnTo>
                    <a:pt x="438404" y="158076"/>
                  </a:lnTo>
                  <a:lnTo>
                    <a:pt x="438404" y="132905"/>
                  </a:lnTo>
                  <a:lnTo>
                    <a:pt x="435864" y="133527"/>
                  </a:lnTo>
                  <a:lnTo>
                    <a:pt x="432943" y="133692"/>
                  </a:lnTo>
                  <a:lnTo>
                    <a:pt x="419874" y="133692"/>
                  </a:lnTo>
                  <a:lnTo>
                    <a:pt x="413258" y="129413"/>
                  </a:lnTo>
                  <a:lnTo>
                    <a:pt x="413258" y="80873"/>
                  </a:lnTo>
                  <a:lnTo>
                    <a:pt x="439000" y="80873"/>
                  </a:lnTo>
                  <a:lnTo>
                    <a:pt x="439000" y="54584"/>
                  </a:lnTo>
                  <a:close/>
                </a:path>
                <a:path w="554990" h="161290">
                  <a:moveTo>
                    <a:pt x="554405" y="93954"/>
                  </a:moveTo>
                  <a:lnTo>
                    <a:pt x="552132" y="78435"/>
                  </a:lnTo>
                  <a:lnTo>
                    <a:pt x="545172" y="65227"/>
                  </a:lnTo>
                  <a:lnTo>
                    <a:pt x="533273" y="56045"/>
                  </a:lnTo>
                  <a:lnTo>
                    <a:pt x="516216" y="52603"/>
                  </a:lnTo>
                  <a:lnTo>
                    <a:pt x="510654" y="53073"/>
                  </a:lnTo>
                  <a:lnTo>
                    <a:pt x="503110" y="55041"/>
                  </a:lnTo>
                  <a:lnTo>
                    <a:pt x="494944" y="59347"/>
                  </a:lnTo>
                  <a:lnTo>
                    <a:pt x="487540" y="66827"/>
                  </a:lnTo>
                  <a:lnTo>
                    <a:pt x="487362" y="66827"/>
                  </a:lnTo>
                  <a:lnTo>
                    <a:pt x="487362" y="0"/>
                  </a:lnTo>
                  <a:lnTo>
                    <a:pt x="456933" y="0"/>
                  </a:lnTo>
                  <a:lnTo>
                    <a:pt x="456933" y="158648"/>
                  </a:lnTo>
                  <a:lnTo>
                    <a:pt x="487362" y="158648"/>
                  </a:lnTo>
                  <a:lnTo>
                    <a:pt x="487362" y="100545"/>
                  </a:lnTo>
                  <a:lnTo>
                    <a:pt x="488442" y="93256"/>
                  </a:lnTo>
                  <a:lnTo>
                    <a:pt x="491807" y="86893"/>
                  </a:lnTo>
                  <a:lnTo>
                    <a:pt x="497624" y="82397"/>
                  </a:lnTo>
                  <a:lnTo>
                    <a:pt x="506056" y="80683"/>
                  </a:lnTo>
                  <a:lnTo>
                    <a:pt x="514146" y="82257"/>
                  </a:lnTo>
                  <a:lnTo>
                    <a:pt x="519798" y="86575"/>
                  </a:lnTo>
                  <a:lnTo>
                    <a:pt x="523113" y="93014"/>
                  </a:lnTo>
                  <a:lnTo>
                    <a:pt x="524192" y="100952"/>
                  </a:lnTo>
                  <a:lnTo>
                    <a:pt x="524192" y="158648"/>
                  </a:lnTo>
                  <a:lnTo>
                    <a:pt x="554405" y="158648"/>
                  </a:lnTo>
                  <a:lnTo>
                    <a:pt x="554405" y="93954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739871" y="7317002"/>
              <a:ext cx="504277" cy="15497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2270401" y="7440789"/>
              <a:ext cx="880744" cy="25400"/>
            </a:xfrm>
            <a:custGeom>
              <a:avLst/>
              <a:gdLst/>
              <a:ahLst/>
              <a:cxnLst/>
              <a:rect l="l" t="t" r="r" b="b"/>
              <a:pathLst>
                <a:path w="880744" h="25400">
                  <a:moveTo>
                    <a:pt x="880308" y="0"/>
                  </a:moveTo>
                  <a:lnTo>
                    <a:pt x="0" y="0"/>
                  </a:lnTo>
                  <a:lnTo>
                    <a:pt x="0" y="25161"/>
                  </a:lnTo>
                  <a:lnTo>
                    <a:pt x="880308" y="25161"/>
                  </a:lnTo>
                  <a:lnTo>
                    <a:pt x="880308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116045" y="7420283"/>
              <a:ext cx="66134" cy="6613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686227" y="6174783"/>
              <a:ext cx="504276" cy="15497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249879" y="6174784"/>
              <a:ext cx="168413" cy="15263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440154" y="6168178"/>
              <a:ext cx="161687" cy="16118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1624386" y="6168548"/>
              <a:ext cx="142240" cy="161290"/>
            </a:xfrm>
            <a:custGeom>
              <a:avLst/>
              <a:gdLst/>
              <a:ahLst/>
              <a:cxnLst/>
              <a:rect l="l" t="t" r="r" b="b"/>
              <a:pathLst>
                <a:path w="142240" h="161289">
                  <a:moveTo>
                    <a:pt x="30594" y="0"/>
                  </a:moveTo>
                  <a:lnTo>
                    <a:pt x="0" y="0"/>
                  </a:lnTo>
                  <a:lnTo>
                    <a:pt x="0" y="158877"/>
                  </a:lnTo>
                  <a:lnTo>
                    <a:pt x="30594" y="158877"/>
                  </a:lnTo>
                  <a:lnTo>
                    <a:pt x="30594" y="0"/>
                  </a:lnTo>
                  <a:close/>
                </a:path>
                <a:path w="142240" h="161289">
                  <a:moveTo>
                    <a:pt x="142024" y="116192"/>
                  </a:moveTo>
                  <a:lnTo>
                    <a:pt x="141986" y="94157"/>
                  </a:lnTo>
                  <a:lnTo>
                    <a:pt x="139026" y="77901"/>
                  </a:lnTo>
                  <a:lnTo>
                    <a:pt x="138912" y="77216"/>
                  </a:lnTo>
                  <a:lnTo>
                    <a:pt x="96799" y="52425"/>
                  </a:lnTo>
                  <a:lnTo>
                    <a:pt x="80556" y="54127"/>
                  </a:lnTo>
                  <a:lnTo>
                    <a:pt x="67208" y="59042"/>
                  </a:lnTo>
                  <a:lnTo>
                    <a:pt x="56705" y="66840"/>
                  </a:lnTo>
                  <a:lnTo>
                    <a:pt x="49009" y="77216"/>
                  </a:lnTo>
                  <a:lnTo>
                    <a:pt x="72224" y="91059"/>
                  </a:lnTo>
                  <a:lnTo>
                    <a:pt x="76454" y="84988"/>
                  </a:lnTo>
                  <a:lnTo>
                    <a:pt x="81635" y="80581"/>
                  </a:lnTo>
                  <a:lnTo>
                    <a:pt x="87909" y="77901"/>
                  </a:lnTo>
                  <a:lnTo>
                    <a:pt x="95427" y="77000"/>
                  </a:lnTo>
                  <a:lnTo>
                    <a:pt x="106934" y="77000"/>
                  </a:lnTo>
                  <a:lnTo>
                    <a:pt x="112191" y="83235"/>
                  </a:lnTo>
                  <a:lnTo>
                    <a:pt x="112191" y="94157"/>
                  </a:lnTo>
                  <a:lnTo>
                    <a:pt x="112001" y="94411"/>
                  </a:lnTo>
                  <a:lnTo>
                    <a:pt x="112001" y="116192"/>
                  </a:lnTo>
                  <a:lnTo>
                    <a:pt x="112001" y="118516"/>
                  </a:lnTo>
                  <a:lnTo>
                    <a:pt x="110629" y="126263"/>
                  </a:lnTo>
                  <a:lnTo>
                    <a:pt x="106603" y="132651"/>
                  </a:lnTo>
                  <a:lnTo>
                    <a:pt x="100063" y="136994"/>
                  </a:lnTo>
                  <a:lnTo>
                    <a:pt x="91135" y="138595"/>
                  </a:lnTo>
                  <a:lnTo>
                    <a:pt x="83934" y="138595"/>
                  </a:lnTo>
                  <a:lnTo>
                    <a:pt x="77863" y="135496"/>
                  </a:lnTo>
                  <a:lnTo>
                    <a:pt x="77863" y="119875"/>
                  </a:lnTo>
                  <a:lnTo>
                    <a:pt x="85483" y="116192"/>
                  </a:lnTo>
                  <a:lnTo>
                    <a:pt x="112001" y="116192"/>
                  </a:lnTo>
                  <a:lnTo>
                    <a:pt x="112001" y="94411"/>
                  </a:lnTo>
                  <a:lnTo>
                    <a:pt x="109651" y="97485"/>
                  </a:lnTo>
                  <a:lnTo>
                    <a:pt x="93662" y="97485"/>
                  </a:lnTo>
                  <a:lnTo>
                    <a:pt x="77533" y="98856"/>
                  </a:lnTo>
                  <a:lnTo>
                    <a:pt x="62572" y="103822"/>
                  </a:lnTo>
                  <a:lnTo>
                    <a:pt x="51549" y="113601"/>
                  </a:lnTo>
                  <a:lnTo>
                    <a:pt x="47269" y="129438"/>
                  </a:lnTo>
                  <a:lnTo>
                    <a:pt x="47269" y="129832"/>
                  </a:lnTo>
                  <a:lnTo>
                    <a:pt x="50114" y="142811"/>
                  </a:lnTo>
                  <a:lnTo>
                    <a:pt x="57797" y="152552"/>
                  </a:lnTo>
                  <a:lnTo>
                    <a:pt x="68973" y="158686"/>
                  </a:lnTo>
                  <a:lnTo>
                    <a:pt x="82359" y="160820"/>
                  </a:lnTo>
                  <a:lnTo>
                    <a:pt x="90906" y="160032"/>
                  </a:lnTo>
                  <a:lnTo>
                    <a:pt x="99275" y="157480"/>
                  </a:lnTo>
                  <a:lnTo>
                    <a:pt x="106972" y="152844"/>
                  </a:lnTo>
                  <a:lnTo>
                    <a:pt x="113550" y="145821"/>
                  </a:lnTo>
                  <a:lnTo>
                    <a:pt x="113931" y="145999"/>
                  </a:lnTo>
                  <a:lnTo>
                    <a:pt x="113931" y="158889"/>
                  </a:lnTo>
                  <a:lnTo>
                    <a:pt x="142024" y="158889"/>
                  </a:lnTo>
                  <a:lnTo>
                    <a:pt x="142024" y="145821"/>
                  </a:lnTo>
                  <a:lnTo>
                    <a:pt x="142024" y="138595"/>
                  </a:lnTo>
                  <a:lnTo>
                    <a:pt x="142024" y="116192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787919" y="6168744"/>
              <a:ext cx="325345" cy="16100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138143" y="6298551"/>
              <a:ext cx="880744" cy="25400"/>
            </a:xfrm>
            <a:custGeom>
              <a:avLst/>
              <a:gdLst/>
              <a:ahLst/>
              <a:cxnLst/>
              <a:rect l="l" t="t" r="r" b="b"/>
              <a:pathLst>
                <a:path w="880744" h="25400">
                  <a:moveTo>
                    <a:pt x="880308" y="0"/>
                  </a:moveTo>
                  <a:lnTo>
                    <a:pt x="0" y="0"/>
                  </a:lnTo>
                  <a:lnTo>
                    <a:pt x="0" y="25161"/>
                  </a:lnTo>
                  <a:lnTo>
                    <a:pt x="880308" y="25161"/>
                  </a:lnTo>
                  <a:lnTo>
                    <a:pt x="880308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983789" y="6278075"/>
              <a:ext cx="66134" cy="6613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1014596" y="4088758"/>
              <a:ext cx="543560" cy="161290"/>
            </a:xfrm>
            <a:custGeom>
              <a:avLst/>
              <a:gdLst/>
              <a:ahLst/>
              <a:cxnLst/>
              <a:rect l="l" t="t" r="r" b="b"/>
              <a:pathLst>
                <a:path w="543559" h="161289">
                  <a:moveTo>
                    <a:pt x="133515" y="6019"/>
                  </a:moveTo>
                  <a:lnTo>
                    <a:pt x="102362" y="6019"/>
                  </a:lnTo>
                  <a:lnTo>
                    <a:pt x="102362" y="105638"/>
                  </a:lnTo>
                  <a:lnTo>
                    <a:pt x="36068" y="6019"/>
                  </a:lnTo>
                  <a:lnTo>
                    <a:pt x="0" y="6019"/>
                  </a:lnTo>
                  <a:lnTo>
                    <a:pt x="0" y="158661"/>
                  </a:lnTo>
                  <a:lnTo>
                    <a:pt x="31203" y="158661"/>
                  </a:lnTo>
                  <a:lnTo>
                    <a:pt x="31203" y="53416"/>
                  </a:lnTo>
                  <a:lnTo>
                    <a:pt x="101371" y="158661"/>
                  </a:lnTo>
                  <a:lnTo>
                    <a:pt x="133515" y="158661"/>
                  </a:lnTo>
                  <a:lnTo>
                    <a:pt x="133515" y="6019"/>
                  </a:lnTo>
                  <a:close/>
                </a:path>
                <a:path w="543559" h="161289">
                  <a:moveTo>
                    <a:pt x="266166" y="106210"/>
                  </a:moveTo>
                  <a:lnTo>
                    <a:pt x="261848" y="85204"/>
                  </a:lnTo>
                  <a:lnTo>
                    <a:pt x="261747" y="84709"/>
                  </a:lnTo>
                  <a:lnTo>
                    <a:pt x="258356" y="79895"/>
                  </a:lnTo>
                  <a:lnTo>
                    <a:pt x="249669" y="67602"/>
                  </a:lnTo>
                  <a:lnTo>
                    <a:pt x="234937" y="58331"/>
                  </a:lnTo>
                  <a:lnTo>
                    <a:pt x="234937" y="106210"/>
                  </a:lnTo>
                  <a:lnTo>
                    <a:pt x="234899" y="106807"/>
                  </a:lnTo>
                  <a:lnTo>
                    <a:pt x="232981" y="117246"/>
                  </a:lnTo>
                  <a:lnTo>
                    <a:pt x="227545" y="125691"/>
                  </a:lnTo>
                  <a:lnTo>
                    <a:pt x="219430" y="131165"/>
                  </a:lnTo>
                  <a:lnTo>
                    <a:pt x="209448" y="133121"/>
                  </a:lnTo>
                  <a:lnTo>
                    <a:pt x="199428" y="131165"/>
                  </a:lnTo>
                  <a:lnTo>
                    <a:pt x="191249" y="125691"/>
                  </a:lnTo>
                  <a:lnTo>
                    <a:pt x="185750" y="117246"/>
                  </a:lnTo>
                  <a:lnTo>
                    <a:pt x="183807" y="106807"/>
                  </a:lnTo>
                  <a:lnTo>
                    <a:pt x="183769" y="106210"/>
                  </a:lnTo>
                  <a:lnTo>
                    <a:pt x="185712" y="95707"/>
                  </a:lnTo>
                  <a:lnTo>
                    <a:pt x="191160" y="87325"/>
                  </a:lnTo>
                  <a:lnTo>
                    <a:pt x="199275" y="81851"/>
                  </a:lnTo>
                  <a:lnTo>
                    <a:pt x="209257" y="79895"/>
                  </a:lnTo>
                  <a:lnTo>
                    <a:pt x="219278" y="81851"/>
                  </a:lnTo>
                  <a:lnTo>
                    <a:pt x="227444" y="87325"/>
                  </a:lnTo>
                  <a:lnTo>
                    <a:pt x="232956" y="95707"/>
                  </a:lnTo>
                  <a:lnTo>
                    <a:pt x="234937" y="106210"/>
                  </a:lnTo>
                  <a:lnTo>
                    <a:pt x="234937" y="58331"/>
                  </a:lnTo>
                  <a:lnTo>
                    <a:pt x="231863" y="56388"/>
                  </a:lnTo>
                  <a:lnTo>
                    <a:pt x="232219" y="56388"/>
                  </a:lnTo>
                  <a:lnTo>
                    <a:pt x="209638" y="52209"/>
                  </a:lnTo>
                  <a:lnTo>
                    <a:pt x="187388" y="56388"/>
                  </a:lnTo>
                  <a:lnTo>
                    <a:pt x="169252" y="67894"/>
                  </a:lnTo>
                  <a:lnTo>
                    <a:pt x="157022" y="85204"/>
                  </a:lnTo>
                  <a:lnTo>
                    <a:pt x="152666" y="106210"/>
                  </a:lnTo>
                  <a:lnTo>
                    <a:pt x="152539" y="106807"/>
                  </a:lnTo>
                  <a:lnTo>
                    <a:pt x="169049" y="145669"/>
                  </a:lnTo>
                  <a:lnTo>
                    <a:pt x="209257" y="160997"/>
                  </a:lnTo>
                  <a:lnTo>
                    <a:pt x="230911" y="156946"/>
                  </a:lnTo>
                  <a:lnTo>
                    <a:pt x="231241" y="156946"/>
                  </a:lnTo>
                  <a:lnTo>
                    <a:pt x="249478" y="145376"/>
                  </a:lnTo>
                  <a:lnTo>
                    <a:pt x="258102" y="133121"/>
                  </a:lnTo>
                  <a:lnTo>
                    <a:pt x="261683" y="128016"/>
                  </a:lnTo>
                  <a:lnTo>
                    <a:pt x="266039" y="106807"/>
                  </a:lnTo>
                  <a:lnTo>
                    <a:pt x="266166" y="106210"/>
                  </a:lnTo>
                  <a:close/>
                </a:path>
                <a:path w="543559" h="161289">
                  <a:moveTo>
                    <a:pt x="348132" y="54178"/>
                  </a:moveTo>
                  <a:lnTo>
                    <a:pt x="346964" y="53771"/>
                  </a:lnTo>
                  <a:lnTo>
                    <a:pt x="344233" y="53416"/>
                  </a:lnTo>
                  <a:lnTo>
                    <a:pt x="342074" y="53416"/>
                  </a:lnTo>
                  <a:lnTo>
                    <a:pt x="331901" y="54838"/>
                  </a:lnTo>
                  <a:lnTo>
                    <a:pt x="323430" y="58623"/>
                  </a:lnTo>
                  <a:lnTo>
                    <a:pt x="316928" y="64084"/>
                  </a:lnTo>
                  <a:lnTo>
                    <a:pt x="312661" y="70535"/>
                  </a:lnTo>
                  <a:lnTo>
                    <a:pt x="312470" y="70535"/>
                  </a:lnTo>
                  <a:lnTo>
                    <a:pt x="312470" y="54559"/>
                  </a:lnTo>
                  <a:lnTo>
                    <a:pt x="282257" y="54559"/>
                  </a:lnTo>
                  <a:lnTo>
                    <a:pt x="282257" y="158661"/>
                  </a:lnTo>
                  <a:lnTo>
                    <a:pt x="312661" y="158661"/>
                  </a:lnTo>
                  <a:lnTo>
                    <a:pt x="312661" y="114604"/>
                  </a:lnTo>
                  <a:lnTo>
                    <a:pt x="314134" y="102527"/>
                  </a:lnTo>
                  <a:lnTo>
                    <a:pt x="318973" y="92684"/>
                  </a:lnTo>
                  <a:lnTo>
                    <a:pt x="327710" y="86055"/>
                  </a:lnTo>
                  <a:lnTo>
                    <a:pt x="340931" y="83629"/>
                  </a:lnTo>
                  <a:lnTo>
                    <a:pt x="345808" y="83794"/>
                  </a:lnTo>
                  <a:lnTo>
                    <a:pt x="348132" y="84201"/>
                  </a:lnTo>
                  <a:lnTo>
                    <a:pt x="348132" y="54178"/>
                  </a:lnTo>
                  <a:close/>
                </a:path>
                <a:path w="543559" h="161289">
                  <a:moveTo>
                    <a:pt x="427990" y="54584"/>
                  </a:moveTo>
                  <a:lnTo>
                    <a:pt x="402247" y="54584"/>
                  </a:lnTo>
                  <a:lnTo>
                    <a:pt x="402247" y="22009"/>
                  </a:lnTo>
                  <a:lnTo>
                    <a:pt x="372224" y="22009"/>
                  </a:lnTo>
                  <a:lnTo>
                    <a:pt x="372224" y="54584"/>
                  </a:lnTo>
                  <a:lnTo>
                    <a:pt x="353123" y="54584"/>
                  </a:lnTo>
                  <a:lnTo>
                    <a:pt x="353123" y="80873"/>
                  </a:lnTo>
                  <a:lnTo>
                    <a:pt x="371843" y="80873"/>
                  </a:lnTo>
                  <a:lnTo>
                    <a:pt x="371843" y="120840"/>
                  </a:lnTo>
                  <a:lnTo>
                    <a:pt x="374408" y="136994"/>
                  </a:lnTo>
                  <a:lnTo>
                    <a:pt x="382117" y="149352"/>
                  </a:lnTo>
                  <a:lnTo>
                    <a:pt x="395033" y="157251"/>
                  </a:lnTo>
                  <a:lnTo>
                    <a:pt x="413169" y="160032"/>
                  </a:lnTo>
                  <a:lnTo>
                    <a:pt x="417855" y="160032"/>
                  </a:lnTo>
                  <a:lnTo>
                    <a:pt x="422135" y="159626"/>
                  </a:lnTo>
                  <a:lnTo>
                    <a:pt x="427393" y="158076"/>
                  </a:lnTo>
                  <a:lnTo>
                    <a:pt x="427393" y="132905"/>
                  </a:lnTo>
                  <a:lnTo>
                    <a:pt x="424853" y="133515"/>
                  </a:lnTo>
                  <a:lnTo>
                    <a:pt x="421932" y="133692"/>
                  </a:lnTo>
                  <a:lnTo>
                    <a:pt x="408863" y="133692"/>
                  </a:lnTo>
                  <a:lnTo>
                    <a:pt x="402247" y="129413"/>
                  </a:lnTo>
                  <a:lnTo>
                    <a:pt x="402247" y="80873"/>
                  </a:lnTo>
                  <a:lnTo>
                    <a:pt x="427990" y="80873"/>
                  </a:lnTo>
                  <a:lnTo>
                    <a:pt x="427990" y="54584"/>
                  </a:lnTo>
                  <a:close/>
                </a:path>
                <a:path w="543559" h="161289">
                  <a:moveTo>
                    <a:pt x="543382" y="93954"/>
                  </a:moveTo>
                  <a:lnTo>
                    <a:pt x="541121" y="78435"/>
                  </a:lnTo>
                  <a:lnTo>
                    <a:pt x="534149" y="65227"/>
                  </a:lnTo>
                  <a:lnTo>
                    <a:pt x="522262" y="56045"/>
                  </a:lnTo>
                  <a:lnTo>
                    <a:pt x="505193" y="52603"/>
                  </a:lnTo>
                  <a:lnTo>
                    <a:pt x="499643" y="53073"/>
                  </a:lnTo>
                  <a:lnTo>
                    <a:pt x="492099" y="55041"/>
                  </a:lnTo>
                  <a:lnTo>
                    <a:pt x="483933" y="59347"/>
                  </a:lnTo>
                  <a:lnTo>
                    <a:pt x="476529" y="66827"/>
                  </a:lnTo>
                  <a:lnTo>
                    <a:pt x="476338" y="66827"/>
                  </a:lnTo>
                  <a:lnTo>
                    <a:pt x="476338" y="0"/>
                  </a:lnTo>
                  <a:lnTo>
                    <a:pt x="445922" y="0"/>
                  </a:lnTo>
                  <a:lnTo>
                    <a:pt x="445922" y="158648"/>
                  </a:lnTo>
                  <a:lnTo>
                    <a:pt x="476338" y="158648"/>
                  </a:lnTo>
                  <a:lnTo>
                    <a:pt x="476338" y="100545"/>
                  </a:lnTo>
                  <a:lnTo>
                    <a:pt x="477431" y="93268"/>
                  </a:lnTo>
                  <a:lnTo>
                    <a:pt x="480796" y="86893"/>
                  </a:lnTo>
                  <a:lnTo>
                    <a:pt x="486613" y="82397"/>
                  </a:lnTo>
                  <a:lnTo>
                    <a:pt x="495046" y="80683"/>
                  </a:lnTo>
                  <a:lnTo>
                    <a:pt x="503135" y="82257"/>
                  </a:lnTo>
                  <a:lnTo>
                    <a:pt x="508787" y="86575"/>
                  </a:lnTo>
                  <a:lnTo>
                    <a:pt x="512102" y="93014"/>
                  </a:lnTo>
                  <a:lnTo>
                    <a:pt x="513181" y="100952"/>
                  </a:lnTo>
                  <a:lnTo>
                    <a:pt x="513181" y="158648"/>
                  </a:lnTo>
                  <a:lnTo>
                    <a:pt x="543382" y="158648"/>
                  </a:lnTo>
                  <a:lnTo>
                    <a:pt x="543382" y="93954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607613" y="4094772"/>
              <a:ext cx="504277" cy="15497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2138143" y="4218541"/>
              <a:ext cx="880744" cy="25400"/>
            </a:xfrm>
            <a:custGeom>
              <a:avLst/>
              <a:gdLst/>
              <a:ahLst/>
              <a:cxnLst/>
              <a:rect l="l" t="t" r="r" b="b"/>
              <a:pathLst>
                <a:path w="880744" h="25400">
                  <a:moveTo>
                    <a:pt x="880308" y="0"/>
                  </a:moveTo>
                  <a:lnTo>
                    <a:pt x="0" y="0"/>
                  </a:lnTo>
                  <a:lnTo>
                    <a:pt x="0" y="25172"/>
                  </a:lnTo>
                  <a:lnTo>
                    <a:pt x="880308" y="25172"/>
                  </a:lnTo>
                  <a:lnTo>
                    <a:pt x="880308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983789" y="4198052"/>
              <a:ext cx="66134" cy="6613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840950" y="7840008"/>
              <a:ext cx="554990" cy="161290"/>
            </a:xfrm>
            <a:custGeom>
              <a:avLst/>
              <a:gdLst/>
              <a:ahLst/>
              <a:cxnLst/>
              <a:rect l="l" t="t" r="r" b="b"/>
              <a:pathLst>
                <a:path w="554990" h="161290">
                  <a:moveTo>
                    <a:pt x="115582" y="113830"/>
                  </a:moveTo>
                  <a:lnTo>
                    <a:pt x="84823" y="74345"/>
                  </a:lnTo>
                  <a:lnTo>
                    <a:pt x="51422" y="62903"/>
                  </a:lnTo>
                  <a:lnTo>
                    <a:pt x="43751" y="58928"/>
                  </a:lnTo>
                  <a:lnTo>
                    <a:pt x="39154" y="54038"/>
                  </a:lnTo>
                  <a:lnTo>
                    <a:pt x="37617" y="47752"/>
                  </a:lnTo>
                  <a:lnTo>
                    <a:pt x="39001" y="41529"/>
                  </a:lnTo>
                  <a:lnTo>
                    <a:pt x="43002" y="36588"/>
                  </a:lnTo>
                  <a:lnTo>
                    <a:pt x="49364" y="33324"/>
                  </a:lnTo>
                  <a:lnTo>
                    <a:pt x="57873" y="32156"/>
                  </a:lnTo>
                  <a:lnTo>
                    <a:pt x="67183" y="33350"/>
                  </a:lnTo>
                  <a:lnTo>
                    <a:pt x="75298" y="36906"/>
                  </a:lnTo>
                  <a:lnTo>
                    <a:pt x="81927" y="42760"/>
                  </a:lnTo>
                  <a:lnTo>
                    <a:pt x="86728" y="50876"/>
                  </a:lnTo>
                  <a:lnTo>
                    <a:pt x="112852" y="36626"/>
                  </a:lnTo>
                  <a:lnTo>
                    <a:pt x="104368" y="22682"/>
                  </a:lnTo>
                  <a:lnTo>
                    <a:pt x="92329" y="12344"/>
                  </a:lnTo>
                  <a:lnTo>
                    <a:pt x="77152" y="5905"/>
                  </a:lnTo>
                  <a:lnTo>
                    <a:pt x="59245" y="3695"/>
                  </a:lnTo>
                  <a:lnTo>
                    <a:pt x="38760" y="7048"/>
                  </a:lnTo>
                  <a:lnTo>
                    <a:pt x="21805" y="16459"/>
                  </a:lnTo>
                  <a:lnTo>
                    <a:pt x="10274" y="30988"/>
                  </a:lnTo>
                  <a:lnTo>
                    <a:pt x="6019" y="49682"/>
                  </a:lnTo>
                  <a:lnTo>
                    <a:pt x="6858" y="58089"/>
                  </a:lnTo>
                  <a:lnTo>
                    <a:pt x="33274" y="88455"/>
                  </a:lnTo>
                  <a:lnTo>
                    <a:pt x="68846" y="101079"/>
                  </a:lnTo>
                  <a:lnTo>
                    <a:pt x="77711" y="105435"/>
                  </a:lnTo>
                  <a:lnTo>
                    <a:pt x="82435" y="110236"/>
                  </a:lnTo>
                  <a:lnTo>
                    <a:pt x="83820" y="116154"/>
                  </a:lnTo>
                  <a:lnTo>
                    <a:pt x="82105" y="122631"/>
                  </a:lnTo>
                  <a:lnTo>
                    <a:pt x="77330" y="127749"/>
                  </a:lnTo>
                  <a:lnTo>
                    <a:pt x="69989" y="131114"/>
                  </a:lnTo>
                  <a:lnTo>
                    <a:pt x="60617" y="132334"/>
                  </a:lnTo>
                  <a:lnTo>
                    <a:pt x="49720" y="130873"/>
                  </a:lnTo>
                  <a:lnTo>
                    <a:pt x="40360" y="126682"/>
                  </a:lnTo>
                  <a:lnTo>
                    <a:pt x="32778" y="120002"/>
                  </a:lnTo>
                  <a:lnTo>
                    <a:pt x="27266" y="111086"/>
                  </a:lnTo>
                  <a:lnTo>
                    <a:pt x="0" y="125145"/>
                  </a:lnTo>
                  <a:lnTo>
                    <a:pt x="9029" y="139941"/>
                  </a:lnTo>
                  <a:lnTo>
                    <a:pt x="22352" y="151244"/>
                  </a:lnTo>
                  <a:lnTo>
                    <a:pt x="39395" y="158445"/>
                  </a:lnTo>
                  <a:lnTo>
                    <a:pt x="59626" y="160972"/>
                  </a:lnTo>
                  <a:lnTo>
                    <a:pt x="83578" y="157391"/>
                  </a:lnTo>
                  <a:lnTo>
                    <a:pt x="101130" y="147485"/>
                  </a:lnTo>
                  <a:lnTo>
                    <a:pt x="111912" y="132537"/>
                  </a:lnTo>
                  <a:lnTo>
                    <a:pt x="115582" y="113830"/>
                  </a:lnTo>
                  <a:close/>
                </a:path>
                <a:path w="554990" h="161290">
                  <a:moveTo>
                    <a:pt x="239090" y="106210"/>
                  </a:moveTo>
                  <a:lnTo>
                    <a:pt x="234772" y="85204"/>
                  </a:lnTo>
                  <a:lnTo>
                    <a:pt x="234670" y="84696"/>
                  </a:lnTo>
                  <a:lnTo>
                    <a:pt x="231279" y="79895"/>
                  </a:lnTo>
                  <a:lnTo>
                    <a:pt x="222580" y="67589"/>
                  </a:lnTo>
                  <a:lnTo>
                    <a:pt x="207860" y="58343"/>
                  </a:lnTo>
                  <a:lnTo>
                    <a:pt x="207860" y="106210"/>
                  </a:lnTo>
                  <a:lnTo>
                    <a:pt x="207822" y="106807"/>
                  </a:lnTo>
                  <a:lnTo>
                    <a:pt x="205905" y="117246"/>
                  </a:lnTo>
                  <a:lnTo>
                    <a:pt x="200456" y="125691"/>
                  </a:lnTo>
                  <a:lnTo>
                    <a:pt x="192341" y="131165"/>
                  </a:lnTo>
                  <a:lnTo>
                    <a:pt x="182346" y="133121"/>
                  </a:lnTo>
                  <a:lnTo>
                    <a:pt x="172326" y="131165"/>
                  </a:lnTo>
                  <a:lnTo>
                    <a:pt x="164160" y="125691"/>
                  </a:lnTo>
                  <a:lnTo>
                    <a:pt x="158648" y="117246"/>
                  </a:lnTo>
                  <a:lnTo>
                    <a:pt x="156705" y="106807"/>
                  </a:lnTo>
                  <a:lnTo>
                    <a:pt x="156667" y="106210"/>
                  </a:lnTo>
                  <a:lnTo>
                    <a:pt x="158623" y="95707"/>
                  </a:lnTo>
                  <a:lnTo>
                    <a:pt x="164058" y="87312"/>
                  </a:lnTo>
                  <a:lnTo>
                    <a:pt x="172173" y="81851"/>
                  </a:lnTo>
                  <a:lnTo>
                    <a:pt x="182156" y="79895"/>
                  </a:lnTo>
                  <a:lnTo>
                    <a:pt x="192176" y="81851"/>
                  </a:lnTo>
                  <a:lnTo>
                    <a:pt x="200367" y="87312"/>
                  </a:lnTo>
                  <a:lnTo>
                    <a:pt x="205879" y="95707"/>
                  </a:lnTo>
                  <a:lnTo>
                    <a:pt x="207860" y="106210"/>
                  </a:lnTo>
                  <a:lnTo>
                    <a:pt x="207860" y="58343"/>
                  </a:lnTo>
                  <a:lnTo>
                    <a:pt x="204762" y="56388"/>
                  </a:lnTo>
                  <a:lnTo>
                    <a:pt x="205117" y="56388"/>
                  </a:lnTo>
                  <a:lnTo>
                    <a:pt x="182537" y="52209"/>
                  </a:lnTo>
                  <a:lnTo>
                    <a:pt x="160299" y="56388"/>
                  </a:lnTo>
                  <a:lnTo>
                    <a:pt x="142151" y="67894"/>
                  </a:lnTo>
                  <a:lnTo>
                    <a:pt x="129921" y="85204"/>
                  </a:lnTo>
                  <a:lnTo>
                    <a:pt x="125564" y="106210"/>
                  </a:lnTo>
                  <a:lnTo>
                    <a:pt x="125437" y="106807"/>
                  </a:lnTo>
                  <a:lnTo>
                    <a:pt x="141960" y="145669"/>
                  </a:lnTo>
                  <a:lnTo>
                    <a:pt x="182156" y="160997"/>
                  </a:lnTo>
                  <a:lnTo>
                    <a:pt x="203809" y="156933"/>
                  </a:lnTo>
                  <a:lnTo>
                    <a:pt x="204152" y="156933"/>
                  </a:lnTo>
                  <a:lnTo>
                    <a:pt x="222389" y="145376"/>
                  </a:lnTo>
                  <a:lnTo>
                    <a:pt x="231013" y="133121"/>
                  </a:lnTo>
                  <a:lnTo>
                    <a:pt x="234607" y="128016"/>
                  </a:lnTo>
                  <a:lnTo>
                    <a:pt x="238963" y="106807"/>
                  </a:lnTo>
                  <a:lnTo>
                    <a:pt x="239090" y="106210"/>
                  </a:lnTo>
                  <a:close/>
                </a:path>
                <a:path w="554990" h="161290">
                  <a:moveTo>
                    <a:pt x="351383" y="54559"/>
                  </a:moveTo>
                  <a:lnTo>
                    <a:pt x="320979" y="54559"/>
                  </a:lnTo>
                  <a:lnTo>
                    <a:pt x="320979" y="112661"/>
                  </a:lnTo>
                  <a:lnTo>
                    <a:pt x="319862" y="120281"/>
                  </a:lnTo>
                  <a:lnTo>
                    <a:pt x="316445" y="126619"/>
                  </a:lnTo>
                  <a:lnTo>
                    <a:pt x="310616" y="130949"/>
                  </a:lnTo>
                  <a:lnTo>
                    <a:pt x="302260" y="132549"/>
                  </a:lnTo>
                  <a:lnTo>
                    <a:pt x="294132" y="131051"/>
                  </a:lnTo>
                  <a:lnTo>
                    <a:pt x="288556" y="126911"/>
                  </a:lnTo>
                  <a:lnTo>
                    <a:pt x="285356" y="120611"/>
                  </a:lnTo>
                  <a:lnTo>
                    <a:pt x="284340" y="112661"/>
                  </a:lnTo>
                  <a:lnTo>
                    <a:pt x="284340" y="54559"/>
                  </a:lnTo>
                  <a:lnTo>
                    <a:pt x="253936" y="54559"/>
                  </a:lnTo>
                  <a:lnTo>
                    <a:pt x="253936" y="119849"/>
                  </a:lnTo>
                  <a:lnTo>
                    <a:pt x="256260" y="135305"/>
                  </a:lnTo>
                  <a:lnTo>
                    <a:pt x="263321" y="148374"/>
                  </a:lnTo>
                  <a:lnTo>
                    <a:pt x="275234" y="157416"/>
                  </a:lnTo>
                  <a:lnTo>
                    <a:pt x="292125" y="160794"/>
                  </a:lnTo>
                  <a:lnTo>
                    <a:pt x="296418" y="160591"/>
                  </a:lnTo>
                  <a:lnTo>
                    <a:pt x="303796" y="158991"/>
                  </a:lnTo>
                  <a:lnTo>
                    <a:pt x="312610" y="154546"/>
                  </a:lnTo>
                  <a:lnTo>
                    <a:pt x="321170" y="145796"/>
                  </a:lnTo>
                  <a:lnTo>
                    <a:pt x="321386" y="145796"/>
                  </a:lnTo>
                  <a:lnTo>
                    <a:pt x="321386" y="158648"/>
                  </a:lnTo>
                  <a:lnTo>
                    <a:pt x="351383" y="158648"/>
                  </a:lnTo>
                  <a:lnTo>
                    <a:pt x="351383" y="54559"/>
                  </a:lnTo>
                  <a:close/>
                </a:path>
                <a:path w="554990" h="161290">
                  <a:moveTo>
                    <a:pt x="438988" y="54571"/>
                  </a:moveTo>
                  <a:lnTo>
                    <a:pt x="413258" y="54571"/>
                  </a:lnTo>
                  <a:lnTo>
                    <a:pt x="413258" y="21996"/>
                  </a:lnTo>
                  <a:lnTo>
                    <a:pt x="383235" y="21996"/>
                  </a:lnTo>
                  <a:lnTo>
                    <a:pt x="383235" y="54571"/>
                  </a:lnTo>
                  <a:lnTo>
                    <a:pt x="364134" y="54571"/>
                  </a:lnTo>
                  <a:lnTo>
                    <a:pt x="364134" y="80873"/>
                  </a:lnTo>
                  <a:lnTo>
                    <a:pt x="382841" y="80873"/>
                  </a:lnTo>
                  <a:lnTo>
                    <a:pt x="382841" y="120840"/>
                  </a:lnTo>
                  <a:lnTo>
                    <a:pt x="385406" y="136994"/>
                  </a:lnTo>
                  <a:lnTo>
                    <a:pt x="393128" y="149352"/>
                  </a:lnTo>
                  <a:lnTo>
                    <a:pt x="406044" y="157251"/>
                  </a:lnTo>
                  <a:lnTo>
                    <a:pt x="424180" y="160032"/>
                  </a:lnTo>
                  <a:lnTo>
                    <a:pt x="428853" y="160032"/>
                  </a:lnTo>
                  <a:lnTo>
                    <a:pt x="433133" y="159626"/>
                  </a:lnTo>
                  <a:lnTo>
                    <a:pt x="438391" y="158076"/>
                  </a:lnTo>
                  <a:lnTo>
                    <a:pt x="438391" y="132905"/>
                  </a:lnTo>
                  <a:lnTo>
                    <a:pt x="435864" y="133527"/>
                  </a:lnTo>
                  <a:lnTo>
                    <a:pt x="432943" y="133692"/>
                  </a:lnTo>
                  <a:lnTo>
                    <a:pt x="419874" y="133692"/>
                  </a:lnTo>
                  <a:lnTo>
                    <a:pt x="413258" y="129413"/>
                  </a:lnTo>
                  <a:lnTo>
                    <a:pt x="413258" y="80873"/>
                  </a:lnTo>
                  <a:lnTo>
                    <a:pt x="438988" y="80873"/>
                  </a:lnTo>
                  <a:lnTo>
                    <a:pt x="438988" y="54571"/>
                  </a:lnTo>
                  <a:close/>
                </a:path>
                <a:path w="554990" h="161290">
                  <a:moveTo>
                    <a:pt x="554393" y="93954"/>
                  </a:moveTo>
                  <a:lnTo>
                    <a:pt x="552119" y="78435"/>
                  </a:lnTo>
                  <a:lnTo>
                    <a:pt x="545160" y="65227"/>
                  </a:lnTo>
                  <a:lnTo>
                    <a:pt x="533260" y="56045"/>
                  </a:lnTo>
                  <a:lnTo>
                    <a:pt x="516204" y="52603"/>
                  </a:lnTo>
                  <a:lnTo>
                    <a:pt x="510641" y="53073"/>
                  </a:lnTo>
                  <a:lnTo>
                    <a:pt x="503097" y="55041"/>
                  </a:lnTo>
                  <a:lnTo>
                    <a:pt x="494944" y="59347"/>
                  </a:lnTo>
                  <a:lnTo>
                    <a:pt x="487540" y="66827"/>
                  </a:lnTo>
                  <a:lnTo>
                    <a:pt x="487349" y="66827"/>
                  </a:lnTo>
                  <a:lnTo>
                    <a:pt x="487349" y="0"/>
                  </a:lnTo>
                  <a:lnTo>
                    <a:pt x="456933" y="0"/>
                  </a:lnTo>
                  <a:lnTo>
                    <a:pt x="456933" y="158648"/>
                  </a:lnTo>
                  <a:lnTo>
                    <a:pt x="487349" y="158648"/>
                  </a:lnTo>
                  <a:lnTo>
                    <a:pt x="487349" y="100545"/>
                  </a:lnTo>
                  <a:lnTo>
                    <a:pt x="488429" y="93256"/>
                  </a:lnTo>
                  <a:lnTo>
                    <a:pt x="491807" y="86893"/>
                  </a:lnTo>
                  <a:lnTo>
                    <a:pt x="497624" y="82397"/>
                  </a:lnTo>
                  <a:lnTo>
                    <a:pt x="506044" y="80683"/>
                  </a:lnTo>
                  <a:lnTo>
                    <a:pt x="514146" y="82257"/>
                  </a:lnTo>
                  <a:lnTo>
                    <a:pt x="519798" y="86575"/>
                  </a:lnTo>
                  <a:lnTo>
                    <a:pt x="523100" y="93014"/>
                  </a:lnTo>
                  <a:lnTo>
                    <a:pt x="524179" y="100952"/>
                  </a:lnTo>
                  <a:lnTo>
                    <a:pt x="524179" y="158648"/>
                  </a:lnTo>
                  <a:lnTo>
                    <a:pt x="554393" y="158648"/>
                  </a:lnTo>
                  <a:lnTo>
                    <a:pt x="554393" y="93954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459000" y="7846438"/>
              <a:ext cx="389593" cy="15454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5939399" y="7969788"/>
              <a:ext cx="880744" cy="25400"/>
            </a:xfrm>
            <a:custGeom>
              <a:avLst/>
              <a:gdLst/>
              <a:ahLst/>
              <a:cxnLst/>
              <a:rect l="l" t="t" r="r" b="b"/>
              <a:pathLst>
                <a:path w="880744" h="25400">
                  <a:moveTo>
                    <a:pt x="880308" y="0"/>
                  </a:moveTo>
                  <a:lnTo>
                    <a:pt x="0" y="0"/>
                  </a:lnTo>
                  <a:lnTo>
                    <a:pt x="0" y="25161"/>
                  </a:lnTo>
                  <a:lnTo>
                    <a:pt x="880308" y="25161"/>
                  </a:lnTo>
                  <a:lnTo>
                    <a:pt x="880308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07941" y="7949307"/>
              <a:ext cx="66134" cy="6613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421246" y="5004199"/>
              <a:ext cx="171178" cy="23620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617441" y="5176598"/>
              <a:ext cx="64406" cy="6469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705015" y="5001510"/>
              <a:ext cx="445785" cy="23739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542365" y="4696336"/>
              <a:ext cx="389593" cy="15454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991343" y="4695920"/>
              <a:ext cx="168413" cy="15263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181613" y="4689312"/>
              <a:ext cx="161685" cy="16118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7365841" y="4689684"/>
              <a:ext cx="142240" cy="161290"/>
            </a:xfrm>
            <a:custGeom>
              <a:avLst/>
              <a:gdLst/>
              <a:ahLst/>
              <a:cxnLst/>
              <a:rect l="l" t="t" r="r" b="b"/>
              <a:pathLst>
                <a:path w="142240" h="161289">
                  <a:moveTo>
                    <a:pt x="30594" y="0"/>
                  </a:moveTo>
                  <a:lnTo>
                    <a:pt x="0" y="0"/>
                  </a:lnTo>
                  <a:lnTo>
                    <a:pt x="0" y="158877"/>
                  </a:lnTo>
                  <a:lnTo>
                    <a:pt x="30594" y="158877"/>
                  </a:lnTo>
                  <a:lnTo>
                    <a:pt x="30594" y="0"/>
                  </a:lnTo>
                  <a:close/>
                </a:path>
                <a:path w="142240" h="161289">
                  <a:moveTo>
                    <a:pt x="142011" y="116192"/>
                  </a:moveTo>
                  <a:lnTo>
                    <a:pt x="141986" y="94157"/>
                  </a:lnTo>
                  <a:lnTo>
                    <a:pt x="139026" y="77901"/>
                  </a:lnTo>
                  <a:lnTo>
                    <a:pt x="138899" y="77203"/>
                  </a:lnTo>
                  <a:lnTo>
                    <a:pt x="138861" y="77000"/>
                  </a:lnTo>
                  <a:lnTo>
                    <a:pt x="138684" y="75958"/>
                  </a:lnTo>
                  <a:lnTo>
                    <a:pt x="129349" y="62865"/>
                  </a:lnTo>
                  <a:lnTo>
                    <a:pt x="115049" y="55029"/>
                  </a:lnTo>
                  <a:lnTo>
                    <a:pt x="96786" y="52425"/>
                  </a:lnTo>
                  <a:lnTo>
                    <a:pt x="80556" y="54127"/>
                  </a:lnTo>
                  <a:lnTo>
                    <a:pt x="67208" y="59042"/>
                  </a:lnTo>
                  <a:lnTo>
                    <a:pt x="56718" y="66840"/>
                  </a:lnTo>
                  <a:lnTo>
                    <a:pt x="49009" y="77203"/>
                  </a:lnTo>
                  <a:lnTo>
                    <a:pt x="72224" y="91046"/>
                  </a:lnTo>
                  <a:lnTo>
                    <a:pt x="76454" y="84988"/>
                  </a:lnTo>
                  <a:lnTo>
                    <a:pt x="81635" y="80581"/>
                  </a:lnTo>
                  <a:lnTo>
                    <a:pt x="87909" y="77901"/>
                  </a:lnTo>
                  <a:lnTo>
                    <a:pt x="95427" y="77000"/>
                  </a:lnTo>
                  <a:lnTo>
                    <a:pt x="106934" y="77000"/>
                  </a:lnTo>
                  <a:lnTo>
                    <a:pt x="112179" y="83235"/>
                  </a:lnTo>
                  <a:lnTo>
                    <a:pt x="112179" y="94157"/>
                  </a:lnTo>
                  <a:lnTo>
                    <a:pt x="112001" y="94399"/>
                  </a:lnTo>
                  <a:lnTo>
                    <a:pt x="112001" y="116192"/>
                  </a:lnTo>
                  <a:lnTo>
                    <a:pt x="112001" y="118516"/>
                  </a:lnTo>
                  <a:lnTo>
                    <a:pt x="110629" y="126263"/>
                  </a:lnTo>
                  <a:lnTo>
                    <a:pt x="106603" y="132651"/>
                  </a:lnTo>
                  <a:lnTo>
                    <a:pt x="100063" y="136994"/>
                  </a:lnTo>
                  <a:lnTo>
                    <a:pt x="91122" y="138595"/>
                  </a:lnTo>
                  <a:lnTo>
                    <a:pt x="83934" y="138595"/>
                  </a:lnTo>
                  <a:lnTo>
                    <a:pt x="77863" y="135496"/>
                  </a:lnTo>
                  <a:lnTo>
                    <a:pt x="77863" y="119875"/>
                  </a:lnTo>
                  <a:lnTo>
                    <a:pt x="85496" y="116192"/>
                  </a:lnTo>
                  <a:lnTo>
                    <a:pt x="112001" y="116192"/>
                  </a:lnTo>
                  <a:lnTo>
                    <a:pt x="112001" y="94399"/>
                  </a:lnTo>
                  <a:lnTo>
                    <a:pt x="109651" y="97485"/>
                  </a:lnTo>
                  <a:lnTo>
                    <a:pt x="93662" y="97485"/>
                  </a:lnTo>
                  <a:lnTo>
                    <a:pt x="77533" y="98856"/>
                  </a:lnTo>
                  <a:lnTo>
                    <a:pt x="62572" y="103809"/>
                  </a:lnTo>
                  <a:lnTo>
                    <a:pt x="51562" y="113601"/>
                  </a:lnTo>
                  <a:lnTo>
                    <a:pt x="47269" y="129438"/>
                  </a:lnTo>
                  <a:lnTo>
                    <a:pt x="47269" y="129819"/>
                  </a:lnTo>
                  <a:lnTo>
                    <a:pt x="50126" y="142798"/>
                  </a:lnTo>
                  <a:lnTo>
                    <a:pt x="57797" y="152552"/>
                  </a:lnTo>
                  <a:lnTo>
                    <a:pt x="68973" y="158686"/>
                  </a:lnTo>
                  <a:lnTo>
                    <a:pt x="82346" y="160820"/>
                  </a:lnTo>
                  <a:lnTo>
                    <a:pt x="90906" y="160032"/>
                  </a:lnTo>
                  <a:lnTo>
                    <a:pt x="99263" y="157480"/>
                  </a:lnTo>
                  <a:lnTo>
                    <a:pt x="106972" y="152844"/>
                  </a:lnTo>
                  <a:lnTo>
                    <a:pt x="113550" y="145808"/>
                  </a:lnTo>
                  <a:lnTo>
                    <a:pt x="113931" y="145999"/>
                  </a:lnTo>
                  <a:lnTo>
                    <a:pt x="113931" y="158877"/>
                  </a:lnTo>
                  <a:lnTo>
                    <a:pt x="142011" y="158877"/>
                  </a:lnTo>
                  <a:lnTo>
                    <a:pt x="142011" y="145808"/>
                  </a:lnTo>
                  <a:lnTo>
                    <a:pt x="142011" y="138595"/>
                  </a:lnTo>
                  <a:lnTo>
                    <a:pt x="142011" y="116192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529364" y="4689877"/>
              <a:ext cx="325354" cy="16100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5626801" y="4819685"/>
              <a:ext cx="880744" cy="25400"/>
            </a:xfrm>
            <a:custGeom>
              <a:avLst/>
              <a:gdLst/>
              <a:ahLst/>
              <a:cxnLst/>
              <a:rect l="l" t="t" r="r" b="b"/>
              <a:pathLst>
                <a:path w="880744" h="25400">
                  <a:moveTo>
                    <a:pt x="880308" y="0"/>
                  </a:moveTo>
                  <a:lnTo>
                    <a:pt x="0" y="0"/>
                  </a:lnTo>
                  <a:lnTo>
                    <a:pt x="0" y="25161"/>
                  </a:lnTo>
                  <a:lnTo>
                    <a:pt x="880308" y="25161"/>
                  </a:lnTo>
                  <a:lnTo>
                    <a:pt x="880308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595334" y="4799216"/>
              <a:ext cx="66134" cy="6613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5998343" y="3282587"/>
              <a:ext cx="893444" cy="161925"/>
            </a:xfrm>
            <a:custGeom>
              <a:avLst/>
              <a:gdLst/>
              <a:ahLst/>
              <a:cxnLst/>
              <a:rect l="l" t="t" r="r" b="b"/>
              <a:pathLst>
                <a:path w="893444" h="161925">
                  <a:moveTo>
                    <a:pt x="143459" y="6616"/>
                  </a:moveTo>
                  <a:lnTo>
                    <a:pt x="107391" y="6616"/>
                  </a:lnTo>
                  <a:lnTo>
                    <a:pt x="71716" y="67640"/>
                  </a:lnTo>
                  <a:lnTo>
                    <a:pt x="36449" y="6616"/>
                  </a:lnTo>
                  <a:lnTo>
                    <a:pt x="0" y="6616"/>
                  </a:lnTo>
                  <a:lnTo>
                    <a:pt x="55930" y="98831"/>
                  </a:lnTo>
                  <a:lnTo>
                    <a:pt x="55930" y="159258"/>
                  </a:lnTo>
                  <a:lnTo>
                    <a:pt x="87503" y="159258"/>
                  </a:lnTo>
                  <a:lnTo>
                    <a:pt x="87503" y="97459"/>
                  </a:lnTo>
                  <a:lnTo>
                    <a:pt x="143459" y="6616"/>
                  </a:lnTo>
                  <a:close/>
                </a:path>
                <a:path w="893444" h="161925">
                  <a:moveTo>
                    <a:pt x="242976" y="106807"/>
                  </a:moveTo>
                  <a:lnTo>
                    <a:pt x="238658" y="85801"/>
                  </a:lnTo>
                  <a:lnTo>
                    <a:pt x="238556" y="85305"/>
                  </a:lnTo>
                  <a:lnTo>
                    <a:pt x="235165" y="80492"/>
                  </a:lnTo>
                  <a:lnTo>
                    <a:pt x="226479" y="68186"/>
                  </a:lnTo>
                  <a:lnTo>
                    <a:pt x="211734" y="58928"/>
                  </a:lnTo>
                  <a:lnTo>
                    <a:pt x="211734" y="106807"/>
                  </a:lnTo>
                  <a:lnTo>
                    <a:pt x="211709" y="107403"/>
                  </a:lnTo>
                  <a:lnTo>
                    <a:pt x="209791" y="117843"/>
                  </a:lnTo>
                  <a:lnTo>
                    <a:pt x="204343" y="126288"/>
                  </a:lnTo>
                  <a:lnTo>
                    <a:pt x="196240" y="131762"/>
                  </a:lnTo>
                  <a:lnTo>
                    <a:pt x="186245" y="133718"/>
                  </a:lnTo>
                  <a:lnTo>
                    <a:pt x="176237" y="131762"/>
                  </a:lnTo>
                  <a:lnTo>
                    <a:pt x="168059" y="126288"/>
                  </a:lnTo>
                  <a:lnTo>
                    <a:pt x="162547" y="117843"/>
                  </a:lnTo>
                  <a:lnTo>
                    <a:pt x="160604" y="107403"/>
                  </a:lnTo>
                  <a:lnTo>
                    <a:pt x="160578" y="106807"/>
                  </a:lnTo>
                  <a:lnTo>
                    <a:pt x="162521" y="96304"/>
                  </a:lnTo>
                  <a:lnTo>
                    <a:pt x="167970" y="87909"/>
                  </a:lnTo>
                  <a:lnTo>
                    <a:pt x="176072" y="82448"/>
                  </a:lnTo>
                  <a:lnTo>
                    <a:pt x="186067" y="80492"/>
                  </a:lnTo>
                  <a:lnTo>
                    <a:pt x="196075" y="82448"/>
                  </a:lnTo>
                  <a:lnTo>
                    <a:pt x="204254" y="87909"/>
                  </a:lnTo>
                  <a:lnTo>
                    <a:pt x="209765" y="96304"/>
                  </a:lnTo>
                  <a:lnTo>
                    <a:pt x="211734" y="106807"/>
                  </a:lnTo>
                  <a:lnTo>
                    <a:pt x="211734" y="58928"/>
                  </a:lnTo>
                  <a:lnTo>
                    <a:pt x="208661" y="56984"/>
                  </a:lnTo>
                  <a:lnTo>
                    <a:pt x="209016" y="56984"/>
                  </a:lnTo>
                  <a:lnTo>
                    <a:pt x="186436" y="52806"/>
                  </a:lnTo>
                  <a:lnTo>
                    <a:pt x="164198" y="56984"/>
                  </a:lnTo>
                  <a:lnTo>
                    <a:pt x="146050" y="68491"/>
                  </a:lnTo>
                  <a:lnTo>
                    <a:pt x="133819" y="85801"/>
                  </a:lnTo>
                  <a:lnTo>
                    <a:pt x="129463" y="106807"/>
                  </a:lnTo>
                  <a:lnTo>
                    <a:pt x="129336" y="107403"/>
                  </a:lnTo>
                  <a:lnTo>
                    <a:pt x="145859" y="146265"/>
                  </a:lnTo>
                  <a:lnTo>
                    <a:pt x="186067" y="161594"/>
                  </a:lnTo>
                  <a:lnTo>
                    <a:pt x="207708" y="157543"/>
                  </a:lnTo>
                  <a:lnTo>
                    <a:pt x="208051" y="157543"/>
                  </a:lnTo>
                  <a:lnTo>
                    <a:pt x="226288" y="145973"/>
                  </a:lnTo>
                  <a:lnTo>
                    <a:pt x="234899" y="133718"/>
                  </a:lnTo>
                  <a:lnTo>
                    <a:pt x="238493" y="128612"/>
                  </a:lnTo>
                  <a:lnTo>
                    <a:pt x="242849" y="107403"/>
                  </a:lnTo>
                  <a:lnTo>
                    <a:pt x="242976" y="106807"/>
                  </a:lnTo>
                  <a:close/>
                </a:path>
                <a:path w="893444" h="161925">
                  <a:moveTo>
                    <a:pt x="324929" y="54775"/>
                  </a:moveTo>
                  <a:lnTo>
                    <a:pt x="323761" y="54368"/>
                  </a:lnTo>
                  <a:lnTo>
                    <a:pt x="321043" y="54013"/>
                  </a:lnTo>
                  <a:lnTo>
                    <a:pt x="318897" y="54013"/>
                  </a:lnTo>
                  <a:lnTo>
                    <a:pt x="308711" y="55435"/>
                  </a:lnTo>
                  <a:lnTo>
                    <a:pt x="300240" y="59220"/>
                  </a:lnTo>
                  <a:lnTo>
                    <a:pt x="293738" y="64681"/>
                  </a:lnTo>
                  <a:lnTo>
                    <a:pt x="289458" y="71132"/>
                  </a:lnTo>
                  <a:lnTo>
                    <a:pt x="289267" y="71132"/>
                  </a:lnTo>
                  <a:lnTo>
                    <a:pt x="289267" y="55168"/>
                  </a:lnTo>
                  <a:lnTo>
                    <a:pt x="259067" y="55168"/>
                  </a:lnTo>
                  <a:lnTo>
                    <a:pt x="259067" y="159258"/>
                  </a:lnTo>
                  <a:lnTo>
                    <a:pt x="289458" y="159258"/>
                  </a:lnTo>
                  <a:lnTo>
                    <a:pt x="289458" y="115201"/>
                  </a:lnTo>
                  <a:lnTo>
                    <a:pt x="290944" y="103124"/>
                  </a:lnTo>
                  <a:lnTo>
                    <a:pt x="295770" y="93281"/>
                  </a:lnTo>
                  <a:lnTo>
                    <a:pt x="304520" y="86652"/>
                  </a:lnTo>
                  <a:lnTo>
                    <a:pt x="317741" y="84226"/>
                  </a:lnTo>
                  <a:lnTo>
                    <a:pt x="322605" y="84391"/>
                  </a:lnTo>
                  <a:lnTo>
                    <a:pt x="324929" y="84797"/>
                  </a:lnTo>
                  <a:lnTo>
                    <a:pt x="324929" y="54775"/>
                  </a:lnTo>
                  <a:close/>
                </a:path>
                <a:path w="893444" h="161925">
                  <a:moveTo>
                    <a:pt x="442036" y="159258"/>
                  </a:moveTo>
                  <a:lnTo>
                    <a:pt x="398970" y="103111"/>
                  </a:lnTo>
                  <a:lnTo>
                    <a:pt x="440867" y="55156"/>
                  </a:lnTo>
                  <a:lnTo>
                    <a:pt x="402069" y="55156"/>
                  </a:lnTo>
                  <a:lnTo>
                    <a:pt x="366014" y="96088"/>
                  </a:lnTo>
                  <a:lnTo>
                    <a:pt x="366014" y="381"/>
                  </a:lnTo>
                  <a:lnTo>
                    <a:pt x="335597" y="381"/>
                  </a:lnTo>
                  <a:lnTo>
                    <a:pt x="335597" y="159258"/>
                  </a:lnTo>
                  <a:lnTo>
                    <a:pt x="366014" y="159258"/>
                  </a:lnTo>
                  <a:lnTo>
                    <a:pt x="366014" y="109943"/>
                  </a:lnTo>
                  <a:lnTo>
                    <a:pt x="366788" y="109943"/>
                  </a:lnTo>
                  <a:lnTo>
                    <a:pt x="403631" y="159258"/>
                  </a:lnTo>
                  <a:lnTo>
                    <a:pt x="442036" y="159258"/>
                  </a:lnTo>
                  <a:close/>
                </a:path>
                <a:path w="893444" h="161925">
                  <a:moveTo>
                    <a:pt x="527380" y="127876"/>
                  </a:moveTo>
                  <a:lnTo>
                    <a:pt x="487222" y="93941"/>
                  </a:lnTo>
                  <a:lnTo>
                    <a:pt x="476897" y="91821"/>
                  </a:lnTo>
                  <a:lnTo>
                    <a:pt x="473570" y="88480"/>
                  </a:lnTo>
                  <a:lnTo>
                    <a:pt x="473570" y="80314"/>
                  </a:lnTo>
                  <a:lnTo>
                    <a:pt x="478066" y="76796"/>
                  </a:lnTo>
                  <a:lnTo>
                    <a:pt x="494030" y="76796"/>
                  </a:lnTo>
                  <a:lnTo>
                    <a:pt x="499884" y="80695"/>
                  </a:lnTo>
                  <a:lnTo>
                    <a:pt x="503402" y="86728"/>
                  </a:lnTo>
                  <a:lnTo>
                    <a:pt x="525411" y="73672"/>
                  </a:lnTo>
                  <a:lnTo>
                    <a:pt x="519226" y="65214"/>
                  </a:lnTo>
                  <a:lnTo>
                    <a:pt x="510387" y="58547"/>
                  </a:lnTo>
                  <a:lnTo>
                    <a:pt x="499021" y="54190"/>
                  </a:lnTo>
                  <a:lnTo>
                    <a:pt x="485254" y="52628"/>
                  </a:lnTo>
                  <a:lnTo>
                    <a:pt x="470141" y="54978"/>
                  </a:lnTo>
                  <a:lnTo>
                    <a:pt x="457403" y="61645"/>
                  </a:lnTo>
                  <a:lnTo>
                    <a:pt x="448602" y="72034"/>
                  </a:lnTo>
                  <a:lnTo>
                    <a:pt x="445312" y="85572"/>
                  </a:lnTo>
                  <a:lnTo>
                    <a:pt x="448386" y="98945"/>
                  </a:lnTo>
                  <a:lnTo>
                    <a:pt x="456590" y="108572"/>
                  </a:lnTo>
                  <a:lnTo>
                    <a:pt x="468426" y="115125"/>
                  </a:lnTo>
                  <a:lnTo>
                    <a:pt x="482346" y="119303"/>
                  </a:lnTo>
                  <a:lnTo>
                    <a:pt x="496773" y="122415"/>
                  </a:lnTo>
                  <a:lnTo>
                    <a:pt x="498906" y="125920"/>
                  </a:lnTo>
                  <a:lnTo>
                    <a:pt x="498906" y="133337"/>
                  </a:lnTo>
                  <a:lnTo>
                    <a:pt x="494030" y="137033"/>
                  </a:lnTo>
                  <a:lnTo>
                    <a:pt x="486244" y="137033"/>
                  </a:lnTo>
                  <a:lnTo>
                    <a:pt x="478256" y="136105"/>
                  </a:lnTo>
                  <a:lnTo>
                    <a:pt x="471627" y="133477"/>
                  </a:lnTo>
                  <a:lnTo>
                    <a:pt x="466445" y="129476"/>
                  </a:lnTo>
                  <a:lnTo>
                    <a:pt x="462838" y="124371"/>
                  </a:lnTo>
                  <a:lnTo>
                    <a:pt x="440448" y="137604"/>
                  </a:lnTo>
                  <a:lnTo>
                    <a:pt x="447319" y="147447"/>
                  </a:lnTo>
                  <a:lnTo>
                    <a:pt x="456857" y="155003"/>
                  </a:lnTo>
                  <a:lnTo>
                    <a:pt x="469544" y="159867"/>
                  </a:lnTo>
                  <a:lnTo>
                    <a:pt x="485851" y="161582"/>
                  </a:lnTo>
                  <a:lnTo>
                    <a:pt x="503364" y="159054"/>
                  </a:lnTo>
                  <a:lnTo>
                    <a:pt x="516407" y="152031"/>
                  </a:lnTo>
                  <a:lnTo>
                    <a:pt x="524560" y="141363"/>
                  </a:lnTo>
                  <a:lnTo>
                    <a:pt x="527380" y="127876"/>
                  </a:lnTo>
                  <a:close/>
                </a:path>
                <a:path w="893444" h="161925">
                  <a:moveTo>
                    <a:pt x="641032" y="94551"/>
                  </a:moveTo>
                  <a:lnTo>
                    <a:pt x="638771" y="79032"/>
                  </a:lnTo>
                  <a:lnTo>
                    <a:pt x="631799" y="65824"/>
                  </a:lnTo>
                  <a:lnTo>
                    <a:pt x="619912" y="56642"/>
                  </a:lnTo>
                  <a:lnTo>
                    <a:pt x="602843" y="53200"/>
                  </a:lnTo>
                  <a:lnTo>
                    <a:pt x="597293" y="53670"/>
                  </a:lnTo>
                  <a:lnTo>
                    <a:pt x="589749" y="55638"/>
                  </a:lnTo>
                  <a:lnTo>
                    <a:pt x="581583" y="59944"/>
                  </a:lnTo>
                  <a:lnTo>
                    <a:pt x="574192" y="67424"/>
                  </a:lnTo>
                  <a:lnTo>
                    <a:pt x="573989" y="67424"/>
                  </a:lnTo>
                  <a:lnTo>
                    <a:pt x="573989" y="596"/>
                  </a:lnTo>
                  <a:lnTo>
                    <a:pt x="543572" y="596"/>
                  </a:lnTo>
                  <a:lnTo>
                    <a:pt x="543572" y="159245"/>
                  </a:lnTo>
                  <a:lnTo>
                    <a:pt x="573989" y="159245"/>
                  </a:lnTo>
                  <a:lnTo>
                    <a:pt x="573989" y="101142"/>
                  </a:lnTo>
                  <a:lnTo>
                    <a:pt x="575081" y="93865"/>
                  </a:lnTo>
                  <a:lnTo>
                    <a:pt x="578446" y="87503"/>
                  </a:lnTo>
                  <a:lnTo>
                    <a:pt x="584263" y="82994"/>
                  </a:lnTo>
                  <a:lnTo>
                    <a:pt x="592696" y="81280"/>
                  </a:lnTo>
                  <a:lnTo>
                    <a:pt x="600786" y="82867"/>
                  </a:lnTo>
                  <a:lnTo>
                    <a:pt x="606437" y="87185"/>
                  </a:lnTo>
                  <a:lnTo>
                    <a:pt x="609752" y="93611"/>
                  </a:lnTo>
                  <a:lnTo>
                    <a:pt x="610831" y="101561"/>
                  </a:lnTo>
                  <a:lnTo>
                    <a:pt x="610831" y="159245"/>
                  </a:lnTo>
                  <a:lnTo>
                    <a:pt x="641032" y="159245"/>
                  </a:lnTo>
                  <a:lnTo>
                    <a:pt x="641032" y="94551"/>
                  </a:lnTo>
                  <a:close/>
                </a:path>
                <a:path w="893444" h="161925">
                  <a:moveTo>
                    <a:pt x="692988" y="55168"/>
                  </a:moveTo>
                  <a:lnTo>
                    <a:pt x="662393" y="55168"/>
                  </a:lnTo>
                  <a:lnTo>
                    <a:pt x="662393" y="159258"/>
                  </a:lnTo>
                  <a:lnTo>
                    <a:pt x="692988" y="159258"/>
                  </a:lnTo>
                  <a:lnTo>
                    <a:pt x="692988" y="55168"/>
                  </a:lnTo>
                  <a:close/>
                </a:path>
                <a:path w="893444" h="161925">
                  <a:moveTo>
                    <a:pt x="696506" y="18910"/>
                  </a:moveTo>
                  <a:lnTo>
                    <a:pt x="695032" y="11518"/>
                  </a:lnTo>
                  <a:lnTo>
                    <a:pt x="690968" y="5511"/>
                  </a:lnTo>
                  <a:lnTo>
                    <a:pt x="684911" y="1473"/>
                  </a:lnTo>
                  <a:lnTo>
                    <a:pt x="677405" y="0"/>
                  </a:lnTo>
                  <a:lnTo>
                    <a:pt x="670204" y="1473"/>
                  </a:lnTo>
                  <a:lnTo>
                    <a:pt x="664248" y="5511"/>
                  </a:lnTo>
                  <a:lnTo>
                    <a:pt x="660184" y="11518"/>
                  </a:lnTo>
                  <a:lnTo>
                    <a:pt x="658685" y="18910"/>
                  </a:lnTo>
                  <a:lnTo>
                    <a:pt x="660184" y="26187"/>
                  </a:lnTo>
                  <a:lnTo>
                    <a:pt x="664248" y="32131"/>
                  </a:lnTo>
                  <a:lnTo>
                    <a:pt x="670204" y="36144"/>
                  </a:lnTo>
                  <a:lnTo>
                    <a:pt x="677405" y="37617"/>
                  </a:lnTo>
                  <a:lnTo>
                    <a:pt x="684911" y="36144"/>
                  </a:lnTo>
                  <a:lnTo>
                    <a:pt x="690968" y="32131"/>
                  </a:lnTo>
                  <a:lnTo>
                    <a:pt x="695032" y="26187"/>
                  </a:lnTo>
                  <a:lnTo>
                    <a:pt x="696506" y="18910"/>
                  </a:lnTo>
                  <a:close/>
                </a:path>
                <a:path w="893444" h="161925">
                  <a:moveTo>
                    <a:pt x="781227" y="54775"/>
                  </a:moveTo>
                  <a:lnTo>
                    <a:pt x="780046" y="54368"/>
                  </a:lnTo>
                  <a:lnTo>
                    <a:pt x="777303" y="54013"/>
                  </a:lnTo>
                  <a:lnTo>
                    <a:pt x="775182" y="54013"/>
                  </a:lnTo>
                  <a:lnTo>
                    <a:pt x="764984" y="55435"/>
                  </a:lnTo>
                  <a:lnTo>
                    <a:pt x="756513" y="59220"/>
                  </a:lnTo>
                  <a:lnTo>
                    <a:pt x="750011" y="64681"/>
                  </a:lnTo>
                  <a:lnTo>
                    <a:pt x="745731" y="71132"/>
                  </a:lnTo>
                  <a:lnTo>
                    <a:pt x="745540" y="71132"/>
                  </a:lnTo>
                  <a:lnTo>
                    <a:pt x="745540" y="55168"/>
                  </a:lnTo>
                  <a:lnTo>
                    <a:pt x="715327" y="55168"/>
                  </a:lnTo>
                  <a:lnTo>
                    <a:pt x="715327" y="159258"/>
                  </a:lnTo>
                  <a:lnTo>
                    <a:pt x="745731" y="159258"/>
                  </a:lnTo>
                  <a:lnTo>
                    <a:pt x="745731" y="115201"/>
                  </a:lnTo>
                  <a:lnTo>
                    <a:pt x="747217" y="103124"/>
                  </a:lnTo>
                  <a:lnTo>
                    <a:pt x="752043" y="93281"/>
                  </a:lnTo>
                  <a:lnTo>
                    <a:pt x="760793" y="86652"/>
                  </a:lnTo>
                  <a:lnTo>
                    <a:pt x="774001" y="84226"/>
                  </a:lnTo>
                  <a:lnTo>
                    <a:pt x="778878" y="84391"/>
                  </a:lnTo>
                  <a:lnTo>
                    <a:pt x="781227" y="84797"/>
                  </a:lnTo>
                  <a:lnTo>
                    <a:pt x="781227" y="54775"/>
                  </a:lnTo>
                  <a:close/>
                </a:path>
                <a:path w="893444" h="161925">
                  <a:moveTo>
                    <a:pt x="893305" y="104673"/>
                  </a:moveTo>
                  <a:lnTo>
                    <a:pt x="891679" y="95504"/>
                  </a:lnTo>
                  <a:lnTo>
                    <a:pt x="889622" y="83883"/>
                  </a:lnTo>
                  <a:lnTo>
                    <a:pt x="889571" y="83591"/>
                  </a:lnTo>
                  <a:lnTo>
                    <a:pt x="885596" y="77368"/>
                  </a:lnTo>
                  <a:lnTo>
                    <a:pt x="879005" y="67094"/>
                  </a:lnTo>
                  <a:lnTo>
                    <a:pt x="862888" y="56603"/>
                  </a:lnTo>
                  <a:lnTo>
                    <a:pt x="862888" y="95504"/>
                  </a:lnTo>
                  <a:lnTo>
                    <a:pt x="818083" y="95504"/>
                  </a:lnTo>
                  <a:lnTo>
                    <a:pt x="820166" y="89801"/>
                  </a:lnTo>
                  <a:lnTo>
                    <a:pt x="824687" y="83883"/>
                  </a:lnTo>
                  <a:lnTo>
                    <a:pt x="831532" y="79248"/>
                  </a:lnTo>
                  <a:lnTo>
                    <a:pt x="840663" y="77368"/>
                  </a:lnTo>
                  <a:lnTo>
                    <a:pt x="851065" y="79248"/>
                  </a:lnTo>
                  <a:lnTo>
                    <a:pt x="850633" y="79248"/>
                  </a:lnTo>
                  <a:lnTo>
                    <a:pt x="857262" y="83591"/>
                  </a:lnTo>
                  <a:lnTo>
                    <a:pt x="861314" y="89471"/>
                  </a:lnTo>
                  <a:lnTo>
                    <a:pt x="862888" y="95504"/>
                  </a:lnTo>
                  <a:lnTo>
                    <a:pt x="862888" y="56603"/>
                  </a:lnTo>
                  <a:lnTo>
                    <a:pt x="862634" y="56426"/>
                  </a:lnTo>
                  <a:lnTo>
                    <a:pt x="841451" y="52628"/>
                  </a:lnTo>
                  <a:lnTo>
                    <a:pt x="820166" y="56908"/>
                  </a:lnTo>
                  <a:lnTo>
                    <a:pt x="802614" y="68567"/>
                  </a:lnTo>
                  <a:lnTo>
                    <a:pt x="790689" y="85864"/>
                  </a:lnTo>
                  <a:lnTo>
                    <a:pt x="786282" y="107022"/>
                  </a:lnTo>
                  <a:lnTo>
                    <a:pt x="790689" y="128816"/>
                  </a:lnTo>
                  <a:lnTo>
                    <a:pt x="790778" y="129209"/>
                  </a:lnTo>
                  <a:lnTo>
                    <a:pt x="803008" y="146443"/>
                  </a:lnTo>
                  <a:lnTo>
                    <a:pt x="821156" y="157619"/>
                  </a:lnTo>
                  <a:lnTo>
                    <a:pt x="843381" y="161594"/>
                  </a:lnTo>
                  <a:lnTo>
                    <a:pt x="858037" y="160134"/>
                  </a:lnTo>
                  <a:lnTo>
                    <a:pt x="870419" y="155727"/>
                  </a:lnTo>
                  <a:lnTo>
                    <a:pt x="880478" y="148348"/>
                  </a:lnTo>
                  <a:lnTo>
                    <a:pt x="888238" y="138010"/>
                  </a:lnTo>
                  <a:lnTo>
                    <a:pt x="885240" y="136042"/>
                  </a:lnTo>
                  <a:lnTo>
                    <a:pt x="866216" y="123571"/>
                  </a:lnTo>
                  <a:lnTo>
                    <a:pt x="861847" y="128816"/>
                  </a:lnTo>
                  <a:lnTo>
                    <a:pt x="856145" y="132740"/>
                  </a:lnTo>
                  <a:lnTo>
                    <a:pt x="849668" y="135191"/>
                  </a:lnTo>
                  <a:lnTo>
                    <a:pt x="843013" y="136042"/>
                  </a:lnTo>
                  <a:lnTo>
                    <a:pt x="833920" y="134683"/>
                  </a:lnTo>
                  <a:lnTo>
                    <a:pt x="826122" y="130721"/>
                  </a:lnTo>
                  <a:lnTo>
                    <a:pt x="820331" y="124294"/>
                  </a:lnTo>
                  <a:lnTo>
                    <a:pt x="817257" y="115582"/>
                  </a:lnTo>
                  <a:lnTo>
                    <a:pt x="892911" y="115582"/>
                  </a:lnTo>
                  <a:lnTo>
                    <a:pt x="893305" y="112064"/>
                  </a:lnTo>
                  <a:lnTo>
                    <a:pt x="893305" y="104673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940298" y="3335385"/>
              <a:ext cx="94740" cy="10839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7056654" y="3283159"/>
              <a:ext cx="224526" cy="16062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332381" y="3283177"/>
              <a:ext cx="312110" cy="16100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7702683" y="3289445"/>
              <a:ext cx="127635" cy="152400"/>
            </a:xfrm>
            <a:custGeom>
              <a:avLst/>
              <a:gdLst/>
              <a:ahLst/>
              <a:cxnLst/>
              <a:rect l="l" t="t" r="r" b="b"/>
              <a:pathLst>
                <a:path w="127634" h="152400">
                  <a:moveTo>
                    <a:pt x="127088" y="0"/>
                  </a:moveTo>
                  <a:lnTo>
                    <a:pt x="95516" y="0"/>
                  </a:lnTo>
                  <a:lnTo>
                    <a:pt x="95516" y="59690"/>
                  </a:lnTo>
                  <a:lnTo>
                    <a:pt x="31572" y="59690"/>
                  </a:lnTo>
                  <a:lnTo>
                    <a:pt x="31572" y="0"/>
                  </a:lnTo>
                  <a:lnTo>
                    <a:pt x="0" y="0"/>
                  </a:lnTo>
                  <a:lnTo>
                    <a:pt x="0" y="59690"/>
                  </a:lnTo>
                  <a:lnTo>
                    <a:pt x="0" y="90170"/>
                  </a:lnTo>
                  <a:lnTo>
                    <a:pt x="0" y="152400"/>
                  </a:lnTo>
                  <a:lnTo>
                    <a:pt x="31572" y="152400"/>
                  </a:lnTo>
                  <a:lnTo>
                    <a:pt x="31572" y="90170"/>
                  </a:lnTo>
                  <a:lnTo>
                    <a:pt x="95516" y="90170"/>
                  </a:lnTo>
                  <a:lnTo>
                    <a:pt x="95516" y="152400"/>
                  </a:lnTo>
                  <a:lnTo>
                    <a:pt x="127088" y="152400"/>
                  </a:lnTo>
                  <a:lnTo>
                    <a:pt x="127088" y="90170"/>
                  </a:lnTo>
                  <a:lnTo>
                    <a:pt x="127088" y="59690"/>
                  </a:lnTo>
                  <a:lnTo>
                    <a:pt x="127088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7854329" y="3337740"/>
              <a:ext cx="97452" cy="10623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7974248" y="3335387"/>
              <a:ext cx="162194" cy="10645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8158373" y="3283165"/>
              <a:ext cx="311187" cy="16101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5097770" y="3412974"/>
              <a:ext cx="880744" cy="25400"/>
            </a:xfrm>
            <a:custGeom>
              <a:avLst/>
              <a:gdLst/>
              <a:ahLst/>
              <a:cxnLst/>
              <a:rect l="l" t="t" r="r" b="b"/>
              <a:pathLst>
                <a:path w="880744" h="25400">
                  <a:moveTo>
                    <a:pt x="880308" y="0"/>
                  </a:moveTo>
                  <a:lnTo>
                    <a:pt x="0" y="0"/>
                  </a:lnTo>
                  <a:lnTo>
                    <a:pt x="0" y="25161"/>
                  </a:lnTo>
                  <a:lnTo>
                    <a:pt x="880308" y="25161"/>
                  </a:lnTo>
                  <a:lnTo>
                    <a:pt x="880308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066312" y="3392494"/>
              <a:ext cx="66134" cy="6613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5135632" y="2273242"/>
              <a:ext cx="543560" cy="161290"/>
            </a:xfrm>
            <a:custGeom>
              <a:avLst/>
              <a:gdLst/>
              <a:ahLst/>
              <a:cxnLst/>
              <a:rect l="l" t="t" r="r" b="b"/>
              <a:pathLst>
                <a:path w="543559" h="161289">
                  <a:moveTo>
                    <a:pt x="133515" y="6019"/>
                  </a:moveTo>
                  <a:lnTo>
                    <a:pt x="102349" y="6019"/>
                  </a:lnTo>
                  <a:lnTo>
                    <a:pt x="102349" y="105651"/>
                  </a:lnTo>
                  <a:lnTo>
                    <a:pt x="36080" y="6019"/>
                  </a:lnTo>
                  <a:lnTo>
                    <a:pt x="0" y="6019"/>
                  </a:lnTo>
                  <a:lnTo>
                    <a:pt x="0" y="158661"/>
                  </a:lnTo>
                  <a:lnTo>
                    <a:pt x="31191" y="158661"/>
                  </a:lnTo>
                  <a:lnTo>
                    <a:pt x="31191" y="53416"/>
                  </a:lnTo>
                  <a:lnTo>
                    <a:pt x="101371" y="158661"/>
                  </a:lnTo>
                  <a:lnTo>
                    <a:pt x="133515" y="158661"/>
                  </a:lnTo>
                  <a:lnTo>
                    <a:pt x="133515" y="6019"/>
                  </a:lnTo>
                  <a:close/>
                </a:path>
                <a:path w="543559" h="161289">
                  <a:moveTo>
                    <a:pt x="266192" y="106210"/>
                  </a:moveTo>
                  <a:lnTo>
                    <a:pt x="261861" y="85204"/>
                  </a:lnTo>
                  <a:lnTo>
                    <a:pt x="261759" y="84709"/>
                  </a:lnTo>
                  <a:lnTo>
                    <a:pt x="258368" y="79895"/>
                  </a:lnTo>
                  <a:lnTo>
                    <a:pt x="249682" y="67602"/>
                  </a:lnTo>
                  <a:lnTo>
                    <a:pt x="234950" y="58343"/>
                  </a:lnTo>
                  <a:lnTo>
                    <a:pt x="234950" y="106210"/>
                  </a:lnTo>
                  <a:lnTo>
                    <a:pt x="234924" y="106807"/>
                  </a:lnTo>
                  <a:lnTo>
                    <a:pt x="233006" y="117259"/>
                  </a:lnTo>
                  <a:lnTo>
                    <a:pt x="227545" y="125691"/>
                  </a:lnTo>
                  <a:lnTo>
                    <a:pt x="219430" y="131165"/>
                  </a:lnTo>
                  <a:lnTo>
                    <a:pt x="209448" y="133121"/>
                  </a:lnTo>
                  <a:lnTo>
                    <a:pt x="199428" y="131165"/>
                  </a:lnTo>
                  <a:lnTo>
                    <a:pt x="191249" y="125691"/>
                  </a:lnTo>
                  <a:lnTo>
                    <a:pt x="185750" y="117259"/>
                  </a:lnTo>
                  <a:lnTo>
                    <a:pt x="183794" y="106807"/>
                  </a:lnTo>
                  <a:lnTo>
                    <a:pt x="183769" y="106210"/>
                  </a:lnTo>
                  <a:lnTo>
                    <a:pt x="185712" y="95707"/>
                  </a:lnTo>
                  <a:lnTo>
                    <a:pt x="191160" y="87325"/>
                  </a:lnTo>
                  <a:lnTo>
                    <a:pt x="199263" y="81851"/>
                  </a:lnTo>
                  <a:lnTo>
                    <a:pt x="209257" y="79895"/>
                  </a:lnTo>
                  <a:lnTo>
                    <a:pt x="219278" y="81851"/>
                  </a:lnTo>
                  <a:lnTo>
                    <a:pt x="227457" y="87325"/>
                  </a:lnTo>
                  <a:lnTo>
                    <a:pt x="232968" y="95707"/>
                  </a:lnTo>
                  <a:lnTo>
                    <a:pt x="234950" y="106210"/>
                  </a:lnTo>
                  <a:lnTo>
                    <a:pt x="234950" y="58343"/>
                  </a:lnTo>
                  <a:lnTo>
                    <a:pt x="231851" y="56388"/>
                  </a:lnTo>
                  <a:lnTo>
                    <a:pt x="232219" y="56388"/>
                  </a:lnTo>
                  <a:lnTo>
                    <a:pt x="209638" y="52222"/>
                  </a:lnTo>
                  <a:lnTo>
                    <a:pt x="169240" y="67894"/>
                  </a:lnTo>
                  <a:lnTo>
                    <a:pt x="152654" y="106210"/>
                  </a:lnTo>
                  <a:lnTo>
                    <a:pt x="152539" y="106807"/>
                  </a:lnTo>
                  <a:lnTo>
                    <a:pt x="156857" y="128028"/>
                  </a:lnTo>
                  <a:lnTo>
                    <a:pt x="156959" y="128511"/>
                  </a:lnTo>
                  <a:lnTo>
                    <a:pt x="169049" y="145669"/>
                  </a:lnTo>
                  <a:lnTo>
                    <a:pt x="187071" y="156946"/>
                  </a:lnTo>
                  <a:lnTo>
                    <a:pt x="209257" y="160997"/>
                  </a:lnTo>
                  <a:lnTo>
                    <a:pt x="230911" y="156946"/>
                  </a:lnTo>
                  <a:lnTo>
                    <a:pt x="231254" y="156946"/>
                  </a:lnTo>
                  <a:lnTo>
                    <a:pt x="249491" y="145376"/>
                  </a:lnTo>
                  <a:lnTo>
                    <a:pt x="258114" y="133121"/>
                  </a:lnTo>
                  <a:lnTo>
                    <a:pt x="261708" y="128028"/>
                  </a:lnTo>
                  <a:lnTo>
                    <a:pt x="266065" y="106807"/>
                  </a:lnTo>
                  <a:lnTo>
                    <a:pt x="266192" y="106210"/>
                  </a:lnTo>
                  <a:close/>
                </a:path>
                <a:path w="543559" h="161289">
                  <a:moveTo>
                    <a:pt x="348145" y="54178"/>
                  </a:moveTo>
                  <a:lnTo>
                    <a:pt x="346964" y="53771"/>
                  </a:lnTo>
                  <a:lnTo>
                    <a:pt x="344220" y="53416"/>
                  </a:lnTo>
                  <a:lnTo>
                    <a:pt x="342099" y="53416"/>
                  </a:lnTo>
                  <a:lnTo>
                    <a:pt x="331901" y="54838"/>
                  </a:lnTo>
                  <a:lnTo>
                    <a:pt x="323430" y="58623"/>
                  </a:lnTo>
                  <a:lnTo>
                    <a:pt x="316928" y="64096"/>
                  </a:lnTo>
                  <a:lnTo>
                    <a:pt x="312648" y="70535"/>
                  </a:lnTo>
                  <a:lnTo>
                    <a:pt x="312458" y="70535"/>
                  </a:lnTo>
                  <a:lnTo>
                    <a:pt x="312458" y="54559"/>
                  </a:lnTo>
                  <a:lnTo>
                    <a:pt x="282244" y="54559"/>
                  </a:lnTo>
                  <a:lnTo>
                    <a:pt x="282244" y="158661"/>
                  </a:lnTo>
                  <a:lnTo>
                    <a:pt x="312648" y="158661"/>
                  </a:lnTo>
                  <a:lnTo>
                    <a:pt x="312648" y="114604"/>
                  </a:lnTo>
                  <a:lnTo>
                    <a:pt x="314134" y="102527"/>
                  </a:lnTo>
                  <a:lnTo>
                    <a:pt x="318973" y="92684"/>
                  </a:lnTo>
                  <a:lnTo>
                    <a:pt x="327710" y="86055"/>
                  </a:lnTo>
                  <a:lnTo>
                    <a:pt x="340931" y="83629"/>
                  </a:lnTo>
                  <a:lnTo>
                    <a:pt x="345795" y="83794"/>
                  </a:lnTo>
                  <a:lnTo>
                    <a:pt x="348145" y="84201"/>
                  </a:lnTo>
                  <a:lnTo>
                    <a:pt x="348145" y="54178"/>
                  </a:lnTo>
                  <a:close/>
                </a:path>
                <a:path w="543559" h="161289">
                  <a:moveTo>
                    <a:pt x="427977" y="54584"/>
                  </a:moveTo>
                  <a:lnTo>
                    <a:pt x="402259" y="54584"/>
                  </a:lnTo>
                  <a:lnTo>
                    <a:pt x="402259" y="22009"/>
                  </a:lnTo>
                  <a:lnTo>
                    <a:pt x="372237" y="22009"/>
                  </a:lnTo>
                  <a:lnTo>
                    <a:pt x="372237" y="54584"/>
                  </a:lnTo>
                  <a:lnTo>
                    <a:pt x="353136" y="54584"/>
                  </a:lnTo>
                  <a:lnTo>
                    <a:pt x="353136" y="80873"/>
                  </a:lnTo>
                  <a:lnTo>
                    <a:pt x="371856" y="80873"/>
                  </a:lnTo>
                  <a:lnTo>
                    <a:pt x="371856" y="120840"/>
                  </a:lnTo>
                  <a:lnTo>
                    <a:pt x="374408" y="136994"/>
                  </a:lnTo>
                  <a:lnTo>
                    <a:pt x="382130" y="149352"/>
                  </a:lnTo>
                  <a:lnTo>
                    <a:pt x="395033" y="157251"/>
                  </a:lnTo>
                  <a:lnTo>
                    <a:pt x="413181" y="160032"/>
                  </a:lnTo>
                  <a:lnTo>
                    <a:pt x="417842" y="160032"/>
                  </a:lnTo>
                  <a:lnTo>
                    <a:pt x="422122" y="159626"/>
                  </a:lnTo>
                  <a:lnTo>
                    <a:pt x="427405" y="158076"/>
                  </a:lnTo>
                  <a:lnTo>
                    <a:pt x="427405" y="132918"/>
                  </a:lnTo>
                  <a:lnTo>
                    <a:pt x="424865" y="133527"/>
                  </a:lnTo>
                  <a:lnTo>
                    <a:pt x="421932" y="133705"/>
                  </a:lnTo>
                  <a:lnTo>
                    <a:pt x="408876" y="133705"/>
                  </a:lnTo>
                  <a:lnTo>
                    <a:pt x="402259" y="129413"/>
                  </a:lnTo>
                  <a:lnTo>
                    <a:pt x="402259" y="80873"/>
                  </a:lnTo>
                  <a:lnTo>
                    <a:pt x="427977" y="80873"/>
                  </a:lnTo>
                  <a:lnTo>
                    <a:pt x="427977" y="54584"/>
                  </a:lnTo>
                  <a:close/>
                </a:path>
                <a:path w="543559" h="161289">
                  <a:moveTo>
                    <a:pt x="543394" y="93954"/>
                  </a:moveTo>
                  <a:lnTo>
                    <a:pt x="541121" y="78435"/>
                  </a:lnTo>
                  <a:lnTo>
                    <a:pt x="534149" y="65227"/>
                  </a:lnTo>
                  <a:lnTo>
                    <a:pt x="522249" y="56045"/>
                  </a:lnTo>
                  <a:lnTo>
                    <a:pt x="505193" y="52603"/>
                  </a:lnTo>
                  <a:lnTo>
                    <a:pt x="499643" y="53073"/>
                  </a:lnTo>
                  <a:lnTo>
                    <a:pt x="492099" y="55041"/>
                  </a:lnTo>
                  <a:lnTo>
                    <a:pt x="483946" y="59359"/>
                  </a:lnTo>
                  <a:lnTo>
                    <a:pt x="476529" y="66840"/>
                  </a:lnTo>
                  <a:lnTo>
                    <a:pt x="476338" y="66840"/>
                  </a:lnTo>
                  <a:lnTo>
                    <a:pt x="476338" y="0"/>
                  </a:lnTo>
                  <a:lnTo>
                    <a:pt x="445909" y="0"/>
                  </a:lnTo>
                  <a:lnTo>
                    <a:pt x="445909" y="158661"/>
                  </a:lnTo>
                  <a:lnTo>
                    <a:pt x="476338" y="158661"/>
                  </a:lnTo>
                  <a:lnTo>
                    <a:pt x="476338" y="100545"/>
                  </a:lnTo>
                  <a:lnTo>
                    <a:pt x="477431" y="93268"/>
                  </a:lnTo>
                  <a:lnTo>
                    <a:pt x="480796" y="86906"/>
                  </a:lnTo>
                  <a:lnTo>
                    <a:pt x="486613" y="82397"/>
                  </a:lnTo>
                  <a:lnTo>
                    <a:pt x="495046" y="80683"/>
                  </a:lnTo>
                  <a:lnTo>
                    <a:pt x="503135" y="82270"/>
                  </a:lnTo>
                  <a:lnTo>
                    <a:pt x="508787" y="86588"/>
                  </a:lnTo>
                  <a:lnTo>
                    <a:pt x="512102" y="93027"/>
                  </a:lnTo>
                  <a:lnTo>
                    <a:pt x="513181" y="100965"/>
                  </a:lnTo>
                  <a:lnTo>
                    <a:pt x="513181" y="158661"/>
                  </a:lnTo>
                  <a:lnTo>
                    <a:pt x="543394" y="158661"/>
                  </a:lnTo>
                  <a:lnTo>
                    <a:pt x="543394" y="93954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5742674" y="2279678"/>
              <a:ext cx="389606" cy="15454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4220059" y="2403015"/>
              <a:ext cx="880744" cy="25400"/>
            </a:xfrm>
            <a:custGeom>
              <a:avLst/>
              <a:gdLst/>
              <a:ahLst/>
              <a:cxnLst/>
              <a:rect l="l" t="t" r="r" b="b"/>
              <a:pathLst>
                <a:path w="880744" h="25400">
                  <a:moveTo>
                    <a:pt x="880308" y="0"/>
                  </a:moveTo>
                  <a:lnTo>
                    <a:pt x="0" y="0"/>
                  </a:lnTo>
                  <a:lnTo>
                    <a:pt x="0" y="25172"/>
                  </a:lnTo>
                  <a:lnTo>
                    <a:pt x="880308" y="25172"/>
                  </a:lnTo>
                  <a:lnTo>
                    <a:pt x="880308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188615" y="2382542"/>
              <a:ext cx="66134" cy="66134"/>
            </a:xfrm>
            <a:prstGeom prst="rect">
              <a:avLst/>
            </a:prstGeom>
          </p:spPr>
        </p:pic>
      </p:grpSp>
      <p:sp>
        <p:nvSpPr>
          <p:cNvPr id="65" name="object 65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6" name="object 6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67" name="object 67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83C1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/>
              <a:t>Financial</a:t>
            </a:r>
            <a:r>
              <a:rPr dirty="0" spc="-250"/>
              <a:t> </a:t>
            </a:r>
            <a:r>
              <a:rPr dirty="0" spc="-135"/>
              <a:t>security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2591" y="967123"/>
            <a:ext cx="9496031" cy="100273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29679" y="1702846"/>
            <a:ext cx="6468110" cy="576389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1292225">
              <a:lnSpc>
                <a:spcPts val="5610"/>
              </a:lnSpc>
              <a:spcBef>
                <a:spcPts val="555"/>
              </a:spcBef>
            </a:pPr>
            <a:r>
              <a:rPr dirty="0" sz="4950" spc="-250">
                <a:solidFill>
                  <a:srgbClr val="412468"/>
                </a:solidFill>
                <a:latin typeface="Arial Black"/>
                <a:cs typeface="Arial Black"/>
              </a:rPr>
              <a:t>People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10">
                <a:solidFill>
                  <a:srgbClr val="412468"/>
                </a:solidFill>
                <a:latin typeface="Arial Black"/>
                <a:cs typeface="Arial Black"/>
              </a:rPr>
              <a:t>aged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110">
                <a:solidFill>
                  <a:srgbClr val="412468"/>
                </a:solidFill>
                <a:latin typeface="Arial Black"/>
                <a:cs typeface="Arial Black"/>
              </a:rPr>
              <a:t>50 </a:t>
            </a:r>
            <a:r>
              <a:rPr dirty="0" sz="4950" spc="-95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160">
                <a:solidFill>
                  <a:srgbClr val="412468"/>
                </a:solidFill>
                <a:latin typeface="Arial Black"/>
                <a:cs typeface="Arial Black"/>
              </a:rPr>
              <a:t>64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who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0">
                <a:solidFill>
                  <a:srgbClr val="412468"/>
                </a:solidFill>
                <a:latin typeface="Arial Black"/>
                <a:cs typeface="Arial Black"/>
              </a:rPr>
              <a:t>live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55">
                <a:solidFill>
                  <a:srgbClr val="412468"/>
                </a:solidFill>
                <a:latin typeface="Arial Black"/>
                <a:cs typeface="Arial Black"/>
              </a:rPr>
              <a:t>in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60">
                <a:solidFill>
                  <a:srgbClr val="412468"/>
                </a:solidFill>
                <a:latin typeface="Arial Black"/>
                <a:cs typeface="Arial Black"/>
              </a:rPr>
              <a:t>regions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">
                <a:solidFill>
                  <a:srgbClr val="412468"/>
                </a:solidFill>
                <a:latin typeface="Arial Black"/>
                <a:cs typeface="Arial Black"/>
              </a:rPr>
              <a:t>with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90">
                <a:solidFill>
                  <a:srgbClr val="412468"/>
                </a:solidFill>
                <a:latin typeface="Arial Black"/>
                <a:cs typeface="Arial Black"/>
              </a:rPr>
              <a:t>worst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85">
                <a:solidFill>
                  <a:srgbClr val="412468"/>
                </a:solidFill>
                <a:latin typeface="Arial Black"/>
                <a:cs typeface="Arial Black"/>
              </a:rPr>
              <a:t>health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ts val="5295"/>
              </a:lnSpc>
            </a:pP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60">
                <a:solidFill>
                  <a:srgbClr val="412468"/>
                </a:solidFill>
                <a:latin typeface="Arial Black"/>
                <a:cs typeface="Arial Black"/>
              </a:rPr>
              <a:t>highest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">
                <a:solidFill>
                  <a:srgbClr val="412468"/>
                </a:solidFill>
                <a:latin typeface="Arial Black"/>
                <a:cs typeface="Arial Black"/>
              </a:rPr>
              <a:t>poverty</a:t>
            </a:r>
            <a:endParaRPr sz="4950">
              <a:latin typeface="Arial Black"/>
              <a:cs typeface="Arial Black"/>
            </a:endParaRPr>
          </a:p>
          <a:p>
            <a:pPr marL="12700" marR="5080">
              <a:lnSpc>
                <a:spcPts val="5610"/>
              </a:lnSpc>
              <a:spcBef>
                <a:spcPts val="259"/>
              </a:spcBef>
            </a:pPr>
            <a:r>
              <a:rPr dirty="0" sz="4950" spc="-355">
                <a:solidFill>
                  <a:srgbClr val="412468"/>
                </a:solidFill>
                <a:latin typeface="Arial Black"/>
                <a:cs typeface="Arial Black"/>
              </a:rPr>
              <a:t>levels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are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60">
                <a:solidFill>
                  <a:srgbClr val="412468"/>
                </a:solidFill>
                <a:latin typeface="Arial Black"/>
                <a:cs typeface="Arial Black"/>
              </a:rPr>
              <a:t>most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05">
                <a:solidFill>
                  <a:srgbClr val="412468"/>
                </a:solidFill>
                <a:latin typeface="Arial Black"/>
                <a:cs typeface="Arial Black"/>
              </a:rPr>
              <a:t>likely </a:t>
            </a:r>
            <a:r>
              <a:rPr dirty="0" sz="4950" spc="-95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4950" spc="-4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90">
                <a:solidFill>
                  <a:srgbClr val="412468"/>
                </a:solidFill>
                <a:latin typeface="Arial Black"/>
                <a:cs typeface="Arial Black"/>
              </a:rPr>
              <a:t>provide</a:t>
            </a:r>
            <a:r>
              <a:rPr dirty="0" sz="4950" spc="-4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55">
                <a:solidFill>
                  <a:srgbClr val="412468"/>
                </a:solidFill>
                <a:latin typeface="Arial Black"/>
                <a:cs typeface="Arial Black"/>
              </a:rPr>
              <a:t>unpaid </a:t>
            </a:r>
            <a:r>
              <a:rPr dirty="0" sz="4950" spc="-325">
                <a:solidFill>
                  <a:srgbClr val="412468"/>
                </a:solidFill>
                <a:latin typeface="Arial Black"/>
                <a:cs typeface="Arial Black"/>
              </a:rPr>
              <a:t>care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70">
                <a:solidFill>
                  <a:srgbClr val="412468"/>
                </a:solidFill>
                <a:latin typeface="Arial Black"/>
                <a:cs typeface="Arial Black"/>
              </a:rPr>
              <a:t>for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95">
                <a:solidFill>
                  <a:srgbClr val="412468"/>
                </a:solidFill>
                <a:latin typeface="Arial Black"/>
                <a:cs typeface="Arial Black"/>
              </a:rPr>
              <a:t>others.</a:t>
            </a:r>
            <a:endParaRPr sz="49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51248" y="1682744"/>
            <a:ext cx="4104640" cy="150241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2890"/>
              </a:lnSpc>
              <a:spcBef>
                <a:spcPts val="260"/>
              </a:spcBef>
            </a:pPr>
            <a:r>
              <a:rPr dirty="0" sz="2450" spc="-135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2450" spc="-22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450" spc="-30">
                <a:solidFill>
                  <a:srgbClr val="412468"/>
                </a:solidFill>
                <a:latin typeface="Arial Black"/>
                <a:cs typeface="Arial Black"/>
              </a:rPr>
              <a:t>North</a:t>
            </a:r>
            <a:r>
              <a:rPr dirty="0" sz="2450" spc="-22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450" spc="-170">
                <a:solidFill>
                  <a:srgbClr val="412468"/>
                </a:solidFill>
                <a:latin typeface="Arial Black"/>
                <a:cs typeface="Arial Black"/>
              </a:rPr>
              <a:t>East</a:t>
            </a:r>
            <a:r>
              <a:rPr dirty="0" sz="2450" spc="-22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450" spc="-80">
                <a:solidFill>
                  <a:srgbClr val="412468"/>
                </a:solidFill>
                <a:latin typeface="Arial Black"/>
                <a:cs typeface="Arial Black"/>
              </a:rPr>
              <a:t>region</a:t>
            </a:r>
            <a:r>
              <a:rPr dirty="0" sz="2450" spc="-22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450" spc="-120">
                <a:solidFill>
                  <a:srgbClr val="412468"/>
                </a:solidFill>
                <a:latin typeface="Arial Black"/>
                <a:cs typeface="Arial Black"/>
              </a:rPr>
              <a:t>has </a:t>
            </a:r>
            <a:r>
              <a:rPr dirty="0" sz="2450" spc="-80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2450" spc="-22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450" spc="-110">
                <a:solidFill>
                  <a:srgbClr val="412468"/>
                </a:solidFill>
                <a:latin typeface="Arial Black"/>
                <a:cs typeface="Arial Black"/>
              </a:rPr>
              <a:t>highest</a:t>
            </a:r>
            <a:r>
              <a:rPr dirty="0" sz="2450" spc="-21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450" spc="-10">
                <a:solidFill>
                  <a:srgbClr val="412468"/>
                </a:solidFill>
                <a:latin typeface="Arial Black"/>
                <a:cs typeface="Arial Black"/>
              </a:rPr>
              <a:t>percentage </a:t>
            </a:r>
            <a:r>
              <a:rPr dirty="0" sz="24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2450" spc="-22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450" spc="-70">
                <a:solidFill>
                  <a:srgbClr val="412468"/>
                </a:solidFill>
                <a:latin typeface="Arial Black"/>
                <a:cs typeface="Arial Black"/>
              </a:rPr>
              <a:t>people</a:t>
            </a:r>
            <a:r>
              <a:rPr dirty="0" sz="2450" spc="-22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450" spc="-80">
                <a:solidFill>
                  <a:srgbClr val="412468"/>
                </a:solidFill>
                <a:latin typeface="Arial Black"/>
                <a:cs typeface="Arial Black"/>
              </a:rPr>
              <a:t>aged</a:t>
            </a:r>
            <a:r>
              <a:rPr dirty="0" sz="2450" spc="-22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450" spc="95">
                <a:solidFill>
                  <a:srgbClr val="412468"/>
                </a:solidFill>
                <a:latin typeface="Arial Black"/>
                <a:cs typeface="Arial Black"/>
              </a:rPr>
              <a:t>50</a:t>
            </a:r>
            <a:r>
              <a:rPr dirty="0" sz="2450" spc="-22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450" spc="-35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2450" spc="-22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450" spc="70">
                <a:solidFill>
                  <a:srgbClr val="412468"/>
                </a:solidFill>
                <a:latin typeface="Arial Black"/>
                <a:cs typeface="Arial Black"/>
              </a:rPr>
              <a:t>64 </a:t>
            </a:r>
            <a:r>
              <a:rPr dirty="0" sz="2450" spc="-105">
                <a:solidFill>
                  <a:srgbClr val="412468"/>
                </a:solidFill>
                <a:latin typeface="Arial Black"/>
                <a:cs typeface="Arial Black"/>
              </a:rPr>
              <a:t>who</a:t>
            </a:r>
            <a:r>
              <a:rPr dirty="0" sz="2450" spc="-21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450" spc="-65">
                <a:solidFill>
                  <a:srgbClr val="412468"/>
                </a:solidFill>
                <a:latin typeface="Arial Black"/>
                <a:cs typeface="Arial Black"/>
              </a:rPr>
              <a:t>provide</a:t>
            </a:r>
            <a:r>
              <a:rPr dirty="0" sz="2450" spc="-21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450" spc="-90">
                <a:solidFill>
                  <a:srgbClr val="412468"/>
                </a:solidFill>
                <a:latin typeface="Arial Black"/>
                <a:cs typeface="Arial Black"/>
              </a:rPr>
              <a:t>unpaid</a:t>
            </a:r>
            <a:r>
              <a:rPr dirty="0" sz="2450" spc="-21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450" spc="-20">
                <a:solidFill>
                  <a:srgbClr val="412468"/>
                </a:solidFill>
                <a:latin typeface="Arial Black"/>
                <a:cs typeface="Arial Black"/>
              </a:rPr>
              <a:t>care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679" y="10290650"/>
            <a:ext cx="875093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2.07</a:t>
            </a:r>
            <a:r>
              <a:rPr dirty="0" sz="1300" spc="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https://ageing-</a:t>
            </a:r>
            <a:r>
              <a:rPr dirty="0" sz="1300" spc="-1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better.org.uk/our-ageing-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population-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B4B8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Our</a:t>
            </a:r>
            <a:r>
              <a:rPr dirty="0" spc="-270"/>
              <a:t> </a:t>
            </a:r>
            <a:r>
              <a:rPr dirty="0" spc="-130"/>
              <a:t>ageing</a:t>
            </a:r>
            <a:r>
              <a:rPr dirty="0" spc="-265"/>
              <a:t> </a:t>
            </a:r>
            <a:r>
              <a:rPr dirty="0" spc="-75"/>
              <a:t>population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5152160" y="9704908"/>
            <a:ext cx="3748404" cy="887730"/>
            <a:chOff x="15152160" y="9704908"/>
            <a:chExt cx="3748404" cy="887730"/>
          </a:xfrm>
        </p:grpSpPr>
        <p:sp>
          <p:nvSpPr>
            <p:cNvPr id="9" name="object 9"/>
            <p:cNvSpPr/>
            <p:nvPr/>
          </p:nvSpPr>
          <p:spPr>
            <a:xfrm>
              <a:off x="15152155" y="9704914"/>
              <a:ext cx="598805" cy="769620"/>
            </a:xfrm>
            <a:custGeom>
              <a:avLst/>
              <a:gdLst/>
              <a:ahLst/>
              <a:cxnLst/>
              <a:rect l="l" t="t" r="r" b="b"/>
              <a:pathLst>
                <a:path w="598805" h="769620">
                  <a:moveTo>
                    <a:pt x="475538" y="3568"/>
                  </a:moveTo>
                  <a:lnTo>
                    <a:pt x="474129" y="1104"/>
                  </a:lnTo>
                  <a:lnTo>
                    <a:pt x="471868" y="1104"/>
                  </a:lnTo>
                  <a:lnTo>
                    <a:pt x="1308" y="1104"/>
                  </a:lnTo>
                  <a:lnTo>
                    <a:pt x="0" y="2413"/>
                  </a:lnTo>
                  <a:lnTo>
                    <a:pt x="0" y="768108"/>
                  </a:lnTo>
                  <a:lnTo>
                    <a:pt x="1308" y="769416"/>
                  </a:lnTo>
                  <a:lnTo>
                    <a:pt x="29908" y="769416"/>
                  </a:lnTo>
                  <a:lnTo>
                    <a:pt x="30873" y="768858"/>
                  </a:lnTo>
                  <a:lnTo>
                    <a:pt x="475538" y="3568"/>
                  </a:lnTo>
                  <a:close/>
                </a:path>
                <a:path w="598805" h="769620">
                  <a:moveTo>
                    <a:pt x="598627" y="1054"/>
                  </a:moveTo>
                  <a:lnTo>
                    <a:pt x="594868" y="0"/>
                  </a:lnTo>
                  <a:lnTo>
                    <a:pt x="387146" y="360438"/>
                  </a:lnTo>
                  <a:lnTo>
                    <a:pt x="388505" y="362851"/>
                  </a:lnTo>
                  <a:lnTo>
                    <a:pt x="390677" y="362851"/>
                  </a:lnTo>
                  <a:lnTo>
                    <a:pt x="597382" y="362851"/>
                  </a:lnTo>
                  <a:lnTo>
                    <a:pt x="598627" y="361569"/>
                  </a:lnTo>
                  <a:lnTo>
                    <a:pt x="598627" y="1054"/>
                  </a:lnTo>
                  <a:close/>
                </a:path>
                <a:path w="598805" h="769620">
                  <a:moveTo>
                    <a:pt x="598639" y="479386"/>
                  </a:moveTo>
                  <a:lnTo>
                    <a:pt x="597331" y="478104"/>
                  </a:lnTo>
                  <a:lnTo>
                    <a:pt x="318579" y="478104"/>
                  </a:lnTo>
                  <a:lnTo>
                    <a:pt x="317627" y="478624"/>
                  </a:lnTo>
                  <a:lnTo>
                    <a:pt x="150571" y="766978"/>
                  </a:lnTo>
                  <a:lnTo>
                    <a:pt x="151968" y="769404"/>
                  </a:lnTo>
                  <a:lnTo>
                    <a:pt x="597331" y="769404"/>
                  </a:lnTo>
                  <a:lnTo>
                    <a:pt x="598639" y="768121"/>
                  </a:lnTo>
                  <a:lnTo>
                    <a:pt x="598639" y="766508"/>
                  </a:lnTo>
                  <a:lnTo>
                    <a:pt x="598639" y="479386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85593" y="9706006"/>
              <a:ext cx="3014672" cy="8862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5743575" cy="576389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5080">
              <a:lnSpc>
                <a:spcPts val="5610"/>
              </a:lnSpc>
              <a:spcBef>
                <a:spcPts val="555"/>
              </a:spcBef>
            </a:pPr>
            <a:r>
              <a:rPr dirty="0" sz="4950" spc="-310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25">
                <a:solidFill>
                  <a:srgbClr val="412468"/>
                </a:solidFill>
                <a:latin typeface="Arial Black"/>
                <a:cs typeface="Arial Black"/>
              </a:rPr>
              <a:t>state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0">
                <a:solidFill>
                  <a:srgbClr val="412468"/>
                </a:solidFill>
                <a:latin typeface="Arial Black"/>
                <a:cs typeface="Arial Black"/>
              </a:rPr>
              <a:t>pension, </a:t>
            </a:r>
            <a:r>
              <a:rPr dirty="0" sz="4950" spc="-305">
                <a:solidFill>
                  <a:srgbClr val="412468"/>
                </a:solidFill>
                <a:latin typeface="Arial Black"/>
                <a:cs typeface="Arial Black"/>
              </a:rPr>
              <a:t>even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05">
                <a:solidFill>
                  <a:srgbClr val="412468"/>
                </a:solidFill>
                <a:latin typeface="Arial Black"/>
                <a:cs typeface="Arial Black"/>
              </a:rPr>
              <a:t>when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55">
                <a:solidFill>
                  <a:srgbClr val="412468"/>
                </a:solidFill>
                <a:latin typeface="Arial Black"/>
                <a:cs typeface="Arial Black"/>
              </a:rPr>
              <a:t>it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430">
                <a:solidFill>
                  <a:srgbClr val="412468"/>
                </a:solidFill>
                <a:latin typeface="Arial Black"/>
                <a:cs typeface="Arial Black"/>
              </a:rPr>
              <a:t>is </a:t>
            </a:r>
            <a:r>
              <a:rPr dirty="0" sz="4950" spc="-114">
                <a:solidFill>
                  <a:srgbClr val="412468"/>
                </a:solidFill>
                <a:latin typeface="Arial Black"/>
                <a:cs typeface="Arial Black"/>
              </a:rPr>
              <a:t>topped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0">
                <a:solidFill>
                  <a:srgbClr val="412468"/>
                </a:solidFill>
                <a:latin typeface="Arial Black"/>
                <a:cs typeface="Arial Black"/>
              </a:rPr>
              <a:t>up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">
                <a:solidFill>
                  <a:srgbClr val="412468"/>
                </a:solidFill>
                <a:latin typeface="Arial Black"/>
                <a:cs typeface="Arial Black"/>
              </a:rPr>
              <a:t>with </a:t>
            </a:r>
            <a:r>
              <a:rPr dirty="0" sz="4950" spc="-330">
                <a:solidFill>
                  <a:srgbClr val="412468"/>
                </a:solidFill>
                <a:latin typeface="Arial Black"/>
                <a:cs typeface="Arial Black"/>
              </a:rPr>
              <a:t>Pension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">
                <a:solidFill>
                  <a:srgbClr val="412468"/>
                </a:solidFill>
                <a:latin typeface="Arial Black"/>
                <a:cs typeface="Arial Black"/>
              </a:rPr>
              <a:t>Credit, 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does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55">
                <a:solidFill>
                  <a:srgbClr val="412468"/>
                </a:solidFill>
                <a:latin typeface="Arial Black"/>
                <a:cs typeface="Arial Black"/>
              </a:rPr>
              <a:t>not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45">
                <a:solidFill>
                  <a:srgbClr val="412468"/>
                </a:solidFill>
                <a:latin typeface="Arial Black"/>
                <a:cs typeface="Arial Black"/>
              </a:rPr>
              <a:t>provide </a:t>
            </a:r>
            <a:r>
              <a:rPr dirty="0" sz="4950" spc="-310">
                <a:solidFill>
                  <a:srgbClr val="412468"/>
                </a:solidFill>
                <a:latin typeface="Arial Black"/>
                <a:cs typeface="Arial Black"/>
              </a:rPr>
              <a:t>pensioners</a:t>
            </a:r>
            <a:r>
              <a:rPr dirty="0" sz="4950" spc="-509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">
                <a:solidFill>
                  <a:srgbClr val="412468"/>
                </a:solidFill>
                <a:latin typeface="Arial Black"/>
                <a:cs typeface="Arial Black"/>
              </a:rPr>
              <a:t>with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ts val="5290"/>
              </a:lnSpc>
            </a:pPr>
            <a:r>
              <a:rPr dirty="0" sz="4950" spc="-365">
                <a:solidFill>
                  <a:srgbClr val="412468"/>
                </a:solidFill>
                <a:latin typeface="Arial Black"/>
                <a:cs typeface="Arial Black"/>
              </a:rPr>
              <a:t>a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60">
                <a:solidFill>
                  <a:srgbClr val="412468"/>
                </a:solidFill>
                <a:latin typeface="Arial Black"/>
                <a:cs typeface="Arial Black"/>
              </a:rPr>
              <a:t>basic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90">
                <a:solidFill>
                  <a:srgbClr val="412468"/>
                </a:solidFill>
                <a:latin typeface="Arial Black"/>
                <a:cs typeface="Arial Black"/>
              </a:rPr>
              <a:t>standard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ts val="5775"/>
              </a:lnSpc>
            </a:pPr>
            <a:r>
              <a:rPr dirty="0" sz="49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60">
                <a:solidFill>
                  <a:srgbClr val="412468"/>
                </a:solidFill>
                <a:latin typeface="Arial Black"/>
                <a:cs typeface="Arial Black"/>
              </a:rPr>
              <a:t>living.</a:t>
            </a:r>
            <a:endParaRPr sz="49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9871816"/>
            <a:ext cx="9291320" cy="6457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The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Minimum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Income</a:t>
            </a:r>
            <a:r>
              <a:rPr dirty="0" sz="1300" spc="4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Standard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80">
                <a:solidFill>
                  <a:srgbClr val="412468"/>
                </a:solidFill>
                <a:latin typeface="Lucida Sans Unicode"/>
                <a:cs typeface="Lucida Sans Unicode"/>
              </a:rPr>
              <a:t>(MIS)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412468"/>
                </a:solidFill>
                <a:latin typeface="Lucida Sans Unicode"/>
                <a:cs typeface="Lucida Sans Unicode"/>
              </a:rPr>
              <a:t>is</a:t>
            </a:r>
            <a:r>
              <a:rPr dirty="0" sz="1300" spc="4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the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income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people</a:t>
            </a:r>
            <a:r>
              <a:rPr dirty="0" sz="1300" spc="4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50">
                <a:solidFill>
                  <a:srgbClr val="412468"/>
                </a:solidFill>
                <a:latin typeface="Lucida Sans Unicode"/>
                <a:cs typeface="Lucida Sans Unicode"/>
              </a:rPr>
              <a:t>need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to</a:t>
            </a:r>
            <a:r>
              <a:rPr dirty="0" sz="1300" spc="4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reach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socially</a:t>
            </a:r>
            <a:r>
              <a:rPr dirty="0" sz="1300" spc="4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50">
                <a:solidFill>
                  <a:srgbClr val="412468"/>
                </a:solidFill>
                <a:latin typeface="Lucida Sans Unicode"/>
                <a:cs typeface="Lucida Sans Unicode"/>
              </a:rPr>
              <a:t>acceptable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standard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of</a:t>
            </a:r>
            <a:r>
              <a:rPr dirty="0" sz="1300" spc="4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412468"/>
                </a:solidFill>
                <a:latin typeface="Lucida Sans Unicode"/>
                <a:cs typeface="Lucida Sans Unicode"/>
              </a:rPr>
              <a:t>living</a:t>
            </a:r>
            <a:endParaRPr sz="1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6.03</a:t>
            </a:r>
            <a:r>
              <a:rPr dirty="0" sz="1300" spc="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better.org.uk/financial-</a:t>
            </a:r>
            <a:r>
              <a:rPr dirty="0" sz="1300" spc="-4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security-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91211" y="4747010"/>
            <a:ext cx="455295" cy="169545"/>
            <a:chOff x="7991211" y="4747010"/>
            <a:chExt cx="455295" cy="1695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91211" y="4747010"/>
              <a:ext cx="123214" cy="1690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9091" y="4747016"/>
              <a:ext cx="306859" cy="16908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2985" y="6012192"/>
            <a:ext cx="452965" cy="16906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999958" y="7277374"/>
            <a:ext cx="446405" cy="169545"/>
            <a:chOff x="7999958" y="7277374"/>
            <a:chExt cx="446405" cy="16954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99958" y="7277374"/>
              <a:ext cx="257446" cy="1690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77516" y="7278021"/>
              <a:ext cx="168434" cy="16737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974376" y="8542557"/>
            <a:ext cx="471805" cy="169545"/>
            <a:chOff x="7974376" y="8542557"/>
            <a:chExt cx="471805" cy="16954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74376" y="8542557"/>
              <a:ext cx="123214" cy="1690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21771" y="8542564"/>
              <a:ext cx="324179" cy="168874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7992331" y="3481825"/>
            <a:ext cx="454025" cy="169545"/>
            <a:chOff x="7992331" y="3481825"/>
            <a:chExt cx="454025" cy="169545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92331" y="3481826"/>
              <a:ext cx="123214" cy="1690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38595" y="3481825"/>
              <a:ext cx="307356" cy="168853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7853149" y="2216651"/>
            <a:ext cx="593090" cy="168910"/>
            <a:chOff x="7853149" y="2216651"/>
            <a:chExt cx="593090" cy="168910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53149" y="2218964"/>
              <a:ext cx="74866" cy="1646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59753" y="2216651"/>
              <a:ext cx="138362" cy="16887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21771" y="2216651"/>
              <a:ext cx="324179" cy="168874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9129938" y="1991336"/>
            <a:ext cx="314325" cy="284480"/>
          </a:xfrm>
          <a:custGeom>
            <a:avLst/>
            <a:gdLst/>
            <a:ahLst/>
            <a:cxnLst/>
            <a:rect l="l" t="t" r="r" b="b"/>
            <a:pathLst>
              <a:path w="314325" h="284480">
                <a:moveTo>
                  <a:pt x="313718" y="0"/>
                </a:moveTo>
                <a:lnTo>
                  <a:pt x="235657" y="0"/>
                </a:lnTo>
                <a:lnTo>
                  <a:pt x="156508" y="190643"/>
                </a:lnTo>
                <a:lnTo>
                  <a:pt x="75903" y="0"/>
                </a:lnTo>
                <a:lnTo>
                  <a:pt x="0" y="0"/>
                </a:lnTo>
                <a:lnTo>
                  <a:pt x="0" y="284315"/>
                </a:lnTo>
                <a:lnTo>
                  <a:pt x="57746" y="284315"/>
                </a:lnTo>
                <a:lnTo>
                  <a:pt x="57746" y="98049"/>
                </a:lnTo>
                <a:lnTo>
                  <a:pt x="58092" y="98049"/>
                </a:lnTo>
                <a:lnTo>
                  <a:pt x="136896" y="284315"/>
                </a:lnTo>
                <a:lnTo>
                  <a:pt x="176120" y="284315"/>
                </a:lnTo>
                <a:lnTo>
                  <a:pt x="255269" y="96604"/>
                </a:lnTo>
                <a:lnTo>
                  <a:pt x="255625" y="96604"/>
                </a:lnTo>
                <a:lnTo>
                  <a:pt x="255625" y="284315"/>
                </a:lnTo>
                <a:lnTo>
                  <a:pt x="313718" y="284315"/>
                </a:lnTo>
                <a:lnTo>
                  <a:pt x="313718" y="0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/>
          <p:cNvGrpSpPr/>
          <p:nvPr/>
        </p:nvGrpSpPr>
        <p:grpSpPr>
          <a:xfrm>
            <a:off x="9490716" y="1978997"/>
            <a:ext cx="746760" cy="297180"/>
            <a:chOff x="9490716" y="1978997"/>
            <a:chExt cx="746760" cy="297180"/>
          </a:xfrm>
        </p:grpSpPr>
        <p:sp>
          <p:nvSpPr>
            <p:cNvPr id="23" name="object 23"/>
            <p:cNvSpPr/>
            <p:nvPr/>
          </p:nvSpPr>
          <p:spPr>
            <a:xfrm>
              <a:off x="9490716" y="1978997"/>
              <a:ext cx="70485" cy="297180"/>
            </a:xfrm>
            <a:custGeom>
              <a:avLst/>
              <a:gdLst/>
              <a:ahLst/>
              <a:cxnLst/>
              <a:rect l="l" t="t" r="r" b="b"/>
              <a:pathLst>
                <a:path w="70484" h="297180">
                  <a:moveTo>
                    <a:pt x="63914" y="102750"/>
                  </a:moveTo>
                  <a:lnTo>
                    <a:pt x="6900" y="102750"/>
                  </a:lnTo>
                  <a:lnTo>
                    <a:pt x="6900" y="296661"/>
                  </a:lnTo>
                  <a:lnTo>
                    <a:pt x="63914" y="296661"/>
                  </a:lnTo>
                  <a:lnTo>
                    <a:pt x="63914" y="102750"/>
                  </a:lnTo>
                  <a:close/>
                </a:path>
                <a:path w="70484" h="297180">
                  <a:moveTo>
                    <a:pt x="34857" y="0"/>
                  </a:moveTo>
                  <a:lnTo>
                    <a:pt x="21446" y="2742"/>
                  </a:lnTo>
                  <a:lnTo>
                    <a:pt x="10349" y="10249"/>
                  </a:lnTo>
                  <a:lnTo>
                    <a:pt x="2791" y="21437"/>
                  </a:lnTo>
                  <a:lnTo>
                    <a:pt x="0" y="35224"/>
                  </a:lnTo>
                  <a:lnTo>
                    <a:pt x="2791" y="48788"/>
                  </a:lnTo>
                  <a:lnTo>
                    <a:pt x="10349" y="59864"/>
                  </a:lnTo>
                  <a:lnTo>
                    <a:pt x="21446" y="67332"/>
                  </a:lnTo>
                  <a:lnTo>
                    <a:pt x="34857" y="70071"/>
                  </a:lnTo>
                  <a:lnTo>
                    <a:pt x="48843" y="67332"/>
                  </a:lnTo>
                  <a:lnTo>
                    <a:pt x="60134" y="59864"/>
                  </a:lnTo>
                  <a:lnTo>
                    <a:pt x="67678" y="48788"/>
                  </a:lnTo>
                  <a:lnTo>
                    <a:pt x="70427" y="35224"/>
                  </a:lnTo>
                  <a:lnTo>
                    <a:pt x="67678" y="21437"/>
                  </a:lnTo>
                  <a:lnTo>
                    <a:pt x="60134" y="10249"/>
                  </a:lnTo>
                  <a:lnTo>
                    <a:pt x="48843" y="2742"/>
                  </a:lnTo>
                  <a:lnTo>
                    <a:pt x="34857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02409" y="2078113"/>
              <a:ext cx="181544" cy="19753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823056" y="1979008"/>
              <a:ext cx="414020" cy="297180"/>
            </a:xfrm>
            <a:custGeom>
              <a:avLst/>
              <a:gdLst/>
              <a:ahLst/>
              <a:cxnLst/>
              <a:rect l="l" t="t" r="r" b="b"/>
              <a:pathLst>
                <a:path w="414020" h="297180">
                  <a:moveTo>
                    <a:pt x="63919" y="102743"/>
                  </a:moveTo>
                  <a:lnTo>
                    <a:pt x="6896" y="102743"/>
                  </a:lnTo>
                  <a:lnTo>
                    <a:pt x="6896" y="296659"/>
                  </a:lnTo>
                  <a:lnTo>
                    <a:pt x="63919" y="296659"/>
                  </a:lnTo>
                  <a:lnTo>
                    <a:pt x="63919" y="102743"/>
                  </a:lnTo>
                  <a:close/>
                </a:path>
                <a:path w="414020" h="297180">
                  <a:moveTo>
                    <a:pt x="70446" y="35217"/>
                  </a:moveTo>
                  <a:lnTo>
                    <a:pt x="67691" y="21437"/>
                  </a:lnTo>
                  <a:lnTo>
                    <a:pt x="60147" y="10248"/>
                  </a:lnTo>
                  <a:lnTo>
                    <a:pt x="48856" y="2743"/>
                  </a:lnTo>
                  <a:lnTo>
                    <a:pt x="34861" y="0"/>
                  </a:lnTo>
                  <a:lnTo>
                    <a:pt x="21450" y="2743"/>
                  </a:lnTo>
                  <a:lnTo>
                    <a:pt x="10350" y="10248"/>
                  </a:lnTo>
                  <a:lnTo>
                    <a:pt x="2794" y="21437"/>
                  </a:lnTo>
                  <a:lnTo>
                    <a:pt x="0" y="35217"/>
                  </a:lnTo>
                  <a:lnTo>
                    <a:pt x="2794" y="48780"/>
                  </a:lnTo>
                  <a:lnTo>
                    <a:pt x="10350" y="59855"/>
                  </a:lnTo>
                  <a:lnTo>
                    <a:pt x="21450" y="67322"/>
                  </a:lnTo>
                  <a:lnTo>
                    <a:pt x="34861" y="70065"/>
                  </a:lnTo>
                  <a:lnTo>
                    <a:pt x="48856" y="67322"/>
                  </a:lnTo>
                  <a:lnTo>
                    <a:pt x="60147" y="59855"/>
                  </a:lnTo>
                  <a:lnTo>
                    <a:pt x="67691" y="48780"/>
                  </a:lnTo>
                  <a:lnTo>
                    <a:pt x="70446" y="35217"/>
                  </a:lnTo>
                  <a:close/>
                </a:path>
                <a:path w="414020" h="297180">
                  <a:moveTo>
                    <a:pt x="413804" y="175729"/>
                  </a:moveTo>
                  <a:lnTo>
                    <a:pt x="409829" y="144970"/>
                  </a:lnTo>
                  <a:lnTo>
                    <a:pt x="397510" y="120459"/>
                  </a:lnTo>
                  <a:lnTo>
                    <a:pt x="376275" y="104254"/>
                  </a:lnTo>
                  <a:lnTo>
                    <a:pt x="345541" y="98399"/>
                  </a:lnTo>
                  <a:lnTo>
                    <a:pt x="326263" y="100355"/>
                  </a:lnTo>
                  <a:lnTo>
                    <a:pt x="309727" y="106197"/>
                  </a:lnTo>
                  <a:lnTo>
                    <a:pt x="295033" y="115849"/>
                  </a:lnTo>
                  <a:lnTo>
                    <a:pt x="281266" y="129247"/>
                  </a:lnTo>
                  <a:lnTo>
                    <a:pt x="270929" y="115392"/>
                  </a:lnTo>
                  <a:lnTo>
                    <a:pt x="257429" y="105791"/>
                  </a:lnTo>
                  <a:lnTo>
                    <a:pt x="241693" y="100203"/>
                  </a:lnTo>
                  <a:lnTo>
                    <a:pt x="224624" y="98399"/>
                  </a:lnTo>
                  <a:lnTo>
                    <a:pt x="208013" y="100291"/>
                  </a:lnTo>
                  <a:lnTo>
                    <a:pt x="192214" y="105930"/>
                  </a:lnTo>
                  <a:lnTo>
                    <a:pt x="178473" y="115239"/>
                  </a:lnTo>
                  <a:lnTo>
                    <a:pt x="167982" y="128168"/>
                  </a:lnTo>
                  <a:lnTo>
                    <a:pt x="167259" y="128168"/>
                  </a:lnTo>
                  <a:lnTo>
                    <a:pt x="167259" y="102755"/>
                  </a:lnTo>
                  <a:lnTo>
                    <a:pt x="111696" y="102755"/>
                  </a:lnTo>
                  <a:lnTo>
                    <a:pt x="111696" y="296646"/>
                  </a:lnTo>
                  <a:lnTo>
                    <a:pt x="168351" y="296646"/>
                  </a:lnTo>
                  <a:lnTo>
                    <a:pt x="168351" y="189166"/>
                  </a:lnTo>
                  <a:lnTo>
                    <a:pt x="170472" y="173926"/>
                  </a:lnTo>
                  <a:lnTo>
                    <a:pt x="176885" y="161988"/>
                  </a:lnTo>
                  <a:lnTo>
                    <a:pt x="187655" y="154203"/>
                  </a:lnTo>
                  <a:lnTo>
                    <a:pt x="202844" y="151422"/>
                  </a:lnTo>
                  <a:lnTo>
                    <a:pt x="217589" y="154355"/>
                  </a:lnTo>
                  <a:lnTo>
                    <a:pt x="227355" y="162407"/>
                  </a:lnTo>
                  <a:lnTo>
                    <a:pt x="232778" y="174396"/>
                  </a:lnTo>
                  <a:lnTo>
                    <a:pt x="234442" y="189166"/>
                  </a:lnTo>
                  <a:lnTo>
                    <a:pt x="234442" y="296646"/>
                  </a:lnTo>
                  <a:lnTo>
                    <a:pt x="290715" y="296646"/>
                  </a:lnTo>
                  <a:lnTo>
                    <a:pt x="290715" y="188442"/>
                  </a:lnTo>
                  <a:lnTo>
                    <a:pt x="292938" y="173316"/>
                  </a:lnTo>
                  <a:lnTo>
                    <a:pt x="299567" y="161620"/>
                  </a:lnTo>
                  <a:lnTo>
                    <a:pt x="310476" y="154089"/>
                  </a:lnTo>
                  <a:lnTo>
                    <a:pt x="325577" y="151422"/>
                  </a:lnTo>
                  <a:lnTo>
                    <a:pt x="340321" y="154241"/>
                  </a:lnTo>
                  <a:lnTo>
                    <a:pt x="350088" y="162026"/>
                  </a:lnTo>
                  <a:lnTo>
                    <a:pt x="355498" y="173774"/>
                  </a:lnTo>
                  <a:lnTo>
                    <a:pt x="357174" y="188442"/>
                  </a:lnTo>
                  <a:lnTo>
                    <a:pt x="357174" y="296646"/>
                  </a:lnTo>
                  <a:lnTo>
                    <a:pt x="413804" y="296646"/>
                  </a:lnTo>
                  <a:lnTo>
                    <a:pt x="413804" y="175729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281807" y="2081751"/>
            <a:ext cx="181544" cy="197889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10511515" y="2077396"/>
            <a:ext cx="302260" cy="198755"/>
          </a:xfrm>
          <a:custGeom>
            <a:avLst/>
            <a:gdLst/>
            <a:ahLst/>
            <a:cxnLst/>
            <a:rect l="l" t="t" r="r" b="b"/>
            <a:pathLst>
              <a:path w="302259" h="198755">
                <a:moveTo>
                  <a:pt x="233856" y="0"/>
                </a:moveTo>
                <a:lnTo>
                  <a:pt x="214571" y="1963"/>
                </a:lnTo>
                <a:lnTo>
                  <a:pt x="198041" y="7807"/>
                </a:lnTo>
                <a:lnTo>
                  <a:pt x="183348" y="17462"/>
                </a:lnTo>
                <a:lnTo>
                  <a:pt x="169575" y="30857"/>
                </a:lnTo>
                <a:lnTo>
                  <a:pt x="159243" y="16993"/>
                </a:lnTo>
                <a:lnTo>
                  <a:pt x="145744" y="7391"/>
                </a:lnTo>
                <a:lnTo>
                  <a:pt x="129998" y="1807"/>
                </a:lnTo>
                <a:lnTo>
                  <a:pt x="112928" y="0"/>
                </a:lnTo>
                <a:lnTo>
                  <a:pt x="96323" y="1893"/>
                </a:lnTo>
                <a:lnTo>
                  <a:pt x="80530" y="7531"/>
                </a:lnTo>
                <a:lnTo>
                  <a:pt x="66776" y="16847"/>
                </a:lnTo>
                <a:lnTo>
                  <a:pt x="56291" y="29779"/>
                </a:lnTo>
                <a:lnTo>
                  <a:pt x="55568" y="29779"/>
                </a:lnTo>
                <a:lnTo>
                  <a:pt x="55568" y="4366"/>
                </a:lnTo>
                <a:lnTo>
                  <a:pt x="0" y="4366"/>
                </a:lnTo>
                <a:lnTo>
                  <a:pt x="0" y="198255"/>
                </a:lnTo>
                <a:lnTo>
                  <a:pt x="56657" y="198255"/>
                </a:lnTo>
                <a:lnTo>
                  <a:pt x="56657" y="90772"/>
                </a:lnTo>
                <a:lnTo>
                  <a:pt x="58779" y="75531"/>
                </a:lnTo>
                <a:lnTo>
                  <a:pt x="65191" y="63593"/>
                </a:lnTo>
                <a:lnTo>
                  <a:pt x="75962" y="55808"/>
                </a:lnTo>
                <a:lnTo>
                  <a:pt x="91159" y="53024"/>
                </a:lnTo>
                <a:lnTo>
                  <a:pt x="105897" y="55964"/>
                </a:lnTo>
                <a:lnTo>
                  <a:pt x="115667" y="64009"/>
                </a:lnTo>
                <a:lnTo>
                  <a:pt x="121081" y="75999"/>
                </a:lnTo>
                <a:lnTo>
                  <a:pt x="122750" y="90772"/>
                </a:lnTo>
                <a:lnTo>
                  <a:pt x="122750" y="198255"/>
                </a:lnTo>
                <a:lnTo>
                  <a:pt x="179020" y="198255"/>
                </a:lnTo>
                <a:lnTo>
                  <a:pt x="179020" y="90049"/>
                </a:lnTo>
                <a:lnTo>
                  <a:pt x="181251" y="74917"/>
                </a:lnTo>
                <a:lnTo>
                  <a:pt x="187875" y="63228"/>
                </a:lnTo>
                <a:lnTo>
                  <a:pt x="198788" y="55693"/>
                </a:lnTo>
                <a:lnTo>
                  <a:pt x="213888" y="53024"/>
                </a:lnTo>
                <a:lnTo>
                  <a:pt x="228627" y="55847"/>
                </a:lnTo>
                <a:lnTo>
                  <a:pt x="238397" y="63636"/>
                </a:lnTo>
                <a:lnTo>
                  <a:pt x="243810" y="75376"/>
                </a:lnTo>
                <a:lnTo>
                  <a:pt x="245479" y="90049"/>
                </a:lnTo>
                <a:lnTo>
                  <a:pt x="245479" y="198255"/>
                </a:lnTo>
                <a:lnTo>
                  <a:pt x="302116" y="198255"/>
                </a:lnTo>
                <a:lnTo>
                  <a:pt x="302116" y="77337"/>
                </a:lnTo>
                <a:lnTo>
                  <a:pt x="298138" y="46572"/>
                </a:lnTo>
                <a:lnTo>
                  <a:pt x="285821" y="22063"/>
                </a:lnTo>
                <a:lnTo>
                  <a:pt x="264586" y="5856"/>
                </a:lnTo>
                <a:lnTo>
                  <a:pt x="233856" y="0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954943" y="1991342"/>
            <a:ext cx="59055" cy="284480"/>
          </a:xfrm>
          <a:custGeom>
            <a:avLst/>
            <a:gdLst/>
            <a:ahLst/>
            <a:cxnLst/>
            <a:rect l="l" t="t" r="r" b="b"/>
            <a:pathLst>
              <a:path w="59054" h="284480">
                <a:moveTo>
                  <a:pt x="58835" y="0"/>
                </a:moveTo>
                <a:lnTo>
                  <a:pt x="0" y="0"/>
                </a:lnTo>
                <a:lnTo>
                  <a:pt x="0" y="284315"/>
                </a:lnTo>
                <a:lnTo>
                  <a:pt x="58835" y="284315"/>
                </a:lnTo>
                <a:lnTo>
                  <a:pt x="58835" y="0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9" name="object 29"/>
          <p:cNvGrpSpPr/>
          <p:nvPr/>
        </p:nvGrpSpPr>
        <p:grpSpPr>
          <a:xfrm>
            <a:off x="8564564" y="1980070"/>
            <a:ext cx="10597515" cy="6915150"/>
            <a:chOff x="8564564" y="1980070"/>
            <a:chExt cx="10597515" cy="6915150"/>
          </a:xfrm>
        </p:grpSpPr>
        <p:sp>
          <p:nvSpPr>
            <p:cNvPr id="30" name="object 30"/>
            <p:cNvSpPr/>
            <p:nvPr/>
          </p:nvSpPr>
          <p:spPr>
            <a:xfrm>
              <a:off x="8564562" y="2324105"/>
              <a:ext cx="10507345" cy="6312535"/>
            </a:xfrm>
            <a:custGeom>
              <a:avLst/>
              <a:gdLst/>
              <a:ahLst/>
              <a:cxnLst/>
              <a:rect l="l" t="t" r="r" b="b"/>
              <a:pathLst>
                <a:path w="10507344" h="6312534">
                  <a:moveTo>
                    <a:pt x="9479737" y="4138815"/>
                  </a:moveTo>
                  <a:lnTo>
                    <a:pt x="9472930" y="4096626"/>
                  </a:lnTo>
                  <a:lnTo>
                    <a:pt x="9453982" y="4059974"/>
                  </a:lnTo>
                  <a:lnTo>
                    <a:pt x="9425089" y="4031081"/>
                  </a:lnTo>
                  <a:lnTo>
                    <a:pt x="9388437" y="4012120"/>
                  </a:lnTo>
                  <a:lnTo>
                    <a:pt x="9346247" y="4005326"/>
                  </a:lnTo>
                  <a:lnTo>
                    <a:pt x="9304058" y="4012120"/>
                  </a:lnTo>
                  <a:lnTo>
                    <a:pt x="9267419" y="4031081"/>
                  </a:lnTo>
                  <a:lnTo>
                    <a:pt x="9238513" y="4059974"/>
                  </a:lnTo>
                  <a:lnTo>
                    <a:pt x="9219565" y="4096626"/>
                  </a:lnTo>
                  <a:lnTo>
                    <a:pt x="9212758" y="4138815"/>
                  </a:lnTo>
                  <a:lnTo>
                    <a:pt x="9219565" y="4181005"/>
                  </a:lnTo>
                  <a:lnTo>
                    <a:pt x="9238513" y="4217657"/>
                  </a:lnTo>
                  <a:lnTo>
                    <a:pt x="9267419" y="4246550"/>
                  </a:lnTo>
                  <a:lnTo>
                    <a:pt x="9304058" y="4265498"/>
                  </a:lnTo>
                  <a:lnTo>
                    <a:pt x="9346247" y="4272305"/>
                  </a:lnTo>
                  <a:lnTo>
                    <a:pt x="9388437" y="4265498"/>
                  </a:lnTo>
                  <a:lnTo>
                    <a:pt x="9425089" y="4246550"/>
                  </a:lnTo>
                  <a:lnTo>
                    <a:pt x="9453982" y="4217657"/>
                  </a:lnTo>
                  <a:lnTo>
                    <a:pt x="9472930" y="4181005"/>
                  </a:lnTo>
                  <a:lnTo>
                    <a:pt x="9479737" y="4138815"/>
                  </a:lnTo>
                  <a:close/>
                </a:path>
                <a:path w="10507344" h="6312534">
                  <a:moveTo>
                    <a:pt x="10507243" y="5038750"/>
                  </a:moveTo>
                  <a:lnTo>
                    <a:pt x="15392" y="5038750"/>
                  </a:lnTo>
                  <a:lnTo>
                    <a:pt x="15392" y="5052301"/>
                  </a:lnTo>
                  <a:lnTo>
                    <a:pt x="10507243" y="5052301"/>
                  </a:lnTo>
                  <a:lnTo>
                    <a:pt x="10507243" y="5038750"/>
                  </a:lnTo>
                  <a:close/>
                </a:path>
                <a:path w="10507344" h="6312534">
                  <a:moveTo>
                    <a:pt x="10507243" y="3779062"/>
                  </a:moveTo>
                  <a:lnTo>
                    <a:pt x="15392" y="3779062"/>
                  </a:lnTo>
                  <a:lnTo>
                    <a:pt x="15392" y="3792613"/>
                  </a:lnTo>
                  <a:lnTo>
                    <a:pt x="10507243" y="3792613"/>
                  </a:lnTo>
                  <a:lnTo>
                    <a:pt x="10507243" y="3779062"/>
                  </a:lnTo>
                  <a:close/>
                </a:path>
                <a:path w="10507344" h="6312534">
                  <a:moveTo>
                    <a:pt x="10507256" y="0"/>
                  </a:moveTo>
                  <a:lnTo>
                    <a:pt x="8661" y="0"/>
                  </a:lnTo>
                  <a:lnTo>
                    <a:pt x="0" y="5330304"/>
                  </a:lnTo>
                  <a:lnTo>
                    <a:pt x="2794" y="5960072"/>
                  </a:lnTo>
                  <a:lnTo>
                    <a:pt x="5283" y="6176607"/>
                  </a:lnTo>
                  <a:lnTo>
                    <a:pt x="7239" y="6262027"/>
                  </a:lnTo>
                  <a:lnTo>
                    <a:pt x="9512" y="6305220"/>
                  </a:lnTo>
                  <a:lnTo>
                    <a:pt x="12623" y="6312001"/>
                  </a:lnTo>
                  <a:lnTo>
                    <a:pt x="10507256" y="6312001"/>
                  </a:lnTo>
                  <a:lnTo>
                    <a:pt x="10507256" y="6298450"/>
                  </a:lnTo>
                  <a:lnTo>
                    <a:pt x="20967" y="6298450"/>
                  </a:lnTo>
                  <a:lnTo>
                    <a:pt x="20523" y="6292583"/>
                  </a:lnTo>
                  <a:lnTo>
                    <a:pt x="17792" y="6192748"/>
                  </a:lnTo>
                  <a:lnTo>
                    <a:pt x="15989" y="6031687"/>
                  </a:lnTo>
                  <a:lnTo>
                    <a:pt x="13792" y="5581993"/>
                  </a:lnTo>
                  <a:lnTo>
                    <a:pt x="12928" y="4250550"/>
                  </a:lnTo>
                  <a:lnTo>
                    <a:pt x="16662" y="2532900"/>
                  </a:lnTo>
                  <a:lnTo>
                    <a:pt x="10507243" y="2532900"/>
                  </a:lnTo>
                  <a:lnTo>
                    <a:pt x="10507243" y="2519349"/>
                  </a:lnTo>
                  <a:lnTo>
                    <a:pt x="16700" y="2519349"/>
                  </a:lnTo>
                  <a:lnTo>
                    <a:pt x="19405" y="1273213"/>
                  </a:lnTo>
                  <a:lnTo>
                    <a:pt x="10507243" y="1273213"/>
                  </a:lnTo>
                  <a:lnTo>
                    <a:pt x="10507243" y="1259662"/>
                  </a:lnTo>
                  <a:lnTo>
                    <a:pt x="19443" y="1259662"/>
                  </a:lnTo>
                  <a:lnTo>
                    <a:pt x="22161" y="13550"/>
                  </a:lnTo>
                  <a:lnTo>
                    <a:pt x="10507256" y="13550"/>
                  </a:lnTo>
                  <a:lnTo>
                    <a:pt x="10507256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6328674" y="6628841"/>
              <a:ext cx="2136775" cy="807085"/>
            </a:xfrm>
            <a:custGeom>
              <a:avLst/>
              <a:gdLst/>
              <a:ahLst/>
              <a:cxnLst/>
              <a:rect l="l" t="t" r="r" b="b"/>
              <a:pathLst>
                <a:path w="2136775" h="807084">
                  <a:moveTo>
                    <a:pt x="1900360" y="0"/>
                  </a:moveTo>
                  <a:lnTo>
                    <a:pt x="251824" y="0"/>
                  </a:lnTo>
                  <a:lnTo>
                    <a:pt x="208703" y="7508"/>
                  </a:lnTo>
                  <a:lnTo>
                    <a:pt x="171608" y="28446"/>
                  </a:lnTo>
                  <a:lnTo>
                    <a:pt x="143476" y="60430"/>
                  </a:lnTo>
                  <a:lnTo>
                    <a:pt x="127242" y="101075"/>
                  </a:lnTo>
                  <a:lnTo>
                    <a:pt x="0" y="806467"/>
                  </a:lnTo>
                  <a:lnTo>
                    <a:pt x="2136458" y="806467"/>
                  </a:lnTo>
                  <a:lnTo>
                    <a:pt x="2026116" y="107462"/>
                  </a:lnTo>
                  <a:lnTo>
                    <a:pt x="2011156" y="64560"/>
                  </a:lnTo>
                  <a:lnTo>
                    <a:pt x="1983071" y="30521"/>
                  </a:lnTo>
                  <a:lnTo>
                    <a:pt x="1945070" y="8087"/>
                  </a:lnTo>
                  <a:lnTo>
                    <a:pt x="1900360" y="0"/>
                  </a:lnTo>
                  <a:close/>
                </a:path>
              </a:pathLst>
            </a:custGeom>
            <a:solidFill>
              <a:srgbClr val="F4A3B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350823" y="6880330"/>
              <a:ext cx="119926" cy="14592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7819937" y="6247181"/>
              <a:ext cx="452755" cy="371475"/>
            </a:xfrm>
            <a:custGeom>
              <a:avLst/>
              <a:gdLst/>
              <a:ahLst/>
              <a:cxnLst/>
              <a:rect l="l" t="t" r="r" b="b"/>
              <a:pathLst>
                <a:path w="452755" h="371475">
                  <a:moveTo>
                    <a:pt x="129247" y="0"/>
                  </a:moveTo>
                  <a:lnTo>
                    <a:pt x="86954" y="6107"/>
                  </a:lnTo>
                  <a:lnTo>
                    <a:pt x="27337" y="50972"/>
                  </a:lnTo>
                  <a:lnTo>
                    <a:pt x="1261" y="115187"/>
                  </a:lnTo>
                  <a:lnTo>
                    <a:pt x="9470" y="171384"/>
                  </a:lnTo>
                  <a:lnTo>
                    <a:pt x="0" y="233862"/>
                  </a:lnTo>
                  <a:lnTo>
                    <a:pt x="1870" y="272108"/>
                  </a:lnTo>
                  <a:lnTo>
                    <a:pt x="57731" y="338615"/>
                  </a:lnTo>
                  <a:lnTo>
                    <a:pt x="134359" y="367290"/>
                  </a:lnTo>
                  <a:lnTo>
                    <a:pt x="238164" y="371122"/>
                  </a:lnTo>
                  <a:lnTo>
                    <a:pt x="329511" y="363558"/>
                  </a:lnTo>
                  <a:lnTo>
                    <a:pt x="368768" y="358049"/>
                  </a:lnTo>
                  <a:lnTo>
                    <a:pt x="435600" y="272878"/>
                  </a:lnTo>
                  <a:lnTo>
                    <a:pt x="452301" y="215963"/>
                  </a:lnTo>
                  <a:lnTo>
                    <a:pt x="413851" y="161629"/>
                  </a:lnTo>
                  <a:lnTo>
                    <a:pt x="315231" y="84204"/>
                  </a:lnTo>
                  <a:lnTo>
                    <a:pt x="204138" y="18272"/>
                  </a:lnTo>
                  <a:lnTo>
                    <a:pt x="129247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7883044" y="6518556"/>
              <a:ext cx="216535" cy="747395"/>
            </a:xfrm>
            <a:custGeom>
              <a:avLst/>
              <a:gdLst/>
              <a:ahLst/>
              <a:cxnLst/>
              <a:rect l="l" t="t" r="r" b="b"/>
              <a:pathLst>
                <a:path w="216534" h="747395">
                  <a:moveTo>
                    <a:pt x="132456" y="0"/>
                  </a:moveTo>
                  <a:lnTo>
                    <a:pt x="0" y="52616"/>
                  </a:lnTo>
                  <a:lnTo>
                    <a:pt x="18156" y="747265"/>
                  </a:lnTo>
                  <a:lnTo>
                    <a:pt x="215962" y="747265"/>
                  </a:lnTo>
                  <a:lnTo>
                    <a:pt x="196297" y="38009"/>
                  </a:lnTo>
                  <a:lnTo>
                    <a:pt x="132456" y="0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916472" y="6449828"/>
              <a:ext cx="130400" cy="18254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7883042" y="6214477"/>
              <a:ext cx="196850" cy="318135"/>
            </a:xfrm>
            <a:custGeom>
              <a:avLst/>
              <a:gdLst/>
              <a:ahLst/>
              <a:cxnLst/>
              <a:rect l="l" t="t" r="r" b="b"/>
              <a:pathLst>
                <a:path w="196850" h="318134">
                  <a:moveTo>
                    <a:pt x="101860" y="0"/>
                  </a:moveTo>
                  <a:lnTo>
                    <a:pt x="58511" y="10608"/>
                  </a:lnTo>
                  <a:lnTo>
                    <a:pt x="26487" y="40058"/>
                  </a:lnTo>
                  <a:lnTo>
                    <a:pt x="6684" y="84787"/>
                  </a:lnTo>
                  <a:lnTo>
                    <a:pt x="0" y="141231"/>
                  </a:lnTo>
                  <a:lnTo>
                    <a:pt x="3976" y="199729"/>
                  </a:lnTo>
                  <a:lnTo>
                    <a:pt x="15579" y="248177"/>
                  </a:lnTo>
                  <a:lnTo>
                    <a:pt x="34830" y="285007"/>
                  </a:lnTo>
                  <a:lnTo>
                    <a:pt x="61748" y="308654"/>
                  </a:lnTo>
                  <a:lnTo>
                    <a:pt x="96353" y="317550"/>
                  </a:lnTo>
                  <a:lnTo>
                    <a:pt x="134885" y="309575"/>
                  </a:lnTo>
                  <a:lnTo>
                    <a:pt x="163098" y="284947"/>
                  </a:lnTo>
                  <a:lnTo>
                    <a:pt x="182039" y="246024"/>
                  </a:lnTo>
                  <a:lnTo>
                    <a:pt x="192756" y="195165"/>
                  </a:lnTo>
                  <a:lnTo>
                    <a:pt x="196297" y="134728"/>
                  </a:lnTo>
                  <a:lnTo>
                    <a:pt x="190859" y="73585"/>
                  </a:lnTo>
                  <a:lnTo>
                    <a:pt x="173596" y="31726"/>
                  </a:lnTo>
                  <a:lnTo>
                    <a:pt x="144075" y="7687"/>
                  </a:lnTo>
                  <a:lnTo>
                    <a:pt x="101860" y="0"/>
                  </a:lnTo>
                  <a:close/>
                </a:path>
              </a:pathLst>
            </a:custGeom>
            <a:solidFill>
              <a:srgbClr val="FAD4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7832549" y="6176478"/>
              <a:ext cx="302895" cy="230504"/>
            </a:xfrm>
            <a:custGeom>
              <a:avLst/>
              <a:gdLst/>
              <a:ahLst/>
              <a:cxnLst/>
              <a:rect l="l" t="t" r="r" b="b"/>
              <a:pathLst>
                <a:path w="302894" h="230504">
                  <a:moveTo>
                    <a:pt x="166825" y="0"/>
                  </a:moveTo>
                  <a:lnTo>
                    <a:pt x="104570" y="7485"/>
                  </a:lnTo>
                  <a:lnTo>
                    <a:pt x="50860" y="39370"/>
                  </a:lnTo>
                  <a:lnTo>
                    <a:pt x="28560" y="74961"/>
                  </a:lnTo>
                  <a:lnTo>
                    <a:pt x="9999" y="129020"/>
                  </a:lnTo>
                  <a:lnTo>
                    <a:pt x="0" y="185920"/>
                  </a:lnTo>
                  <a:lnTo>
                    <a:pt x="3385" y="230034"/>
                  </a:lnTo>
                  <a:lnTo>
                    <a:pt x="4860" y="223289"/>
                  </a:lnTo>
                  <a:lnTo>
                    <a:pt x="9070" y="186302"/>
                  </a:lnTo>
                  <a:lnTo>
                    <a:pt x="10987" y="179345"/>
                  </a:lnTo>
                  <a:lnTo>
                    <a:pt x="12275" y="187495"/>
                  </a:lnTo>
                  <a:lnTo>
                    <a:pt x="16641" y="220244"/>
                  </a:lnTo>
                  <a:lnTo>
                    <a:pt x="18400" y="227511"/>
                  </a:lnTo>
                  <a:lnTo>
                    <a:pt x="45685" y="214394"/>
                  </a:lnTo>
                  <a:lnTo>
                    <a:pt x="69583" y="186482"/>
                  </a:lnTo>
                  <a:lnTo>
                    <a:pt x="91301" y="153915"/>
                  </a:lnTo>
                  <a:lnTo>
                    <a:pt x="112041" y="126833"/>
                  </a:lnTo>
                  <a:lnTo>
                    <a:pt x="136534" y="149317"/>
                  </a:lnTo>
                  <a:lnTo>
                    <a:pt x="164991" y="167674"/>
                  </a:lnTo>
                  <a:lnTo>
                    <a:pt x="199808" y="178112"/>
                  </a:lnTo>
                  <a:lnTo>
                    <a:pt x="243378" y="176842"/>
                  </a:lnTo>
                  <a:lnTo>
                    <a:pt x="265046" y="175401"/>
                  </a:lnTo>
                  <a:lnTo>
                    <a:pt x="284696" y="174853"/>
                  </a:lnTo>
                  <a:lnTo>
                    <a:pt x="298495" y="169813"/>
                  </a:lnTo>
                  <a:lnTo>
                    <a:pt x="302612" y="154895"/>
                  </a:lnTo>
                  <a:lnTo>
                    <a:pt x="293585" y="110979"/>
                  </a:lnTo>
                  <a:lnTo>
                    <a:pt x="274986" y="70018"/>
                  </a:lnTo>
                  <a:lnTo>
                    <a:pt x="247322" y="35526"/>
                  </a:lnTo>
                  <a:lnTo>
                    <a:pt x="211099" y="11015"/>
                  </a:lnTo>
                  <a:lnTo>
                    <a:pt x="166825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7731144" y="6533978"/>
              <a:ext cx="509270" cy="911860"/>
            </a:xfrm>
            <a:custGeom>
              <a:avLst/>
              <a:gdLst/>
              <a:ahLst/>
              <a:cxnLst/>
              <a:rect l="l" t="t" r="r" b="b"/>
              <a:pathLst>
                <a:path w="509269" h="911859">
                  <a:moveTo>
                    <a:pt x="207975" y="821842"/>
                  </a:moveTo>
                  <a:lnTo>
                    <a:pt x="207327" y="775652"/>
                  </a:lnTo>
                  <a:lnTo>
                    <a:pt x="205701" y="722642"/>
                  </a:lnTo>
                  <a:lnTo>
                    <a:pt x="203276" y="664108"/>
                  </a:lnTo>
                  <a:lnTo>
                    <a:pt x="200202" y="601408"/>
                  </a:lnTo>
                  <a:lnTo>
                    <a:pt x="196659" y="535851"/>
                  </a:lnTo>
                  <a:lnTo>
                    <a:pt x="192786" y="468769"/>
                  </a:lnTo>
                  <a:lnTo>
                    <a:pt x="177393" y="211670"/>
                  </a:lnTo>
                  <a:lnTo>
                    <a:pt x="174396" y="156832"/>
                  </a:lnTo>
                  <a:lnTo>
                    <a:pt x="172046" y="108419"/>
                  </a:lnTo>
                  <a:lnTo>
                    <a:pt x="170535" y="67767"/>
                  </a:lnTo>
                  <a:lnTo>
                    <a:pt x="174967" y="50736"/>
                  </a:lnTo>
                  <a:lnTo>
                    <a:pt x="184467" y="27444"/>
                  </a:lnTo>
                  <a:lnTo>
                    <a:pt x="192430" y="7378"/>
                  </a:lnTo>
                  <a:lnTo>
                    <a:pt x="124129" y="28244"/>
                  </a:lnTo>
                  <a:lnTo>
                    <a:pt x="88544" y="45123"/>
                  </a:lnTo>
                  <a:lnTo>
                    <a:pt x="43103" y="73507"/>
                  </a:lnTo>
                  <a:lnTo>
                    <a:pt x="16573" y="115189"/>
                  </a:lnTo>
                  <a:lnTo>
                    <a:pt x="11417" y="139903"/>
                  </a:lnTo>
                  <a:lnTo>
                    <a:pt x="11899" y="178358"/>
                  </a:lnTo>
                  <a:lnTo>
                    <a:pt x="17589" y="222415"/>
                  </a:lnTo>
                  <a:lnTo>
                    <a:pt x="25882" y="270916"/>
                  </a:lnTo>
                  <a:lnTo>
                    <a:pt x="34201" y="322707"/>
                  </a:lnTo>
                  <a:lnTo>
                    <a:pt x="39954" y="376643"/>
                  </a:lnTo>
                  <a:lnTo>
                    <a:pt x="40551" y="431596"/>
                  </a:lnTo>
                  <a:lnTo>
                    <a:pt x="34328" y="490334"/>
                  </a:lnTo>
                  <a:lnTo>
                    <a:pt x="23964" y="547497"/>
                  </a:lnTo>
                  <a:lnTo>
                    <a:pt x="12636" y="601649"/>
                  </a:lnTo>
                  <a:lnTo>
                    <a:pt x="3581" y="651383"/>
                  </a:lnTo>
                  <a:lnTo>
                    <a:pt x="0" y="695299"/>
                  </a:lnTo>
                  <a:lnTo>
                    <a:pt x="990" y="727176"/>
                  </a:lnTo>
                  <a:lnTo>
                    <a:pt x="6705" y="747077"/>
                  </a:lnTo>
                  <a:lnTo>
                    <a:pt x="21983" y="763333"/>
                  </a:lnTo>
                  <a:lnTo>
                    <a:pt x="51663" y="784288"/>
                  </a:lnTo>
                  <a:lnTo>
                    <a:pt x="64706" y="802690"/>
                  </a:lnTo>
                  <a:lnTo>
                    <a:pt x="98590" y="843978"/>
                  </a:lnTo>
                  <a:lnTo>
                    <a:pt x="145503" y="887298"/>
                  </a:lnTo>
                  <a:lnTo>
                    <a:pt x="197599" y="911783"/>
                  </a:lnTo>
                  <a:lnTo>
                    <a:pt x="202463" y="906170"/>
                  </a:lnTo>
                  <a:lnTo>
                    <a:pt x="205714" y="888428"/>
                  </a:lnTo>
                  <a:lnTo>
                    <a:pt x="207492" y="859878"/>
                  </a:lnTo>
                  <a:lnTo>
                    <a:pt x="207975" y="821842"/>
                  </a:lnTo>
                  <a:close/>
                </a:path>
                <a:path w="509269" h="911859">
                  <a:moveTo>
                    <a:pt x="508939" y="689381"/>
                  </a:moveTo>
                  <a:lnTo>
                    <a:pt x="505053" y="644779"/>
                  </a:lnTo>
                  <a:lnTo>
                    <a:pt x="496392" y="595261"/>
                  </a:lnTo>
                  <a:lnTo>
                    <a:pt x="485825" y="541896"/>
                  </a:lnTo>
                  <a:lnTo>
                    <a:pt x="476224" y="485698"/>
                  </a:lnTo>
                  <a:lnTo>
                    <a:pt x="470433" y="427697"/>
                  </a:lnTo>
                  <a:lnTo>
                    <a:pt x="470725" y="374205"/>
                  </a:lnTo>
                  <a:lnTo>
                    <a:pt x="475513" y="321475"/>
                  </a:lnTo>
                  <a:lnTo>
                    <a:pt x="482498" y="270484"/>
                  </a:lnTo>
                  <a:lnTo>
                    <a:pt x="489407" y="222161"/>
                  </a:lnTo>
                  <a:lnTo>
                    <a:pt x="493966" y="177469"/>
                  </a:lnTo>
                  <a:lnTo>
                    <a:pt x="493877" y="137363"/>
                  </a:lnTo>
                  <a:lnTo>
                    <a:pt x="477951" y="90220"/>
                  </a:lnTo>
                  <a:lnTo>
                    <a:pt x="441998" y="55791"/>
                  </a:lnTo>
                  <a:lnTo>
                    <a:pt x="379984" y="28270"/>
                  </a:lnTo>
                  <a:lnTo>
                    <a:pt x="344322" y="14668"/>
                  </a:lnTo>
                  <a:lnTo>
                    <a:pt x="312318" y="2057"/>
                  </a:lnTo>
                  <a:lnTo>
                    <a:pt x="314794" y="6692"/>
                  </a:lnTo>
                  <a:lnTo>
                    <a:pt x="325996" y="22453"/>
                  </a:lnTo>
                  <a:lnTo>
                    <a:pt x="337540" y="46215"/>
                  </a:lnTo>
                  <a:lnTo>
                    <a:pt x="341058" y="74866"/>
                  </a:lnTo>
                  <a:lnTo>
                    <a:pt x="336943" y="115100"/>
                  </a:lnTo>
                  <a:lnTo>
                    <a:pt x="332511" y="162979"/>
                  </a:lnTo>
                  <a:lnTo>
                    <a:pt x="327901" y="217208"/>
                  </a:lnTo>
                  <a:lnTo>
                    <a:pt x="323215" y="276466"/>
                  </a:lnTo>
                  <a:lnTo>
                    <a:pt x="318566" y="339445"/>
                  </a:lnTo>
                  <a:lnTo>
                    <a:pt x="314071" y="404850"/>
                  </a:lnTo>
                  <a:lnTo>
                    <a:pt x="309841" y="471360"/>
                  </a:lnTo>
                  <a:lnTo>
                    <a:pt x="306006" y="537654"/>
                  </a:lnTo>
                  <a:lnTo>
                    <a:pt x="302666" y="602449"/>
                  </a:lnTo>
                  <a:lnTo>
                    <a:pt x="299935" y="664425"/>
                  </a:lnTo>
                  <a:lnTo>
                    <a:pt x="297942" y="722261"/>
                  </a:lnTo>
                  <a:lnTo>
                    <a:pt x="296786" y="774661"/>
                  </a:lnTo>
                  <a:lnTo>
                    <a:pt x="296595" y="820318"/>
                  </a:lnTo>
                  <a:lnTo>
                    <a:pt x="297472" y="857910"/>
                  </a:lnTo>
                  <a:lnTo>
                    <a:pt x="299529" y="886142"/>
                  </a:lnTo>
                  <a:lnTo>
                    <a:pt x="302907" y="903693"/>
                  </a:lnTo>
                  <a:lnTo>
                    <a:pt x="307682" y="909256"/>
                  </a:lnTo>
                  <a:lnTo>
                    <a:pt x="354050" y="901496"/>
                  </a:lnTo>
                  <a:lnTo>
                    <a:pt x="391528" y="892835"/>
                  </a:lnTo>
                  <a:lnTo>
                    <a:pt x="423862" y="880884"/>
                  </a:lnTo>
                  <a:lnTo>
                    <a:pt x="454787" y="863244"/>
                  </a:lnTo>
                  <a:lnTo>
                    <a:pt x="463346" y="845413"/>
                  </a:lnTo>
                  <a:lnTo>
                    <a:pt x="454012" y="799909"/>
                  </a:lnTo>
                  <a:lnTo>
                    <a:pt x="463435" y="783475"/>
                  </a:lnTo>
                  <a:lnTo>
                    <a:pt x="490994" y="759764"/>
                  </a:lnTo>
                  <a:lnTo>
                    <a:pt x="505206" y="728052"/>
                  </a:lnTo>
                  <a:lnTo>
                    <a:pt x="508939" y="689381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6273945" y="7731664"/>
              <a:ext cx="2186305" cy="217804"/>
            </a:xfrm>
            <a:custGeom>
              <a:avLst/>
              <a:gdLst/>
              <a:ahLst/>
              <a:cxnLst/>
              <a:rect l="l" t="t" r="r" b="b"/>
              <a:pathLst>
                <a:path w="2186305" h="217804">
                  <a:moveTo>
                    <a:pt x="236220" y="2489"/>
                  </a:moveTo>
                  <a:lnTo>
                    <a:pt x="0" y="2489"/>
                  </a:lnTo>
                  <a:lnTo>
                    <a:pt x="0" y="217792"/>
                  </a:lnTo>
                  <a:lnTo>
                    <a:pt x="115303" y="217792"/>
                  </a:lnTo>
                  <a:lnTo>
                    <a:pt x="236220" y="2489"/>
                  </a:lnTo>
                  <a:close/>
                </a:path>
                <a:path w="2186305" h="217804">
                  <a:moveTo>
                    <a:pt x="2185962" y="0"/>
                  </a:moveTo>
                  <a:lnTo>
                    <a:pt x="1949729" y="0"/>
                  </a:lnTo>
                  <a:lnTo>
                    <a:pt x="2070658" y="215315"/>
                  </a:lnTo>
                  <a:lnTo>
                    <a:pt x="2185962" y="215315"/>
                  </a:lnTo>
                  <a:lnTo>
                    <a:pt x="2185962" y="0"/>
                  </a:lnTo>
                  <a:close/>
                </a:path>
              </a:pathLst>
            </a:custGeom>
            <a:solidFill>
              <a:srgbClr val="FDDC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6120398" y="7318269"/>
              <a:ext cx="2489835" cy="418465"/>
            </a:xfrm>
            <a:custGeom>
              <a:avLst/>
              <a:gdLst/>
              <a:ahLst/>
              <a:cxnLst/>
              <a:rect l="l" t="t" r="r" b="b"/>
              <a:pathLst>
                <a:path w="2489834" h="418465">
                  <a:moveTo>
                    <a:pt x="2489222" y="0"/>
                  </a:moveTo>
                  <a:lnTo>
                    <a:pt x="0" y="0"/>
                  </a:lnTo>
                  <a:lnTo>
                    <a:pt x="0" y="418165"/>
                  </a:lnTo>
                  <a:lnTo>
                    <a:pt x="2489222" y="418165"/>
                  </a:lnTo>
                  <a:lnTo>
                    <a:pt x="2489222" y="0"/>
                  </a:lnTo>
                  <a:close/>
                </a:path>
              </a:pathLst>
            </a:custGeom>
            <a:solidFill>
              <a:srgbClr val="F085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6120406" y="7736421"/>
              <a:ext cx="2489835" cy="92710"/>
            </a:xfrm>
            <a:custGeom>
              <a:avLst/>
              <a:gdLst/>
              <a:ahLst/>
              <a:cxnLst/>
              <a:rect l="l" t="t" r="r" b="b"/>
              <a:pathLst>
                <a:path w="2489834" h="92709">
                  <a:moveTo>
                    <a:pt x="2489222" y="0"/>
                  </a:moveTo>
                  <a:lnTo>
                    <a:pt x="0" y="0"/>
                  </a:lnTo>
                  <a:lnTo>
                    <a:pt x="7278" y="36048"/>
                  </a:lnTo>
                  <a:lnTo>
                    <a:pt x="27126" y="65483"/>
                  </a:lnTo>
                  <a:lnTo>
                    <a:pt x="56564" y="85328"/>
                  </a:lnTo>
                  <a:lnTo>
                    <a:pt x="92614" y="92604"/>
                  </a:lnTo>
                  <a:lnTo>
                    <a:pt x="2396618" y="92604"/>
                  </a:lnTo>
                  <a:lnTo>
                    <a:pt x="2432666" y="85328"/>
                  </a:lnTo>
                  <a:lnTo>
                    <a:pt x="2462101" y="65483"/>
                  </a:lnTo>
                  <a:lnTo>
                    <a:pt x="2481946" y="36048"/>
                  </a:lnTo>
                  <a:lnTo>
                    <a:pt x="2489222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6120402" y="7044454"/>
              <a:ext cx="2489835" cy="692150"/>
            </a:xfrm>
            <a:custGeom>
              <a:avLst/>
              <a:gdLst/>
              <a:ahLst/>
              <a:cxnLst/>
              <a:rect l="l" t="t" r="r" b="b"/>
              <a:pathLst>
                <a:path w="2489834" h="692150">
                  <a:moveTo>
                    <a:pt x="385940" y="294081"/>
                  </a:moveTo>
                  <a:lnTo>
                    <a:pt x="382092" y="246380"/>
                  </a:lnTo>
                  <a:lnTo>
                    <a:pt x="370954" y="201129"/>
                  </a:lnTo>
                  <a:lnTo>
                    <a:pt x="353123" y="158927"/>
                  </a:lnTo>
                  <a:lnTo>
                    <a:pt x="329196" y="120396"/>
                  </a:lnTo>
                  <a:lnTo>
                    <a:pt x="299808" y="86131"/>
                  </a:lnTo>
                  <a:lnTo>
                    <a:pt x="265531" y="56730"/>
                  </a:lnTo>
                  <a:lnTo>
                    <a:pt x="226999" y="32816"/>
                  </a:lnTo>
                  <a:lnTo>
                    <a:pt x="184810" y="14986"/>
                  </a:lnTo>
                  <a:lnTo>
                    <a:pt x="139560" y="3848"/>
                  </a:lnTo>
                  <a:lnTo>
                    <a:pt x="91859" y="0"/>
                  </a:lnTo>
                  <a:lnTo>
                    <a:pt x="56108" y="7213"/>
                  </a:lnTo>
                  <a:lnTo>
                    <a:pt x="26911" y="26911"/>
                  </a:lnTo>
                  <a:lnTo>
                    <a:pt x="7213" y="56108"/>
                  </a:lnTo>
                  <a:lnTo>
                    <a:pt x="0" y="91859"/>
                  </a:lnTo>
                  <a:lnTo>
                    <a:pt x="0" y="691972"/>
                  </a:lnTo>
                  <a:lnTo>
                    <a:pt x="385940" y="691972"/>
                  </a:lnTo>
                  <a:lnTo>
                    <a:pt x="385940" y="294081"/>
                  </a:lnTo>
                  <a:close/>
                </a:path>
                <a:path w="2489834" h="692150">
                  <a:moveTo>
                    <a:pt x="2489212" y="91859"/>
                  </a:moveTo>
                  <a:lnTo>
                    <a:pt x="2481999" y="56108"/>
                  </a:lnTo>
                  <a:lnTo>
                    <a:pt x="2462314" y="26911"/>
                  </a:lnTo>
                  <a:lnTo>
                    <a:pt x="2433116" y="7213"/>
                  </a:lnTo>
                  <a:lnTo>
                    <a:pt x="2397353" y="0"/>
                  </a:lnTo>
                  <a:lnTo>
                    <a:pt x="2349652" y="3848"/>
                  </a:lnTo>
                  <a:lnTo>
                    <a:pt x="2304415" y="14986"/>
                  </a:lnTo>
                  <a:lnTo>
                    <a:pt x="2262213" y="32816"/>
                  </a:lnTo>
                  <a:lnTo>
                    <a:pt x="2223681" y="56730"/>
                  </a:lnTo>
                  <a:lnTo>
                    <a:pt x="2189416" y="86131"/>
                  </a:lnTo>
                  <a:lnTo>
                    <a:pt x="2160016" y="120396"/>
                  </a:lnTo>
                  <a:lnTo>
                    <a:pt x="2136102" y="158927"/>
                  </a:lnTo>
                  <a:lnTo>
                    <a:pt x="2118271" y="201129"/>
                  </a:lnTo>
                  <a:lnTo>
                    <a:pt x="2107120" y="246380"/>
                  </a:lnTo>
                  <a:lnTo>
                    <a:pt x="2103272" y="294081"/>
                  </a:lnTo>
                  <a:lnTo>
                    <a:pt x="2103272" y="691972"/>
                  </a:lnTo>
                  <a:lnTo>
                    <a:pt x="2489212" y="691972"/>
                  </a:lnTo>
                  <a:lnTo>
                    <a:pt x="2489212" y="91859"/>
                  </a:lnTo>
                  <a:close/>
                </a:path>
              </a:pathLst>
            </a:custGeom>
            <a:solidFill>
              <a:srgbClr val="F294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7656092" y="6813745"/>
              <a:ext cx="345440" cy="431800"/>
            </a:xfrm>
            <a:custGeom>
              <a:avLst/>
              <a:gdLst/>
              <a:ahLst/>
              <a:cxnLst/>
              <a:rect l="l" t="t" r="r" b="b"/>
              <a:pathLst>
                <a:path w="345440" h="431800">
                  <a:moveTo>
                    <a:pt x="162466" y="0"/>
                  </a:moveTo>
                  <a:lnTo>
                    <a:pt x="42836" y="32700"/>
                  </a:lnTo>
                  <a:lnTo>
                    <a:pt x="0" y="297006"/>
                  </a:lnTo>
                  <a:lnTo>
                    <a:pt x="188" y="306130"/>
                  </a:lnTo>
                  <a:lnTo>
                    <a:pt x="3501" y="314339"/>
                  </a:lnTo>
                  <a:lnTo>
                    <a:pt x="9466" y="320882"/>
                  </a:lnTo>
                  <a:lnTo>
                    <a:pt x="17612" y="325005"/>
                  </a:lnTo>
                  <a:lnTo>
                    <a:pt x="224516" y="368774"/>
                  </a:lnTo>
                  <a:lnTo>
                    <a:pt x="330628" y="431620"/>
                  </a:lnTo>
                  <a:lnTo>
                    <a:pt x="344931" y="396239"/>
                  </a:lnTo>
                  <a:lnTo>
                    <a:pt x="340984" y="385789"/>
                  </a:lnTo>
                  <a:lnTo>
                    <a:pt x="335406" y="374157"/>
                  </a:lnTo>
                  <a:lnTo>
                    <a:pt x="296989" y="330047"/>
                  </a:lnTo>
                  <a:lnTo>
                    <a:pt x="241547" y="301981"/>
                  </a:lnTo>
                  <a:lnTo>
                    <a:pt x="210600" y="292703"/>
                  </a:lnTo>
                  <a:lnTo>
                    <a:pt x="110802" y="251688"/>
                  </a:lnTo>
                  <a:lnTo>
                    <a:pt x="141807" y="102541"/>
                  </a:lnTo>
                  <a:lnTo>
                    <a:pt x="162466" y="0"/>
                  </a:lnTo>
                  <a:close/>
                </a:path>
              </a:pathLst>
            </a:custGeom>
            <a:solidFill>
              <a:srgbClr val="FAD4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698930" y="6660222"/>
              <a:ext cx="149231" cy="22810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7966945" y="6778389"/>
              <a:ext cx="361315" cy="451484"/>
            </a:xfrm>
            <a:custGeom>
              <a:avLst/>
              <a:gdLst/>
              <a:ahLst/>
              <a:cxnLst/>
              <a:rect l="l" t="t" r="r" b="b"/>
              <a:pathLst>
                <a:path w="361315" h="451484">
                  <a:moveTo>
                    <a:pt x="283708" y="0"/>
                  </a:moveTo>
                  <a:lnTo>
                    <a:pt x="167973" y="41799"/>
                  </a:lnTo>
                  <a:lnTo>
                    <a:pt x="245427" y="272525"/>
                  </a:lnTo>
                  <a:lnTo>
                    <a:pt x="155283" y="315163"/>
                  </a:lnTo>
                  <a:lnTo>
                    <a:pt x="83255" y="343679"/>
                  </a:lnTo>
                  <a:lnTo>
                    <a:pt x="48507" y="364748"/>
                  </a:lnTo>
                  <a:lnTo>
                    <a:pt x="13798" y="398116"/>
                  </a:lnTo>
                  <a:lnTo>
                    <a:pt x="0" y="425149"/>
                  </a:lnTo>
                  <a:lnTo>
                    <a:pt x="14324" y="450876"/>
                  </a:lnTo>
                  <a:lnTo>
                    <a:pt x="144623" y="392867"/>
                  </a:lnTo>
                  <a:lnTo>
                    <a:pt x="343455" y="339424"/>
                  </a:lnTo>
                  <a:lnTo>
                    <a:pt x="351600" y="335293"/>
                  </a:lnTo>
                  <a:lnTo>
                    <a:pt x="357565" y="328743"/>
                  </a:lnTo>
                  <a:lnTo>
                    <a:pt x="360874" y="320529"/>
                  </a:lnTo>
                  <a:lnTo>
                    <a:pt x="361057" y="311404"/>
                  </a:lnTo>
                  <a:lnTo>
                    <a:pt x="283708" y="0"/>
                  </a:lnTo>
                  <a:close/>
                </a:path>
              </a:pathLst>
            </a:custGeom>
            <a:solidFill>
              <a:srgbClr val="FAD4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121500" y="6660222"/>
              <a:ext cx="149168" cy="22817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839482" y="7875383"/>
              <a:ext cx="267626" cy="20886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7779175" y="7171048"/>
              <a:ext cx="398780" cy="717550"/>
            </a:xfrm>
            <a:custGeom>
              <a:avLst/>
              <a:gdLst/>
              <a:ahLst/>
              <a:cxnLst/>
              <a:rect l="l" t="t" r="r" b="b"/>
              <a:pathLst>
                <a:path w="398780" h="717550">
                  <a:moveTo>
                    <a:pt x="398665" y="717003"/>
                  </a:moveTo>
                  <a:lnTo>
                    <a:pt x="394208" y="104952"/>
                  </a:lnTo>
                  <a:lnTo>
                    <a:pt x="377177" y="38684"/>
                  </a:lnTo>
                  <a:lnTo>
                    <a:pt x="320573" y="292"/>
                  </a:lnTo>
                  <a:lnTo>
                    <a:pt x="275996" y="0"/>
                  </a:lnTo>
                  <a:lnTo>
                    <a:pt x="237883" y="18364"/>
                  </a:lnTo>
                  <a:lnTo>
                    <a:pt x="211175" y="51155"/>
                  </a:lnTo>
                  <a:lnTo>
                    <a:pt x="201168" y="93992"/>
                  </a:lnTo>
                  <a:lnTo>
                    <a:pt x="191160" y="51155"/>
                  </a:lnTo>
                  <a:lnTo>
                    <a:pt x="164439" y="18364"/>
                  </a:lnTo>
                  <a:lnTo>
                    <a:pt x="126326" y="0"/>
                  </a:lnTo>
                  <a:lnTo>
                    <a:pt x="82067" y="203"/>
                  </a:lnTo>
                  <a:lnTo>
                    <a:pt x="25158" y="38684"/>
                  </a:lnTo>
                  <a:lnTo>
                    <a:pt x="8128" y="104952"/>
                  </a:lnTo>
                  <a:lnTo>
                    <a:pt x="0" y="717003"/>
                  </a:lnTo>
                  <a:lnTo>
                    <a:pt x="201104" y="717003"/>
                  </a:lnTo>
                  <a:lnTo>
                    <a:pt x="201231" y="717003"/>
                  </a:lnTo>
                  <a:lnTo>
                    <a:pt x="398665" y="717003"/>
                  </a:lnTo>
                  <a:close/>
                </a:path>
              </a:pathLst>
            </a:custGeom>
            <a:solidFill>
              <a:srgbClr val="86C1E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413424" y="6869657"/>
              <a:ext cx="138524" cy="17956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6972964" y="7117276"/>
              <a:ext cx="398780" cy="243204"/>
            </a:xfrm>
            <a:custGeom>
              <a:avLst/>
              <a:gdLst/>
              <a:ahLst/>
              <a:cxnLst/>
              <a:rect l="l" t="t" r="r" b="b"/>
              <a:pathLst>
                <a:path w="398780" h="243204">
                  <a:moveTo>
                    <a:pt x="278881" y="0"/>
                  </a:moveTo>
                  <a:lnTo>
                    <a:pt x="0" y="24051"/>
                  </a:lnTo>
                  <a:lnTo>
                    <a:pt x="247008" y="242955"/>
                  </a:lnTo>
                  <a:lnTo>
                    <a:pt x="351521" y="235069"/>
                  </a:lnTo>
                  <a:lnTo>
                    <a:pt x="398316" y="212257"/>
                  </a:lnTo>
                  <a:lnTo>
                    <a:pt x="398155" y="156357"/>
                  </a:lnTo>
                  <a:lnTo>
                    <a:pt x="361800" y="49202"/>
                  </a:lnTo>
                  <a:lnTo>
                    <a:pt x="278881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6722542" y="6472092"/>
              <a:ext cx="622935" cy="705485"/>
            </a:xfrm>
            <a:custGeom>
              <a:avLst/>
              <a:gdLst/>
              <a:ahLst/>
              <a:cxnLst/>
              <a:rect l="l" t="t" r="r" b="b"/>
              <a:pathLst>
                <a:path w="622934" h="705484">
                  <a:moveTo>
                    <a:pt x="315544" y="0"/>
                  </a:moveTo>
                  <a:lnTo>
                    <a:pt x="255341" y="3181"/>
                  </a:lnTo>
                  <a:lnTo>
                    <a:pt x="201856" y="12120"/>
                  </a:lnTo>
                  <a:lnTo>
                    <a:pt x="157560" y="25903"/>
                  </a:lnTo>
                  <a:lnTo>
                    <a:pt x="89718" y="72487"/>
                  </a:lnTo>
                  <a:lnTo>
                    <a:pt x="60656" y="110266"/>
                  </a:lnTo>
                  <a:lnTo>
                    <a:pt x="37468" y="154292"/>
                  </a:lnTo>
                  <a:lnTo>
                    <a:pt x="19888" y="201899"/>
                  </a:lnTo>
                  <a:lnTo>
                    <a:pt x="9039" y="283258"/>
                  </a:lnTo>
                  <a:lnTo>
                    <a:pt x="5110" y="344145"/>
                  </a:lnTo>
                  <a:lnTo>
                    <a:pt x="2254" y="409946"/>
                  </a:lnTo>
                  <a:lnTo>
                    <a:pt x="532" y="474245"/>
                  </a:lnTo>
                  <a:lnTo>
                    <a:pt x="0" y="530623"/>
                  </a:lnTo>
                  <a:lnTo>
                    <a:pt x="716" y="572663"/>
                  </a:lnTo>
                  <a:lnTo>
                    <a:pt x="10009" y="642448"/>
                  </a:lnTo>
                  <a:lnTo>
                    <a:pt x="50709" y="696296"/>
                  </a:lnTo>
                  <a:lnTo>
                    <a:pt x="79425" y="704910"/>
                  </a:lnTo>
                  <a:lnTo>
                    <a:pt x="612226" y="702868"/>
                  </a:lnTo>
                  <a:lnTo>
                    <a:pt x="619514" y="555890"/>
                  </a:lnTo>
                  <a:lnTo>
                    <a:pt x="622431" y="473941"/>
                  </a:lnTo>
                  <a:lnTo>
                    <a:pt x="621415" y="427358"/>
                  </a:lnTo>
                  <a:lnTo>
                    <a:pt x="616906" y="386480"/>
                  </a:lnTo>
                  <a:lnTo>
                    <a:pt x="611363" y="343468"/>
                  </a:lnTo>
                  <a:lnTo>
                    <a:pt x="604452" y="296019"/>
                  </a:lnTo>
                  <a:lnTo>
                    <a:pt x="595417" y="246315"/>
                  </a:lnTo>
                  <a:lnTo>
                    <a:pt x="583503" y="196537"/>
                  </a:lnTo>
                  <a:lnTo>
                    <a:pt x="567952" y="148864"/>
                  </a:lnTo>
                  <a:lnTo>
                    <a:pt x="548008" y="105478"/>
                  </a:lnTo>
                  <a:lnTo>
                    <a:pt x="522915" y="68561"/>
                  </a:lnTo>
                  <a:lnTo>
                    <a:pt x="491915" y="40291"/>
                  </a:lnTo>
                  <a:lnTo>
                    <a:pt x="450412" y="18813"/>
                  </a:lnTo>
                  <a:lnTo>
                    <a:pt x="406317" y="6650"/>
                  </a:lnTo>
                  <a:lnTo>
                    <a:pt x="360929" y="1234"/>
                  </a:lnTo>
                  <a:lnTo>
                    <a:pt x="315544" y="0"/>
                  </a:lnTo>
                  <a:close/>
                </a:path>
              </a:pathLst>
            </a:custGeom>
            <a:solidFill>
              <a:srgbClr val="89CC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6903102" y="6140421"/>
              <a:ext cx="285750" cy="404495"/>
            </a:xfrm>
            <a:custGeom>
              <a:avLst/>
              <a:gdLst/>
              <a:ahLst/>
              <a:cxnLst/>
              <a:rect l="l" t="t" r="r" b="b"/>
              <a:pathLst>
                <a:path w="285750" h="404495">
                  <a:moveTo>
                    <a:pt x="119074" y="0"/>
                  </a:moveTo>
                  <a:lnTo>
                    <a:pt x="69934" y="13145"/>
                  </a:lnTo>
                  <a:lnTo>
                    <a:pt x="31152" y="41857"/>
                  </a:lnTo>
                  <a:lnTo>
                    <a:pt x="6562" y="81972"/>
                  </a:lnTo>
                  <a:lnTo>
                    <a:pt x="0" y="129325"/>
                  </a:lnTo>
                  <a:lnTo>
                    <a:pt x="418" y="135022"/>
                  </a:lnTo>
                  <a:lnTo>
                    <a:pt x="7394" y="166901"/>
                  </a:lnTo>
                  <a:lnTo>
                    <a:pt x="20623" y="198802"/>
                  </a:lnTo>
                  <a:lnTo>
                    <a:pt x="36006" y="234493"/>
                  </a:lnTo>
                  <a:lnTo>
                    <a:pt x="49443" y="277740"/>
                  </a:lnTo>
                  <a:lnTo>
                    <a:pt x="50656" y="286060"/>
                  </a:lnTo>
                  <a:lnTo>
                    <a:pt x="53024" y="312870"/>
                  </a:lnTo>
                  <a:lnTo>
                    <a:pt x="51320" y="323825"/>
                  </a:lnTo>
                  <a:lnTo>
                    <a:pt x="46636" y="348958"/>
                  </a:lnTo>
                  <a:lnTo>
                    <a:pt x="42626" y="368763"/>
                  </a:lnTo>
                  <a:lnTo>
                    <a:pt x="46239" y="376177"/>
                  </a:lnTo>
                  <a:lnTo>
                    <a:pt x="95020" y="401207"/>
                  </a:lnTo>
                  <a:lnTo>
                    <a:pt x="114069" y="404218"/>
                  </a:lnTo>
                  <a:lnTo>
                    <a:pt x="135569" y="403149"/>
                  </a:lnTo>
                  <a:lnTo>
                    <a:pt x="178884" y="388218"/>
                  </a:lnTo>
                  <a:lnTo>
                    <a:pt x="193070" y="365287"/>
                  </a:lnTo>
                  <a:lnTo>
                    <a:pt x="190831" y="356491"/>
                  </a:lnTo>
                  <a:lnTo>
                    <a:pt x="183246" y="340905"/>
                  </a:lnTo>
                  <a:lnTo>
                    <a:pt x="177227" y="325675"/>
                  </a:lnTo>
                  <a:lnTo>
                    <a:pt x="175312" y="313831"/>
                  </a:lnTo>
                  <a:lnTo>
                    <a:pt x="180036" y="308398"/>
                  </a:lnTo>
                  <a:lnTo>
                    <a:pt x="199417" y="307818"/>
                  </a:lnTo>
                  <a:lnTo>
                    <a:pt x="218482" y="308261"/>
                  </a:lnTo>
                  <a:lnTo>
                    <a:pt x="236028" y="305184"/>
                  </a:lnTo>
                  <a:lnTo>
                    <a:pt x="250851" y="294043"/>
                  </a:lnTo>
                  <a:lnTo>
                    <a:pt x="258981" y="280101"/>
                  </a:lnTo>
                  <a:lnTo>
                    <a:pt x="263645" y="264603"/>
                  </a:lnTo>
                  <a:lnTo>
                    <a:pt x="265527" y="248380"/>
                  </a:lnTo>
                  <a:lnTo>
                    <a:pt x="265311" y="232265"/>
                  </a:lnTo>
                  <a:lnTo>
                    <a:pt x="261814" y="188444"/>
                  </a:lnTo>
                  <a:lnTo>
                    <a:pt x="265160" y="186317"/>
                  </a:lnTo>
                  <a:lnTo>
                    <a:pt x="272767" y="182952"/>
                  </a:lnTo>
                  <a:lnTo>
                    <a:pt x="280754" y="178958"/>
                  </a:lnTo>
                  <a:lnTo>
                    <a:pt x="285237" y="174947"/>
                  </a:lnTo>
                  <a:lnTo>
                    <a:pt x="283039" y="165094"/>
                  </a:lnTo>
                  <a:lnTo>
                    <a:pt x="258280" y="114517"/>
                  </a:lnTo>
                  <a:lnTo>
                    <a:pt x="236840" y="76793"/>
                  </a:lnTo>
                  <a:lnTo>
                    <a:pt x="199623" y="22377"/>
                  </a:lnTo>
                  <a:lnTo>
                    <a:pt x="152770" y="5507"/>
                  </a:lnTo>
                  <a:lnTo>
                    <a:pt x="147045" y="4698"/>
                  </a:lnTo>
                  <a:lnTo>
                    <a:pt x="124810" y="826"/>
                  </a:lnTo>
                  <a:lnTo>
                    <a:pt x="119074" y="0"/>
                  </a:lnTo>
                  <a:close/>
                </a:path>
              </a:pathLst>
            </a:custGeom>
            <a:solidFill>
              <a:srgbClr val="E3BB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6872693" y="6130606"/>
              <a:ext cx="201295" cy="292735"/>
            </a:xfrm>
            <a:custGeom>
              <a:avLst/>
              <a:gdLst/>
              <a:ahLst/>
              <a:cxnLst/>
              <a:rect l="l" t="t" r="r" b="b"/>
              <a:pathLst>
                <a:path w="201294" h="292735">
                  <a:moveTo>
                    <a:pt x="114442" y="0"/>
                  </a:moveTo>
                  <a:lnTo>
                    <a:pt x="75008" y="8903"/>
                  </a:lnTo>
                  <a:lnTo>
                    <a:pt x="41357" y="28710"/>
                  </a:lnTo>
                  <a:lnTo>
                    <a:pt x="15978" y="57728"/>
                  </a:lnTo>
                  <a:lnTo>
                    <a:pt x="1362" y="94263"/>
                  </a:lnTo>
                  <a:lnTo>
                    <a:pt x="0" y="136624"/>
                  </a:lnTo>
                  <a:lnTo>
                    <a:pt x="14183" y="186875"/>
                  </a:lnTo>
                  <a:lnTo>
                    <a:pt x="36213" y="224025"/>
                  </a:lnTo>
                  <a:lnTo>
                    <a:pt x="59437" y="254931"/>
                  </a:lnTo>
                  <a:lnTo>
                    <a:pt x="77201" y="286452"/>
                  </a:lnTo>
                  <a:lnTo>
                    <a:pt x="78426" y="289708"/>
                  </a:lnTo>
                  <a:lnTo>
                    <a:pt x="81882" y="291499"/>
                  </a:lnTo>
                  <a:lnTo>
                    <a:pt x="86395" y="292326"/>
                  </a:lnTo>
                  <a:lnTo>
                    <a:pt x="100445" y="291816"/>
                  </a:lnTo>
                  <a:lnTo>
                    <a:pt x="112696" y="285749"/>
                  </a:lnTo>
                  <a:lnTo>
                    <a:pt x="121812" y="275353"/>
                  </a:lnTo>
                  <a:lnTo>
                    <a:pt x="126456" y="261856"/>
                  </a:lnTo>
                  <a:lnTo>
                    <a:pt x="133336" y="210632"/>
                  </a:lnTo>
                  <a:lnTo>
                    <a:pt x="133182" y="200165"/>
                  </a:lnTo>
                  <a:lnTo>
                    <a:pt x="130075" y="190386"/>
                  </a:lnTo>
                  <a:lnTo>
                    <a:pt x="124308" y="181900"/>
                  </a:lnTo>
                  <a:lnTo>
                    <a:pt x="116174" y="175314"/>
                  </a:lnTo>
                  <a:lnTo>
                    <a:pt x="104436" y="168393"/>
                  </a:lnTo>
                  <a:lnTo>
                    <a:pt x="98704" y="164190"/>
                  </a:lnTo>
                  <a:lnTo>
                    <a:pt x="83658" y="122678"/>
                  </a:lnTo>
                  <a:lnTo>
                    <a:pt x="85426" y="113016"/>
                  </a:lnTo>
                  <a:lnTo>
                    <a:pt x="131742" y="68155"/>
                  </a:lnTo>
                  <a:lnTo>
                    <a:pt x="169921" y="38344"/>
                  </a:lnTo>
                  <a:lnTo>
                    <a:pt x="200741" y="24005"/>
                  </a:lnTo>
                  <a:lnTo>
                    <a:pt x="200695" y="21675"/>
                  </a:lnTo>
                  <a:lnTo>
                    <a:pt x="157168" y="3693"/>
                  </a:lnTo>
                  <a:lnTo>
                    <a:pt x="114442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870271" y="6085132"/>
              <a:ext cx="250639" cy="29052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7027748" y="7120514"/>
              <a:ext cx="260985" cy="829944"/>
            </a:xfrm>
            <a:custGeom>
              <a:avLst/>
              <a:gdLst/>
              <a:ahLst/>
              <a:cxnLst/>
              <a:rect l="l" t="t" r="r" b="b"/>
              <a:pathLst>
                <a:path w="260984" h="829945">
                  <a:moveTo>
                    <a:pt x="112687" y="0"/>
                  </a:moveTo>
                  <a:lnTo>
                    <a:pt x="68828" y="14497"/>
                  </a:lnTo>
                  <a:lnTo>
                    <a:pt x="33008" y="41803"/>
                  </a:lnTo>
                  <a:lnTo>
                    <a:pt x="8856" y="78721"/>
                  </a:lnTo>
                  <a:lnTo>
                    <a:pt x="0" y="122057"/>
                  </a:lnTo>
                  <a:lnTo>
                    <a:pt x="0" y="829345"/>
                  </a:lnTo>
                  <a:lnTo>
                    <a:pt x="164665" y="829345"/>
                  </a:lnTo>
                  <a:lnTo>
                    <a:pt x="260850" y="135041"/>
                  </a:lnTo>
                  <a:lnTo>
                    <a:pt x="257367" y="91309"/>
                  </a:lnTo>
                  <a:lnTo>
                    <a:pt x="237843" y="51411"/>
                  </a:lnTo>
                  <a:lnTo>
                    <a:pt x="204949" y="19966"/>
                  </a:lnTo>
                  <a:lnTo>
                    <a:pt x="161356" y="1590"/>
                  </a:lnTo>
                  <a:lnTo>
                    <a:pt x="112687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7347076" y="7328899"/>
              <a:ext cx="113030" cy="138430"/>
            </a:xfrm>
            <a:custGeom>
              <a:avLst/>
              <a:gdLst/>
              <a:ahLst/>
              <a:cxnLst/>
              <a:rect l="l" t="t" r="r" b="b"/>
              <a:pathLst>
                <a:path w="113030" h="138429">
                  <a:moveTo>
                    <a:pt x="67244" y="0"/>
                  </a:moveTo>
                  <a:lnTo>
                    <a:pt x="0" y="96070"/>
                  </a:lnTo>
                  <a:lnTo>
                    <a:pt x="112635" y="138215"/>
                  </a:lnTo>
                  <a:lnTo>
                    <a:pt x="112635" y="29506"/>
                  </a:lnTo>
                  <a:lnTo>
                    <a:pt x="67244" y="0"/>
                  </a:lnTo>
                  <a:close/>
                </a:path>
              </a:pathLst>
            </a:custGeom>
            <a:solidFill>
              <a:srgbClr val="E3BB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6661319" y="7047204"/>
              <a:ext cx="753110" cy="478790"/>
            </a:xfrm>
            <a:custGeom>
              <a:avLst/>
              <a:gdLst/>
              <a:ahLst/>
              <a:cxnLst/>
              <a:rect l="l" t="t" r="r" b="b"/>
              <a:pathLst>
                <a:path w="753109" h="478790">
                  <a:moveTo>
                    <a:pt x="135132" y="0"/>
                  </a:moveTo>
                  <a:lnTo>
                    <a:pt x="93618" y="2171"/>
                  </a:lnTo>
                  <a:lnTo>
                    <a:pt x="55093" y="17751"/>
                  </a:lnTo>
                  <a:lnTo>
                    <a:pt x="23880" y="46646"/>
                  </a:lnTo>
                  <a:lnTo>
                    <a:pt x="4187" y="89160"/>
                  </a:lnTo>
                  <a:lnTo>
                    <a:pt x="0" y="135438"/>
                  </a:lnTo>
                  <a:lnTo>
                    <a:pt x="10333" y="176780"/>
                  </a:lnTo>
                  <a:lnTo>
                    <a:pt x="33483" y="209414"/>
                  </a:lnTo>
                  <a:lnTo>
                    <a:pt x="67745" y="229564"/>
                  </a:lnTo>
                  <a:lnTo>
                    <a:pt x="686281" y="478677"/>
                  </a:lnTo>
                  <a:lnTo>
                    <a:pt x="753012" y="281688"/>
                  </a:lnTo>
                  <a:lnTo>
                    <a:pt x="175312" y="11330"/>
                  </a:lnTo>
                  <a:lnTo>
                    <a:pt x="135132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7413224" y="7329963"/>
              <a:ext cx="150495" cy="374650"/>
            </a:xfrm>
            <a:custGeom>
              <a:avLst/>
              <a:gdLst/>
              <a:ahLst/>
              <a:cxnLst/>
              <a:rect l="l" t="t" r="r" b="b"/>
              <a:pathLst>
                <a:path w="150494" h="374650">
                  <a:moveTo>
                    <a:pt x="150304" y="26123"/>
                  </a:moveTo>
                  <a:lnTo>
                    <a:pt x="118033" y="965"/>
                  </a:lnTo>
                  <a:lnTo>
                    <a:pt x="95821" y="0"/>
                  </a:lnTo>
                  <a:lnTo>
                    <a:pt x="94030" y="76"/>
                  </a:lnTo>
                  <a:lnTo>
                    <a:pt x="92176" y="0"/>
                  </a:lnTo>
                  <a:lnTo>
                    <a:pt x="85813" y="393"/>
                  </a:lnTo>
                  <a:lnTo>
                    <a:pt x="76593" y="749"/>
                  </a:lnTo>
                  <a:lnTo>
                    <a:pt x="73494" y="1155"/>
                  </a:lnTo>
                  <a:lnTo>
                    <a:pt x="70421" y="1333"/>
                  </a:lnTo>
                  <a:lnTo>
                    <a:pt x="65201" y="2209"/>
                  </a:lnTo>
                  <a:lnTo>
                    <a:pt x="60210" y="2844"/>
                  </a:lnTo>
                  <a:lnTo>
                    <a:pt x="56553" y="3657"/>
                  </a:lnTo>
                  <a:lnTo>
                    <a:pt x="52501" y="4330"/>
                  </a:lnTo>
                  <a:lnTo>
                    <a:pt x="48920" y="5346"/>
                  </a:lnTo>
                  <a:lnTo>
                    <a:pt x="46482" y="5880"/>
                  </a:lnTo>
                  <a:lnTo>
                    <a:pt x="46532" y="6019"/>
                  </a:lnTo>
                  <a:lnTo>
                    <a:pt x="38188" y="8369"/>
                  </a:lnTo>
                  <a:lnTo>
                    <a:pt x="29540" y="13716"/>
                  </a:lnTo>
                  <a:lnTo>
                    <a:pt x="24104" y="21932"/>
                  </a:lnTo>
                  <a:lnTo>
                    <a:pt x="22301" y="31699"/>
                  </a:lnTo>
                  <a:lnTo>
                    <a:pt x="24587" y="41719"/>
                  </a:lnTo>
                  <a:lnTo>
                    <a:pt x="28841" y="51282"/>
                  </a:lnTo>
                  <a:lnTo>
                    <a:pt x="31064" y="59042"/>
                  </a:lnTo>
                  <a:lnTo>
                    <a:pt x="19723" y="107137"/>
                  </a:lnTo>
                  <a:lnTo>
                    <a:pt x="0" y="132588"/>
                  </a:lnTo>
                  <a:lnTo>
                    <a:pt x="2641" y="146964"/>
                  </a:lnTo>
                  <a:lnTo>
                    <a:pt x="25730" y="226161"/>
                  </a:lnTo>
                  <a:lnTo>
                    <a:pt x="39116" y="273900"/>
                  </a:lnTo>
                  <a:lnTo>
                    <a:pt x="49530" y="322313"/>
                  </a:lnTo>
                  <a:lnTo>
                    <a:pt x="56286" y="345414"/>
                  </a:lnTo>
                  <a:lnTo>
                    <a:pt x="66306" y="360997"/>
                  </a:lnTo>
                  <a:lnTo>
                    <a:pt x="77368" y="369963"/>
                  </a:lnTo>
                  <a:lnTo>
                    <a:pt x="87210" y="373227"/>
                  </a:lnTo>
                  <a:lnTo>
                    <a:pt x="99009" y="374192"/>
                  </a:lnTo>
                  <a:lnTo>
                    <a:pt x="107848" y="373164"/>
                  </a:lnTo>
                  <a:lnTo>
                    <a:pt x="115354" y="368960"/>
                  </a:lnTo>
                  <a:lnTo>
                    <a:pt x="120726" y="362254"/>
                  </a:lnTo>
                  <a:lnTo>
                    <a:pt x="123202" y="353720"/>
                  </a:lnTo>
                  <a:lnTo>
                    <a:pt x="150304" y="26123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642027" y="7045037"/>
              <a:ext cx="112855" cy="14437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188577" y="7354364"/>
              <a:ext cx="148373" cy="14121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7142625" y="6638191"/>
              <a:ext cx="271145" cy="756920"/>
            </a:xfrm>
            <a:custGeom>
              <a:avLst/>
              <a:gdLst/>
              <a:ahLst/>
              <a:cxnLst/>
              <a:rect l="l" t="t" r="r" b="b"/>
              <a:pathLst>
                <a:path w="271144" h="756920">
                  <a:moveTo>
                    <a:pt x="0" y="0"/>
                  </a:moveTo>
                  <a:lnTo>
                    <a:pt x="126435" y="412113"/>
                  </a:lnTo>
                  <a:lnTo>
                    <a:pt x="75516" y="716093"/>
                  </a:lnTo>
                  <a:lnTo>
                    <a:pt x="194329" y="756793"/>
                  </a:lnTo>
                  <a:lnTo>
                    <a:pt x="270400" y="396574"/>
                  </a:lnTo>
                  <a:lnTo>
                    <a:pt x="270781" y="384958"/>
                  </a:lnTo>
                  <a:lnTo>
                    <a:pt x="270215" y="373377"/>
                  </a:lnTo>
                  <a:lnTo>
                    <a:pt x="268705" y="361884"/>
                  </a:lnTo>
                  <a:lnTo>
                    <a:pt x="266253" y="350533"/>
                  </a:lnTo>
                  <a:lnTo>
                    <a:pt x="160424" y="22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CCB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005589" y="7922946"/>
              <a:ext cx="198309" cy="17571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457281" y="6712521"/>
              <a:ext cx="78024" cy="14744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7876303" y="7168577"/>
              <a:ext cx="203200" cy="138430"/>
            </a:xfrm>
            <a:custGeom>
              <a:avLst/>
              <a:gdLst/>
              <a:ahLst/>
              <a:cxnLst/>
              <a:rect l="l" t="t" r="r" b="b"/>
              <a:pathLst>
                <a:path w="203200" h="138429">
                  <a:moveTo>
                    <a:pt x="202758" y="0"/>
                  </a:moveTo>
                  <a:lnTo>
                    <a:pt x="0" y="0"/>
                  </a:lnTo>
                  <a:lnTo>
                    <a:pt x="0" y="137964"/>
                  </a:lnTo>
                  <a:lnTo>
                    <a:pt x="202758" y="137964"/>
                  </a:lnTo>
                  <a:lnTo>
                    <a:pt x="202758" y="0"/>
                  </a:lnTo>
                  <a:close/>
                </a:path>
              </a:pathLst>
            </a:custGeom>
            <a:solidFill>
              <a:srgbClr val="86C1E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546100" y="5921528"/>
              <a:ext cx="243861" cy="203791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3157250" y="5972136"/>
              <a:ext cx="259079" cy="161925"/>
            </a:xfrm>
            <a:custGeom>
              <a:avLst/>
              <a:gdLst/>
              <a:ahLst/>
              <a:cxnLst/>
              <a:rect l="l" t="t" r="r" b="b"/>
              <a:pathLst>
                <a:path w="259080" h="161925">
                  <a:moveTo>
                    <a:pt x="230343" y="0"/>
                  </a:moveTo>
                  <a:lnTo>
                    <a:pt x="170293" y="5560"/>
                  </a:lnTo>
                  <a:lnTo>
                    <a:pt x="50548" y="73170"/>
                  </a:lnTo>
                  <a:lnTo>
                    <a:pt x="35802" y="81305"/>
                  </a:lnTo>
                  <a:lnTo>
                    <a:pt x="20512" y="92264"/>
                  </a:lnTo>
                  <a:lnTo>
                    <a:pt x="8002" y="105123"/>
                  </a:lnTo>
                  <a:lnTo>
                    <a:pt x="1596" y="118959"/>
                  </a:lnTo>
                  <a:lnTo>
                    <a:pt x="0" y="132437"/>
                  </a:lnTo>
                  <a:lnTo>
                    <a:pt x="1772" y="145329"/>
                  </a:lnTo>
                  <a:lnTo>
                    <a:pt x="10466" y="155596"/>
                  </a:lnTo>
                  <a:lnTo>
                    <a:pt x="29637" y="161199"/>
                  </a:lnTo>
                  <a:lnTo>
                    <a:pt x="36945" y="161569"/>
                  </a:lnTo>
                  <a:lnTo>
                    <a:pt x="44240" y="161239"/>
                  </a:lnTo>
                  <a:lnTo>
                    <a:pt x="95055" y="148440"/>
                  </a:lnTo>
                  <a:lnTo>
                    <a:pt x="147580" y="133115"/>
                  </a:lnTo>
                  <a:lnTo>
                    <a:pt x="201588" y="115840"/>
                  </a:lnTo>
                  <a:lnTo>
                    <a:pt x="242521" y="99829"/>
                  </a:lnTo>
                  <a:lnTo>
                    <a:pt x="258541" y="75243"/>
                  </a:lnTo>
                  <a:lnTo>
                    <a:pt x="258541" y="24156"/>
                  </a:lnTo>
                  <a:lnTo>
                    <a:pt x="256260" y="14126"/>
                  </a:lnTo>
                  <a:lnTo>
                    <a:pt x="250108" y="6164"/>
                  </a:lnTo>
                  <a:lnTo>
                    <a:pt x="241124" y="1159"/>
                  </a:lnTo>
                  <a:lnTo>
                    <a:pt x="230343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336406" y="5883985"/>
              <a:ext cx="75987" cy="111242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3264865" y="4605128"/>
              <a:ext cx="475615" cy="1318895"/>
            </a:xfrm>
            <a:custGeom>
              <a:avLst/>
              <a:gdLst/>
              <a:ahLst/>
              <a:cxnLst/>
              <a:rect l="l" t="t" r="r" b="b"/>
              <a:pathLst>
                <a:path w="475615" h="1318895">
                  <a:moveTo>
                    <a:pt x="475011" y="0"/>
                  </a:moveTo>
                  <a:lnTo>
                    <a:pt x="270745" y="3570"/>
                  </a:lnTo>
                  <a:lnTo>
                    <a:pt x="0" y="7999"/>
                  </a:lnTo>
                  <a:lnTo>
                    <a:pt x="15025" y="686481"/>
                  </a:lnTo>
                  <a:lnTo>
                    <a:pt x="35548" y="1318598"/>
                  </a:lnTo>
                  <a:lnTo>
                    <a:pt x="163042" y="1315289"/>
                  </a:lnTo>
                  <a:lnTo>
                    <a:pt x="229741" y="453567"/>
                  </a:lnTo>
                  <a:lnTo>
                    <a:pt x="258201" y="848361"/>
                  </a:lnTo>
                  <a:lnTo>
                    <a:pt x="394291" y="844822"/>
                  </a:lnTo>
                  <a:lnTo>
                    <a:pt x="475011" y="0"/>
                  </a:lnTo>
                  <a:close/>
                </a:path>
              </a:pathLst>
            </a:custGeom>
            <a:solidFill>
              <a:srgbClr val="8C7D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3404851" y="3927151"/>
              <a:ext cx="238760" cy="707390"/>
            </a:xfrm>
            <a:custGeom>
              <a:avLst/>
              <a:gdLst/>
              <a:ahLst/>
              <a:cxnLst/>
              <a:rect l="l" t="t" r="r" b="b"/>
              <a:pathLst>
                <a:path w="238759" h="707389">
                  <a:moveTo>
                    <a:pt x="0" y="0"/>
                  </a:moveTo>
                  <a:lnTo>
                    <a:pt x="0" y="707203"/>
                  </a:lnTo>
                  <a:lnTo>
                    <a:pt x="238348" y="707203"/>
                  </a:lnTo>
                  <a:lnTo>
                    <a:pt x="238348" y="33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C1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3080519" y="4075485"/>
              <a:ext cx="245745" cy="778510"/>
            </a:xfrm>
            <a:custGeom>
              <a:avLst/>
              <a:gdLst/>
              <a:ahLst/>
              <a:cxnLst/>
              <a:rect l="l" t="t" r="r" b="b"/>
              <a:pathLst>
                <a:path w="245744" h="778510">
                  <a:moveTo>
                    <a:pt x="129137" y="0"/>
                  </a:moveTo>
                  <a:lnTo>
                    <a:pt x="0" y="737883"/>
                  </a:lnTo>
                  <a:lnTo>
                    <a:pt x="2661" y="755030"/>
                  </a:lnTo>
                  <a:lnTo>
                    <a:pt x="13176" y="764633"/>
                  </a:lnTo>
                  <a:lnTo>
                    <a:pt x="29901" y="769223"/>
                  </a:lnTo>
                  <a:lnTo>
                    <a:pt x="51192" y="771327"/>
                  </a:lnTo>
                  <a:lnTo>
                    <a:pt x="137891" y="778133"/>
                  </a:lnTo>
                  <a:lnTo>
                    <a:pt x="245688" y="17413"/>
                  </a:lnTo>
                  <a:lnTo>
                    <a:pt x="129137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090804" y="4836256"/>
              <a:ext cx="91830" cy="109431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3292774" y="5912059"/>
              <a:ext cx="142875" cy="44450"/>
            </a:xfrm>
            <a:custGeom>
              <a:avLst/>
              <a:gdLst/>
              <a:ahLst/>
              <a:cxnLst/>
              <a:rect l="l" t="t" r="r" b="b"/>
              <a:pathLst>
                <a:path w="142875" h="44450">
                  <a:moveTo>
                    <a:pt x="138215" y="0"/>
                  </a:moveTo>
                  <a:lnTo>
                    <a:pt x="4115" y="0"/>
                  </a:lnTo>
                  <a:lnTo>
                    <a:pt x="0" y="4167"/>
                  </a:lnTo>
                  <a:lnTo>
                    <a:pt x="2984" y="40480"/>
                  </a:lnTo>
                  <a:lnTo>
                    <a:pt x="6847" y="43862"/>
                  </a:lnTo>
                  <a:lnTo>
                    <a:pt x="132037" y="43862"/>
                  </a:lnTo>
                  <a:lnTo>
                    <a:pt x="136833" y="43862"/>
                  </a:lnTo>
                  <a:lnTo>
                    <a:pt x="140770" y="40291"/>
                  </a:lnTo>
                  <a:lnTo>
                    <a:pt x="142246" y="3957"/>
                  </a:lnTo>
                  <a:lnTo>
                    <a:pt x="138215" y="0"/>
                  </a:lnTo>
                  <a:close/>
                </a:path>
              </a:pathLst>
            </a:custGeom>
            <a:solidFill>
              <a:srgbClr val="6750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3428340" y="4605126"/>
              <a:ext cx="271145" cy="1315085"/>
            </a:xfrm>
            <a:custGeom>
              <a:avLst/>
              <a:gdLst/>
              <a:ahLst/>
              <a:cxnLst/>
              <a:rect l="l" t="t" r="r" b="b"/>
              <a:pathLst>
                <a:path w="271144" h="1315085">
                  <a:moveTo>
                    <a:pt x="0" y="0"/>
                  </a:moveTo>
                  <a:lnTo>
                    <a:pt x="41003" y="449996"/>
                  </a:lnTo>
                  <a:lnTo>
                    <a:pt x="107703" y="1311740"/>
                  </a:lnTo>
                  <a:lnTo>
                    <a:pt x="235217" y="1315028"/>
                  </a:lnTo>
                  <a:lnTo>
                    <a:pt x="255719" y="682911"/>
                  </a:lnTo>
                  <a:lnTo>
                    <a:pt x="270766" y="4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D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3528927" y="5908489"/>
              <a:ext cx="142875" cy="44450"/>
            </a:xfrm>
            <a:custGeom>
              <a:avLst/>
              <a:gdLst/>
              <a:ahLst/>
              <a:cxnLst/>
              <a:rect l="l" t="t" r="r" b="b"/>
              <a:pathLst>
                <a:path w="142875" h="44450">
                  <a:moveTo>
                    <a:pt x="138142" y="0"/>
                  </a:moveTo>
                  <a:lnTo>
                    <a:pt x="4031" y="0"/>
                  </a:lnTo>
                  <a:lnTo>
                    <a:pt x="0" y="3947"/>
                  </a:lnTo>
                  <a:lnTo>
                    <a:pt x="1497" y="40291"/>
                  </a:lnTo>
                  <a:lnTo>
                    <a:pt x="5434" y="43862"/>
                  </a:lnTo>
                  <a:lnTo>
                    <a:pt x="10209" y="43862"/>
                  </a:lnTo>
                  <a:lnTo>
                    <a:pt x="135409" y="43862"/>
                  </a:lnTo>
                  <a:lnTo>
                    <a:pt x="139283" y="40480"/>
                  </a:lnTo>
                  <a:lnTo>
                    <a:pt x="142246" y="4167"/>
                  </a:lnTo>
                  <a:lnTo>
                    <a:pt x="138142" y="0"/>
                  </a:lnTo>
                  <a:close/>
                </a:path>
              </a:pathLst>
            </a:custGeom>
            <a:solidFill>
              <a:srgbClr val="6750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3678095" y="4123057"/>
              <a:ext cx="241300" cy="763270"/>
            </a:xfrm>
            <a:custGeom>
              <a:avLst/>
              <a:gdLst/>
              <a:ahLst/>
              <a:cxnLst/>
              <a:rect l="l" t="t" r="r" b="b"/>
              <a:pathLst>
                <a:path w="241300" h="763270">
                  <a:moveTo>
                    <a:pt x="114342" y="0"/>
                  </a:moveTo>
                  <a:lnTo>
                    <a:pt x="0" y="17088"/>
                  </a:lnTo>
                  <a:lnTo>
                    <a:pt x="105755" y="763264"/>
                  </a:lnTo>
                  <a:lnTo>
                    <a:pt x="190810" y="756594"/>
                  </a:lnTo>
                  <a:lnTo>
                    <a:pt x="211681" y="754524"/>
                  </a:lnTo>
                  <a:lnTo>
                    <a:pt x="228088" y="750021"/>
                  </a:lnTo>
                  <a:lnTo>
                    <a:pt x="238411" y="740606"/>
                  </a:lnTo>
                  <a:lnTo>
                    <a:pt x="241029" y="723799"/>
                  </a:lnTo>
                  <a:lnTo>
                    <a:pt x="114342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818944" y="4869276"/>
              <a:ext cx="90089" cy="107337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3400063" y="4611199"/>
              <a:ext cx="200660" cy="62230"/>
            </a:xfrm>
            <a:custGeom>
              <a:avLst/>
              <a:gdLst/>
              <a:ahLst/>
              <a:cxnLst/>
              <a:rect l="l" t="t" r="r" b="b"/>
              <a:pathLst>
                <a:path w="200659" h="62229">
                  <a:moveTo>
                    <a:pt x="200517" y="0"/>
                  </a:moveTo>
                  <a:lnTo>
                    <a:pt x="4795" y="0"/>
                  </a:lnTo>
                  <a:lnTo>
                    <a:pt x="0" y="62008"/>
                  </a:lnTo>
                  <a:lnTo>
                    <a:pt x="200517" y="62008"/>
                  </a:lnTo>
                  <a:lnTo>
                    <a:pt x="200517" y="0"/>
                  </a:lnTo>
                  <a:close/>
                </a:path>
              </a:pathLst>
            </a:custGeom>
            <a:solidFill>
              <a:srgbClr val="6750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3206590" y="3899528"/>
              <a:ext cx="589280" cy="991869"/>
            </a:xfrm>
            <a:custGeom>
              <a:avLst/>
              <a:gdLst/>
              <a:ahLst/>
              <a:cxnLst/>
              <a:rect l="l" t="t" r="r" b="b"/>
              <a:pathLst>
                <a:path w="589280" h="991870">
                  <a:moveTo>
                    <a:pt x="247065" y="982002"/>
                  </a:moveTo>
                  <a:lnTo>
                    <a:pt x="223862" y="7112"/>
                  </a:lnTo>
                  <a:lnTo>
                    <a:pt x="220687" y="0"/>
                  </a:lnTo>
                  <a:lnTo>
                    <a:pt x="210388" y="3225"/>
                  </a:lnTo>
                  <a:lnTo>
                    <a:pt x="134086" y="35394"/>
                  </a:lnTo>
                  <a:lnTo>
                    <a:pt x="95224" y="54622"/>
                  </a:lnTo>
                  <a:lnTo>
                    <a:pt x="42291" y="86956"/>
                  </a:lnTo>
                  <a:lnTo>
                    <a:pt x="10337" y="134416"/>
                  </a:lnTo>
                  <a:lnTo>
                    <a:pt x="825" y="215074"/>
                  </a:lnTo>
                  <a:lnTo>
                    <a:pt x="0" y="267512"/>
                  </a:lnTo>
                  <a:lnTo>
                    <a:pt x="1206" y="319811"/>
                  </a:lnTo>
                  <a:lnTo>
                    <a:pt x="4000" y="371830"/>
                  </a:lnTo>
                  <a:lnTo>
                    <a:pt x="7962" y="423494"/>
                  </a:lnTo>
                  <a:lnTo>
                    <a:pt x="12649" y="474675"/>
                  </a:lnTo>
                  <a:lnTo>
                    <a:pt x="22428" y="575195"/>
                  </a:lnTo>
                  <a:lnTo>
                    <a:pt x="26657" y="624319"/>
                  </a:lnTo>
                  <a:lnTo>
                    <a:pt x="29857" y="672553"/>
                  </a:lnTo>
                  <a:lnTo>
                    <a:pt x="31597" y="719785"/>
                  </a:lnTo>
                  <a:lnTo>
                    <a:pt x="31419" y="765911"/>
                  </a:lnTo>
                  <a:lnTo>
                    <a:pt x="32994" y="809447"/>
                  </a:lnTo>
                  <a:lnTo>
                    <a:pt x="39789" y="871423"/>
                  </a:lnTo>
                  <a:lnTo>
                    <a:pt x="52730" y="930402"/>
                  </a:lnTo>
                  <a:lnTo>
                    <a:pt x="72720" y="964984"/>
                  </a:lnTo>
                  <a:lnTo>
                    <a:pt x="132410" y="991323"/>
                  </a:lnTo>
                  <a:lnTo>
                    <a:pt x="174688" y="990333"/>
                  </a:lnTo>
                  <a:lnTo>
                    <a:pt x="247065" y="982002"/>
                  </a:lnTo>
                  <a:close/>
                </a:path>
                <a:path w="589280" h="991870">
                  <a:moveTo>
                    <a:pt x="589280" y="310210"/>
                  </a:moveTo>
                  <a:lnTo>
                    <a:pt x="589191" y="258546"/>
                  </a:lnTo>
                  <a:lnTo>
                    <a:pt x="587705" y="209143"/>
                  </a:lnTo>
                  <a:lnTo>
                    <a:pt x="584581" y="162560"/>
                  </a:lnTo>
                  <a:lnTo>
                    <a:pt x="565416" y="108877"/>
                  </a:lnTo>
                  <a:lnTo>
                    <a:pt x="522109" y="69672"/>
                  </a:lnTo>
                  <a:lnTo>
                    <a:pt x="454621" y="35394"/>
                  </a:lnTo>
                  <a:lnTo>
                    <a:pt x="413550" y="16687"/>
                  </a:lnTo>
                  <a:lnTo>
                    <a:pt x="368020" y="0"/>
                  </a:lnTo>
                  <a:lnTo>
                    <a:pt x="364858" y="7112"/>
                  </a:lnTo>
                  <a:lnTo>
                    <a:pt x="341655" y="982002"/>
                  </a:lnTo>
                  <a:lnTo>
                    <a:pt x="427431" y="990333"/>
                  </a:lnTo>
                  <a:lnTo>
                    <a:pt x="476605" y="991323"/>
                  </a:lnTo>
                  <a:lnTo>
                    <a:pt x="507695" y="983411"/>
                  </a:lnTo>
                  <a:lnTo>
                    <a:pt x="556920" y="947331"/>
                  </a:lnTo>
                  <a:lnTo>
                    <a:pt x="566712" y="900849"/>
                  </a:lnTo>
                  <a:lnTo>
                    <a:pt x="566026" y="874242"/>
                  </a:lnTo>
                  <a:lnTo>
                    <a:pt x="565619" y="833196"/>
                  </a:lnTo>
                  <a:lnTo>
                    <a:pt x="566445" y="788479"/>
                  </a:lnTo>
                  <a:lnTo>
                    <a:pt x="568236" y="740638"/>
                  </a:lnTo>
                  <a:lnTo>
                    <a:pt x="570763" y="690219"/>
                  </a:lnTo>
                  <a:lnTo>
                    <a:pt x="580428" y="528828"/>
                  </a:lnTo>
                  <a:lnTo>
                    <a:pt x="583552" y="473468"/>
                  </a:lnTo>
                  <a:lnTo>
                    <a:pt x="586219" y="418211"/>
                  </a:lnTo>
                  <a:lnTo>
                    <a:pt x="588213" y="363613"/>
                  </a:lnTo>
                  <a:lnTo>
                    <a:pt x="589280" y="31021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3433011" y="3748980"/>
              <a:ext cx="147320" cy="256540"/>
            </a:xfrm>
            <a:custGeom>
              <a:avLst/>
              <a:gdLst/>
              <a:ahLst/>
              <a:cxnLst/>
              <a:rect l="l" t="t" r="r" b="b"/>
              <a:pathLst>
                <a:path w="147319" h="256539">
                  <a:moveTo>
                    <a:pt x="119954" y="0"/>
                  </a:moveTo>
                  <a:lnTo>
                    <a:pt x="18784" y="11643"/>
                  </a:lnTo>
                  <a:lnTo>
                    <a:pt x="16983" y="72793"/>
                  </a:lnTo>
                  <a:lnTo>
                    <a:pt x="9548" y="103174"/>
                  </a:lnTo>
                  <a:lnTo>
                    <a:pt x="3871" y="131866"/>
                  </a:lnTo>
                  <a:lnTo>
                    <a:pt x="0" y="164780"/>
                  </a:lnTo>
                  <a:lnTo>
                    <a:pt x="10281" y="200636"/>
                  </a:lnTo>
                  <a:lnTo>
                    <a:pt x="36166" y="229741"/>
                  </a:lnTo>
                  <a:lnTo>
                    <a:pt x="62680" y="249273"/>
                  </a:lnTo>
                  <a:lnTo>
                    <a:pt x="74845" y="256411"/>
                  </a:lnTo>
                  <a:lnTo>
                    <a:pt x="118619" y="230421"/>
                  </a:lnTo>
                  <a:lnTo>
                    <a:pt x="140553" y="211759"/>
                  </a:lnTo>
                  <a:lnTo>
                    <a:pt x="147255" y="191426"/>
                  </a:lnTo>
                  <a:lnTo>
                    <a:pt x="145335" y="160424"/>
                  </a:lnTo>
                  <a:lnTo>
                    <a:pt x="140377" y="128932"/>
                  </a:lnTo>
                  <a:lnTo>
                    <a:pt x="133783" y="101566"/>
                  </a:lnTo>
                  <a:lnTo>
                    <a:pt x="125326" y="71914"/>
                  </a:lnTo>
                  <a:lnTo>
                    <a:pt x="119954" y="0"/>
                  </a:lnTo>
                  <a:close/>
                </a:path>
              </a:pathLst>
            </a:custGeom>
            <a:solidFill>
              <a:srgbClr val="C79F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410932" y="3892231"/>
              <a:ext cx="193862" cy="165047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13380702" y="3552854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4" h="366395">
                  <a:moveTo>
                    <a:pt x="125901" y="0"/>
                  </a:moveTo>
                  <a:lnTo>
                    <a:pt x="80803" y="8319"/>
                  </a:lnTo>
                  <a:lnTo>
                    <a:pt x="45528" y="31805"/>
                  </a:lnTo>
                  <a:lnTo>
                    <a:pt x="20212" y="68249"/>
                  </a:lnTo>
                  <a:lnTo>
                    <a:pt x="4990" y="115443"/>
                  </a:lnTo>
                  <a:lnTo>
                    <a:pt x="0" y="171178"/>
                  </a:lnTo>
                  <a:lnTo>
                    <a:pt x="3845" y="229680"/>
                  </a:lnTo>
                  <a:lnTo>
                    <a:pt x="14793" y="277838"/>
                  </a:lnTo>
                  <a:lnTo>
                    <a:pt x="32542" y="315602"/>
                  </a:lnTo>
                  <a:lnTo>
                    <a:pt x="87230" y="359753"/>
                  </a:lnTo>
                  <a:lnTo>
                    <a:pt x="123566" y="366041"/>
                  </a:lnTo>
                  <a:lnTo>
                    <a:pt x="164184" y="360869"/>
                  </a:lnTo>
                  <a:lnTo>
                    <a:pt x="221067" y="314367"/>
                  </a:lnTo>
                  <a:lnTo>
                    <a:pt x="238162" y="274248"/>
                  </a:lnTo>
                  <a:lnTo>
                    <a:pt x="248245" y="223692"/>
                  </a:lnTo>
                  <a:lnTo>
                    <a:pt x="251730" y="163303"/>
                  </a:lnTo>
                  <a:lnTo>
                    <a:pt x="246852" y="102083"/>
                  </a:lnTo>
                  <a:lnTo>
                    <a:pt x="231664" y="56054"/>
                  </a:lnTo>
                  <a:lnTo>
                    <a:pt x="206332" y="24305"/>
                  </a:lnTo>
                  <a:lnTo>
                    <a:pt x="171022" y="5924"/>
                  </a:lnTo>
                  <a:lnTo>
                    <a:pt x="125901" y="0"/>
                  </a:lnTo>
                  <a:close/>
                </a:path>
              </a:pathLst>
            </a:custGeom>
            <a:solidFill>
              <a:srgbClr val="CFAB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3440608" y="3782680"/>
              <a:ext cx="151130" cy="48895"/>
            </a:xfrm>
            <a:custGeom>
              <a:avLst/>
              <a:gdLst/>
              <a:ahLst/>
              <a:cxnLst/>
              <a:rect l="l" t="t" r="r" b="b"/>
              <a:pathLst>
                <a:path w="151130" h="48895">
                  <a:moveTo>
                    <a:pt x="88129" y="0"/>
                  </a:moveTo>
                  <a:lnTo>
                    <a:pt x="75264" y="1962"/>
                  </a:lnTo>
                  <a:lnTo>
                    <a:pt x="62400" y="0"/>
                  </a:lnTo>
                  <a:lnTo>
                    <a:pt x="43215" y="819"/>
                  </a:lnTo>
                  <a:lnTo>
                    <a:pt x="21239" y="8379"/>
                  </a:lnTo>
                  <a:lnTo>
                    <a:pt x="0" y="26642"/>
                  </a:lnTo>
                  <a:lnTo>
                    <a:pt x="20977" y="43807"/>
                  </a:lnTo>
                  <a:lnTo>
                    <a:pt x="35810" y="48871"/>
                  </a:lnTo>
                  <a:lnTo>
                    <a:pt x="51554" y="41242"/>
                  </a:lnTo>
                  <a:lnTo>
                    <a:pt x="75264" y="20328"/>
                  </a:lnTo>
                  <a:lnTo>
                    <a:pt x="103925" y="36926"/>
                  </a:lnTo>
                  <a:lnTo>
                    <a:pt x="127920" y="37362"/>
                  </a:lnTo>
                  <a:lnTo>
                    <a:pt x="144402" y="30859"/>
                  </a:lnTo>
                  <a:lnTo>
                    <a:pt x="150529" y="26642"/>
                  </a:lnTo>
                  <a:lnTo>
                    <a:pt x="129289" y="8379"/>
                  </a:lnTo>
                  <a:lnTo>
                    <a:pt x="107313" y="819"/>
                  </a:lnTo>
                  <a:lnTo>
                    <a:pt x="88129" y="0"/>
                  </a:lnTo>
                  <a:close/>
                </a:path>
              </a:pathLst>
            </a:custGeom>
            <a:solidFill>
              <a:srgbClr val="DEE1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3502132" y="4036129"/>
              <a:ext cx="8890" cy="51435"/>
            </a:xfrm>
            <a:custGeom>
              <a:avLst/>
              <a:gdLst/>
              <a:ahLst/>
              <a:cxnLst/>
              <a:rect l="l" t="t" r="r" b="b"/>
              <a:pathLst>
                <a:path w="8890" h="51435">
                  <a:moveTo>
                    <a:pt x="8851" y="44907"/>
                  </a:moveTo>
                  <a:lnTo>
                    <a:pt x="6883" y="43040"/>
                  </a:lnTo>
                  <a:lnTo>
                    <a:pt x="1993" y="43040"/>
                  </a:lnTo>
                  <a:lnTo>
                    <a:pt x="0" y="44907"/>
                  </a:lnTo>
                  <a:lnTo>
                    <a:pt x="0" y="49517"/>
                  </a:lnTo>
                  <a:lnTo>
                    <a:pt x="1993" y="51384"/>
                  </a:lnTo>
                  <a:lnTo>
                    <a:pt x="6883" y="51384"/>
                  </a:lnTo>
                  <a:lnTo>
                    <a:pt x="8851" y="49517"/>
                  </a:lnTo>
                  <a:lnTo>
                    <a:pt x="8851" y="47205"/>
                  </a:lnTo>
                  <a:lnTo>
                    <a:pt x="8851" y="44907"/>
                  </a:lnTo>
                  <a:close/>
                </a:path>
                <a:path w="8890" h="51435">
                  <a:moveTo>
                    <a:pt x="8851" y="1866"/>
                  </a:moveTo>
                  <a:lnTo>
                    <a:pt x="6883" y="0"/>
                  </a:lnTo>
                  <a:lnTo>
                    <a:pt x="1993" y="0"/>
                  </a:lnTo>
                  <a:lnTo>
                    <a:pt x="0" y="1866"/>
                  </a:lnTo>
                  <a:lnTo>
                    <a:pt x="0" y="6477"/>
                  </a:lnTo>
                  <a:lnTo>
                    <a:pt x="1993" y="8356"/>
                  </a:lnTo>
                  <a:lnTo>
                    <a:pt x="6883" y="8356"/>
                  </a:lnTo>
                  <a:lnTo>
                    <a:pt x="8851" y="6477"/>
                  </a:lnTo>
                  <a:lnTo>
                    <a:pt x="8851" y="4165"/>
                  </a:lnTo>
                  <a:lnTo>
                    <a:pt x="8851" y="18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3407319" y="3588749"/>
              <a:ext cx="201295" cy="63500"/>
            </a:xfrm>
            <a:custGeom>
              <a:avLst/>
              <a:gdLst/>
              <a:ahLst/>
              <a:cxnLst/>
              <a:rect l="l" t="t" r="r" b="b"/>
              <a:pathLst>
                <a:path w="201294" h="63500">
                  <a:moveTo>
                    <a:pt x="201061" y="0"/>
                  </a:moveTo>
                  <a:lnTo>
                    <a:pt x="0" y="0"/>
                  </a:lnTo>
                  <a:lnTo>
                    <a:pt x="0" y="63401"/>
                  </a:lnTo>
                  <a:lnTo>
                    <a:pt x="201061" y="63401"/>
                  </a:lnTo>
                  <a:lnTo>
                    <a:pt x="201061" y="0"/>
                  </a:lnTo>
                  <a:close/>
                </a:path>
              </a:pathLst>
            </a:custGeom>
            <a:solidFill>
              <a:srgbClr val="2035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3341566" y="3492810"/>
              <a:ext cx="325755" cy="296545"/>
            </a:xfrm>
            <a:custGeom>
              <a:avLst/>
              <a:gdLst/>
              <a:ahLst/>
              <a:cxnLst/>
              <a:rect l="l" t="t" r="r" b="b"/>
              <a:pathLst>
                <a:path w="325755" h="296545">
                  <a:moveTo>
                    <a:pt x="325462" y="165214"/>
                  </a:moveTo>
                  <a:lnTo>
                    <a:pt x="315696" y="124358"/>
                  </a:lnTo>
                  <a:lnTo>
                    <a:pt x="298259" y="86614"/>
                  </a:lnTo>
                  <a:lnTo>
                    <a:pt x="275437" y="52997"/>
                  </a:lnTo>
                  <a:lnTo>
                    <a:pt x="249567" y="24498"/>
                  </a:lnTo>
                  <a:lnTo>
                    <a:pt x="179552" y="0"/>
                  </a:lnTo>
                  <a:lnTo>
                    <a:pt x="139217" y="5715"/>
                  </a:lnTo>
                  <a:lnTo>
                    <a:pt x="101219" y="21069"/>
                  </a:lnTo>
                  <a:lnTo>
                    <a:pt x="69977" y="44259"/>
                  </a:lnTo>
                  <a:lnTo>
                    <a:pt x="55333" y="65620"/>
                  </a:lnTo>
                  <a:lnTo>
                    <a:pt x="51435" y="68033"/>
                  </a:lnTo>
                  <a:lnTo>
                    <a:pt x="22669" y="99021"/>
                  </a:lnTo>
                  <a:lnTo>
                    <a:pt x="4470" y="136702"/>
                  </a:lnTo>
                  <a:lnTo>
                    <a:pt x="0" y="179260"/>
                  </a:lnTo>
                  <a:lnTo>
                    <a:pt x="9829" y="236220"/>
                  </a:lnTo>
                  <a:lnTo>
                    <a:pt x="24409" y="270802"/>
                  </a:lnTo>
                  <a:lnTo>
                    <a:pt x="37630" y="287947"/>
                  </a:lnTo>
                  <a:lnTo>
                    <a:pt x="43383" y="292569"/>
                  </a:lnTo>
                  <a:lnTo>
                    <a:pt x="84531" y="190830"/>
                  </a:lnTo>
                  <a:lnTo>
                    <a:pt x="139306" y="134150"/>
                  </a:lnTo>
                  <a:lnTo>
                    <a:pt x="144310" y="130898"/>
                  </a:lnTo>
                  <a:lnTo>
                    <a:pt x="154546" y="125120"/>
                  </a:lnTo>
                  <a:lnTo>
                    <a:pt x="161899" y="121945"/>
                  </a:lnTo>
                  <a:lnTo>
                    <a:pt x="166611" y="122186"/>
                  </a:lnTo>
                  <a:lnTo>
                    <a:pt x="170878" y="125488"/>
                  </a:lnTo>
                  <a:lnTo>
                    <a:pt x="176936" y="131457"/>
                  </a:lnTo>
                  <a:lnTo>
                    <a:pt x="208838" y="158610"/>
                  </a:lnTo>
                  <a:lnTo>
                    <a:pt x="243814" y="192024"/>
                  </a:lnTo>
                  <a:lnTo>
                    <a:pt x="272529" y="236372"/>
                  </a:lnTo>
                  <a:lnTo>
                    <a:pt x="285648" y="296329"/>
                  </a:lnTo>
                  <a:lnTo>
                    <a:pt x="312750" y="252209"/>
                  </a:lnTo>
                  <a:lnTo>
                    <a:pt x="325247" y="208165"/>
                  </a:lnTo>
                  <a:lnTo>
                    <a:pt x="325462" y="165214"/>
                  </a:lnTo>
                  <a:close/>
                </a:path>
              </a:pathLst>
            </a:custGeom>
            <a:solidFill>
              <a:srgbClr val="A8B1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3413798" y="3570219"/>
              <a:ext cx="93345" cy="57150"/>
            </a:xfrm>
            <a:custGeom>
              <a:avLst/>
              <a:gdLst/>
              <a:ahLst/>
              <a:cxnLst/>
              <a:rect l="l" t="t" r="r" b="b"/>
              <a:pathLst>
                <a:path w="93344" h="57150">
                  <a:moveTo>
                    <a:pt x="0" y="0"/>
                  </a:moveTo>
                  <a:lnTo>
                    <a:pt x="66804" y="56804"/>
                  </a:lnTo>
                  <a:lnTo>
                    <a:pt x="72081" y="53380"/>
                  </a:lnTo>
                  <a:lnTo>
                    <a:pt x="77411" y="50302"/>
                  </a:lnTo>
                  <a:lnTo>
                    <a:pt x="86772" y="45338"/>
                  </a:lnTo>
                  <a:lnTo>
                    <a:pt x="89599" y="44249"/>
                  </a:lnTo>
                  <a:lnTo>
                    <a:pt x="92772" y="44302"/>
                  </a:lnTo>
                  <a:lnTo>
                    <a:pt x="50853" y="23703"/>
                  </a:lnTo>
                  <a:lnTo>
                    <a:pt x="22009" y="99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86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1762646" y="6239513"/>
              <a:ext cx="288925" cy="284480"/>
            </a:xfrm>
            <a:custGeom>
              <a:avLst/>
              <a:gdLst/>
              <a:ahLst/>
              <a:cxnLst/>
              <a:rect l="l" t="t" r="r" b="b"/>
              <a:pathLst>
                <a:path w="288925" h="284479">
                  <a:moveTo>
                    <a:pt x="179376" y="0"/>
                  </a:moveTo>
                  <a:lnTo>
                    <a:pt x="108583" y="0"/>
                  </a:lnTo>
                  <a:lnTo>
                    <a:pt x="0" y="284315"/>
                  </a:lnTo>
                  <a:lnTo>
                    <a:pt x="59191" y="284315"/>
                  </a:lnTo>
                  <a:lnTo>
                    <a:pt x="80259" y="226935"/>
                  </a:lnTo>
                  <a:lnTo>
                    <a:pt x="266321" y="226935"/>
                  </a:lnTo>
                  <a:lnTo>
                    <a:pt x="245452" y="172465"/>
                  </a:lnTo>
                  <a:lnTo>
                    <a:pt x="100593" y="172465"/>
                  </a:lnTo>
                  <a:lnTo>
                    <a:pt x="143419" y="57003"/>
                  </a:lnTo>
                  <a:lnTo>
                    <a:pt x="201216" y="57003"/>
                  </a:lnTo>
                  <a:lnTo>
                    <a:pt x="179376" y="0"/>
                  </a:lnTo>
                  <a:close/>
                </a:path>
                <a:path w="288925" h="284479">
                  <a:moveTo>
                    <a:pt x="266321" y="226935"/>
                  </a:moveTo>
                  <a:lnTo>
                    <a:pt x="206255" y="226935"/>
                  </a:lnTo>
                  <a:lnTo>
                    <a:pt x="227678" y="284315"/>
                  </a:lnTo>
                  <a:lnTo>
                    <a:pt x="288305" y="284315"/>
                  </a:lnTo>
                  <a:lnTo>
                    <a:pt x="266321" y="226935"/>
                  </a:lnTo>
                  <a:close/>
                </a:path>
                <a:path w="288925" h="284479">
                  <a:moveTo>
                    <a:pt x="201216" y="57003"/>
                  </a:moveTo>
                  <a:lnTo>
                    <a:pt x="143419" y="57003"/>
                  </a:lnTo>
                  <a:lnTo>
                    <a:pt x="186277" y="172465"/>
                  </a:lnTo>
                  <a:lnTo>
                    <a:pt x="245452" y="172465"/>
                  </a:lnTo>
                  <a:lnTo>
                    <a:pt x="201216" y="57003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144685" y="6325206"/>
              <a:ext cx="161953" cy="202967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2335393" y="6227171"/>
              <a:ext cx="70485" cy="297180"/>
            </a:xfrm>
            <a:custGeom>
              <a:avLst/>
              <a:gdLst/>
              <a:ahLst/>
              <a:cxnLst/>
              <a:rect l="l" t="t" r="r" b="b"/>
              <a:pathLst>
                <a:path w="70484" h="297179">
                  <a:moveTo>
                    <a:pt x="63914" y="102761"/>
                  </a:moveTo>
                  <a:lnTo>
                    <a:pt x="6900" y="102761"/>
                  </a:lnTo>
                  <a:lnTo>
                    <a:pt x="6900" y="296671"/>
                  </a:lnTo>
                  <a:lnTo>
                    <a:pt x="63914" y="296671"/>
                  </a:lnTo>
                  <a:lnTo>
                    <a:pt x="63914" y="102761"/>
                  </a:lnTo>
                  <a:close/>
                </a:path>
                <a:path w="70484" h="297179">
                  <a:moveTo>
                    <a:pt x="34857" y="0"/>
                  </a:moveTo>
                  <a:lnTo>
                    <a:pt x="21446" y="2744"/>
                  </a:lnTo>
                  <a:lnTo>
                    <a:pt x="10349" y="10253"/>
                  </a:lnTo>
                  <a:lnTo>
                    <a:pt x="2791" y="21442"/>
                  </a:lnTo>
                  <a:lnTo>
                    <a:pt x="0" y="35224"/>
                  </a:lnTo>
                  <a:lnTo>
                    <a:pt x="2791" y="48783"/>
                  </a:lnTo>
                  <a:lnTo>
                    <a:pt x="10349" y="59860"/>
                  </a:lnTo>
                  <a:lnTo>
                    <a:pt x="21446" y="67331"/>
                  </a:lnTo>
                  <a:lnTo>
                    <a:pt x="34857" y="70071"/>
                  </a:lnTo>
                  <a:lnTo>
                    <a:pt x="48847" y="67331"/>
                  </a:lnTo>
                  <a:lnTo>
                    <a:pt x="60144" y="59860"/>
                  </a:lnTo>
                  <a:lnTo>
                    <a:pt x="67696" y="48783"/>
                  </a:lnTo>
                  <a:lnTo>
                    <a:pt x="70448" y="35224"/>
                  </a:lnTo>
                  <a:lnTo>
                    <a:pt x="67696" y="21442"/>
                  </a:lnTo>
                  <a:lnTo>
                    <a:pt x="60144" y="10253"/>
                  </a:lnTo>
                  <a:lnTo>
                    <a:pt x="48847" y="2744"/>
                  </a:lnTo>
                  <a:lnTo>
                    <a:pt x="34857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447086" y="6326287"/>
              <a:ext cx="181544" cy="197533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12663551" y="6227895"/>
              <a:ext cx="312420" cy="393065"/>
            </a:xfrm>
            <a:custGeom>
              <a:avLst/>
              <a:gdLst/>
              <a:ahLst/>
              <a:cxnLst/>
              <a:rect l="l" t="t" r="r" b="b"/>
              <a:pathLst>
                <a:path w="312420" h="393065">
                  <a:moveTo>
                    <a:pt x="206603" y="102031"/>
                  </a:moveTo>
                  <a:lnTo>
                    <a:pt x="151790" y="102031"/>
                  </a:lnTo>
                  <a:lnTo>
                    <a:pt x="151790" y="197167"/>
                  </a:lnTo>
                  <a:lnTo>
                    <a:pt x="148094" y="216916"/>
                  </a:lnTo>
                  <a:lnTo>
                    <a:pt x="137985" y="232029"/>
                  </a:lnTo>
                  <a:lnTo>
                    <a:pt x="122986" y="241706"/>
                  </a:lnTo>
                  <a:lnTo>
                    <a:pt x="104571" y="245110"/>
                  </a:lnTo>
                  <a:lnTo>
                    <a:pt x="86017" y="241706"/>
                  </a:lnTo>
                  <a:lnTo>
                    <a:pt x="71031" y="232029"/>
                  </a:lnTo>
                  <a:lnTo>
                    <a:pt x="61010" y="216916"/>
                  </a:lnTo>
                  <a:lnTo>
                    <a:pt x="57365" y="197167"/>
                  </a:lnTo>
                  <a:lnTo>
                    <a:pt x="61061" y="177787"/>
                  </a:lnTo>
                  <a:lnTo>
                    <a:pt x="71170" y="162763"/>
                  </a:lnTo>
                  <a:lnTo>
                    <a:pt x="86169" y="153047"/>
                  </a:lnTo>
                  <a:lnTo>
                    <a:pt x="104571" y="149593"/>
                  </a:lnTo>
                  <a:lnTo>
                    <a:pt x="123418" y="153047"/>
                  </a:lnTo>
                  <a:lnTo>
                    <a:pt x="123215" y="153047"/>
                  </a:lnTo>
                  <a:lnTo>
                    <a:pt x="138125" y="162623"/>
                  </a:lnTo>
                  <a:lnTo>
                    <a:pt x="148145" y="177634"/>
                  </a:lnTo>
                  <a:lnTo>
                    <a:pt x="151790" y="197167"/>
                  </a:lnTo>
                  <a:lnTo>
                    <a:pt x="151790" y="102031"/>
                  </a:lnTo>
                  <a:lnTo>
                    <a:pt x="151053" y="102031"/>
                  </a:lnTo>
                  <a:lnTo>
                    <a:pt x="151053" y="125628"/>
                  </a:lnTo>
                  <a:lnTo>
                    <a:pt x="150329" y="125628"/>
                  </a:lnTo>
                  <a:lnTo>
                    <a:pt x="134404" y="111379"/>
                  </a:lnTo>
                  <a:lnTo>
                    <a:pt x="117919" y="103390"/>
                  </a:lnTo>
                  <a:lnTo>
                    <a:pt x="102946" y="99885"/>
                  </a:lnTo>
                  <a:lnTo>
                    <a:pt x="91503" y="99110"/>
                  </a:lnTo>
                  <a:lnTo>
                    <a:pt x="53619" y="107543"/>
                  </a:lnTo>
                  <a:lnTo>
                    <a:pt x="24790" y="129768"/>
                  </a:lnTo>
                  <a:lnTo>
                    <a:pt x="6438" y="161175"/>
                  </a:lnTo>
                  <a:lnTo>
                    <a:pt x="0" y="197167"/>
                  </a:lnTo>
                  <a:lnTo>
                    <a:pt x="6781" y="235356"/>
                  </a:lnTo>
                  <a:lnTo>
                    <a:pt x="25869" y="266255"/>
                  </a:lnTo>
                  <a:lnTo>
                    <a:pt x="55448" y="286931"/>
                  </a:lnTo>
                  <a:lnTo>
                    <a:pt x="93675" y="294487"/>
                  </a:lnTo>
                  <a:lnTo>
                    <a:pt x="105791" y="293624"/>
                  </a:lnTo>
                  <a:lnTo>
                    <a:pt x="120281" y="290029"/>
                  </a:lnTo>
                  <a:lnTo>
                    <a:pt x="135458" y="282219"/>
                  </a:lnTo>
                  <a:lnTo>
                    <a:pt x="149618" y="268693"/>
                  </a:lnTo>
                  <a:lnTo>
                    <a:pt x="150329" y="268693"/>
                  </a:lnTo>
                  <a:lnTo>
                    <a:pt x="150329" y="298119"/>
                  </a:lnTo>
                  <a:lnTo>
                    <a:pt x="146659" y="318389"/>
                  </a:lnTo>
                  <a:lnTo>
                    <a:pt x="136486" y="332524"/>
                  </a:lnTo>
                  <a:lnTo>
                    <a:pt x="121069" y="340804"/>
                  </a:lnTo>
                  <a:lnTo>
                    <a:pt x="101663" y="343509"/>
                  </a:lnTo>
                  <a:lnTo>
                    <a:pt x="82931" y="340804"/>
                  </a:lnTo>
                  <a:lnTo>
                    <a:pt x="82651" y="340804"/>
                  </a:lnTo>
                  <a:lnTo>
                    <a:pt x="68135" y="333425"/>
                  </a:lnTo>
                  <a:lnTo>
                    <a:pt x="57607" y="322986"/>
                  </a:lnTo>
                  <a:lnTo>
                    <a:pt x="50114" y="310832"/>
                  </a:lnTo>
                  <a:lnTo>
                    <a:pt x="4000" y="337324"/>
                  </a:lnTo>
                  <a:lnTo>
                    <a:pt x="17284" y="358724"/>
                  </a:lnTo>
                  <a:lnTo>
                    <a:pt x="36957" y="376415"/>
                  </a:lnTo>
                  <a:lnTo>
                    <a:pt x="64668" y="388454"/>
                  </a:lnTo>
                  <a:lnTo>
                    <a:pt x="102031" y="392899"/>
                  </a:lnTo>
                  <a:lnTo>
                    <a:pt x="143497" y="386588"/>
                  </a:lnTo>
                  <a:lnTo>
                    <a:pt x="176657" y="368058"/>
                  </a:lnTo>
                  <a:lnTo>
                    <a:pt x="194551" y="343509"/>
                  </a:lnTo>
                  <a:lnTo>
                    <a:pt x="198640" y="337883"/>
                  </a:lnTo>
                  <a:lnTo>
                    <a:pt x="206603" y="296659"/>
                  </a:lnTo>
                  <a:lnTo>
                    <a:pt x="206603" y="268693"/>
                  </a:lnTo>
                  <a:lnTo>
                    <a:pt x="206603" y="245110"/>
                  </a:lnTo>
                  <a:lnTo>
                    <a:pt x="206603" y="149593"/>
                  </a:lnTo>
                  <a:lnTo>
                    <a:pt x="206603" y="125628"/>
                  </a:lnTo>
                  <a:lnTo>
                    <a:pt x="206603" y="102031"/>
                  </a:lnTo>
                  <a:close/>
                </a:path>
                <a:path w="312420" h="393065">
                  <a:moveTo>
                    <a:pt x="311937" y="0"/>
                  </a:moveTo>
                  <a:lnTo>
                    <a:pt x="254927" y="0"/>
                  </a:lnTo>
                  <a:lnTo>
                    <a:pt x="254927" y="295922"/>
                  </a:lnTo>
                  <a:lnTo>
                    <a:pt x="311937" y="295922"/>
                  </a:lnTo>
                  <a:lnTo>
                    <a:pt x="311937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011706" y="6325199"/>
              <a:ext cx="199365" cy="202967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3335284" y="6326279"/>
              <a:ext cx="208915" cy="294005"/>
            </a:xfrm>
            <a:custGeom>
              <a:avLst/>
              <a:gdLst/>
              <a:ahLst/>
              <a:cxnLst/>
              <a:rect l="l" t="t" r="r" b="b"/>
              <a:pathLst>
                <a:path w="208915" h="294004">
                  <a:moveTo>
                    <a:pt x="56291" y="3654"/>
                  </a:moveTo>
                  <a:lnTo>
                    <a:pt x="0" y="3654"/>
                  </a:lnTo>
                  <a:lnTo>
                    <a:pt x="0" y="293415"/>
                  </a:lnTo>
                  <a:lnTo>
                    <a:pt x="56657" y="293415"/>
                  </a:lnTo>
                  <a:lnTo>
                    <a:pt x="56657" y="176109"/>
                  </a:lnTo>
                  <a:lnTo>
                    <a:pt x="174333" y="176109"/>
                  </a:lnTo>
                  <a:lnTo>
                    <a:pt x="182698" y="169637"/>
                  </a:lnTo>
                  <a:lnTo>
                    <a:pt x="194252" y="149984"/>
                  </a:lnTo>
                  <a:lnTo>
                    <a:pt x="103138" y="149984"/>
                  </a:lnTo>
                  <a:lnTo>
                    <a:pt x="84463" y="146347"/>
                  </a:lnTo>
                  <a:lnTo>
                    <a:pt x="69228" y="136139"/>
                  </a:lnTo>
                  <a:lnTo>
                    <a:pt x="58964" y="120414"/>
                  </a:lnTo>
                  <a:lnTo>
                    <a:pt x="55202" y="100227"/>
                  </a:lnTo>
                  <a:lnTo>
                    <a:pt x="58958" y="80313"/>
                  </a:lnTo>
                  <a:lnTo>
                    <a:pt x="69182" y="64822"/>
                  </a:lnTo>
                  <a:lnTo>
                    <a:pt x="84308" y="54778"/>
                  </a:lnTo>
                  <a:lnTo>
                    <a:pt x="102771" y="51202"/>
                  </a:lnTo>
                  <a:lnTo>
                    <a:pt x="194810" y="51202"/>
                  </a:lnTo>
                  <a:lnTo>
                    <a:pt x="183705" y="31729"/>
                  </a:lnTo>
                  <a:lnTo>
                    <a:pt x="178513" y="27622"/>
                  </a:lnTo>
                  <a:lnTo>
                    <a:pt x="56291" y="27622"/>
                  </a:lnTo>
                  <a:lnTo>
                    <a:pt x="56291" y="3654"/>
                  </a:lnTo>
                  <a:close/>
                </a:path>
                <a:path w="208915" h="294004">
                  <a:moveTo>
                    <a:pt x="174333" y="176109"/>
                  </a:moveTo>
                  <a:lnTo>
                    <a:pt x="57380" y="176109"/>
                  </a:lnTo>
                  <a:lnTo>
                    <a:pt x="72065" y="189375"/>
                  </a:lnTo>
                  <a:lnTo>
                    <a:pt x="87704" y="196957"/>
                  </a:lnTo>
                  <a:lnTo>
                    <a:pt x="102526" y="200384"/>
                  </a:lnTo>
                  <a:lnTo>
                    <a:pt x="114760" y="201187"/>
                  </a:lnTo>
                  <a:lnTo>
                    <a:pt x="153136" y="192511"/>
                  </a:lnTo>
                  <a:lnTo>
                    <a:pt x="174333" y="176109"/>
                  </a:lnTo>
                  <a:close/>
                </a:path>
                <a:path w="208915" h="294004">
                  <a:moveTo>
                    <a:pt x="194810" y="51202"/>
                  </a:moveTo>
                  <a:lnTo>
                    <a:pt x="102771" y="51202"/>
                  </a:lnTo>
                  <a:lnTo>
                    <a:pt x="121655" y="54778"/>
                  </a:lnTo>
                  <a:lnTo>
                    <a:pt x="136991" y="64822"/>
                  </a:lnTo>
                  <a:lnTo>
                    <a:pt x="147288" y="80313"/>
                  </a:lnTo>
                  <a:lnTo>
                    <a:pt x="151052" y="100227"/>
                  </a:lnTo>
                  <a:lnTo>
                    <a:pt x="147294" y="120414"/>
                  </a:lnTo>
                  <a:lnTo>
                    <a:pt x="137037" y="136139"/>
                  </a:lnTo>
                  <a:lnTo>
                    <a:pt x="121809" y="146347"/>
                  </a:lnTo>
                  <a:lnTo>
                    <a:pt x="103138" y="149984"/>
                  </a:lnTo>
                  <a:lnTo>
                    <a:pt x="194252" y="149984"/>
                  </a:lnTo>
                  <a:lnTo>
                    <a:pt x="201710" y="137298"/>
                  </a:lnTo>
                  <a:lnTo>
                    <a:pt x="208433" y="100227"/>
                  </a:lnTo>
                  <a:lnTo>
                    <a:pt x="202042" y="63884"/>
                  </a:lnTo>
                  <a:lnTo>
                    <a:pt x="194810" y="51202"/>
                  </a:lnTo>
                  <a:close/>
                </a:path>
                <a:path w="208915" h="294004">
                  <a:moveTo>
                    <a:pt x="116216" y="0"/>
                  </a:moveTo>
                  <a:lnTo>
                    <a:pt x="103898" y="792"/>
                  </a:lnTo>
                  <a:lnTo>
                    <a:pt x="88519" y="4414"/>
                  </a:lnTo>
                  <a:lnTo>
                    <a:pt x="72188" y="12735"/>
                  </a:lnTo>
                  <a:lnTo>
                    <a:pt x="57013" y="27622"/>
                  </a:lnTo>
                  <a:lnTo>
                    <a:pt x="178513" y="27622"/>
                  </a:lnTo>
                  <a:lnTo>
                    <a:pt x="154678" y="8766"/>
                  </a:lnTo>
                  <a:lnTo>
                    <a:pt x="116216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568804" y="6325199"/>
              <a:ext cx="199344" cy="202967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3805113" y="6326287"/>
              <a:ext cx="181544" cy="197533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017150" y="6325206"/>
              <a:ext cx="161953" cy="202967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4207849" y="6227171"/>
              <a:ext cx="70485" cy="297180"/>
            </a:xfrm>
            <a:custGeom>
              <a:avLst/>
              <a:gdLst/>
              <a:ahLst/>
              <a:cxnLst/>
              <a:rect l="l" t="t" r="r" b="b"/>
              <a:pathLst>
                <a:path w="70484" h="297179">
                  <a:moveTo>
                    <a:pt x="63914" y="102761"/>
                  </a:moveTo>
                  <a:lnTo>
                    <a:pt x="6900" y="102761"/>
                  </a:lnTo>
                  <a:lnTo>
                    <a:pt x="6900" y="296671"/>
                  </a:lnTo>
                  <a:lnTo>
                    <a:pt x="63914" y="296671"/>
                  </a:lnTo>
                  <a:lnTo>
                    <a:pt x="63914" y="102761"/>
                  </a:lnTo>
                  <a:close/>
                </a:path>
                <a:path w="70484" h="297179">
                  <a:moveTo>
                    <a:pt x="34857" y="0"/>
                  </a:moveTo>
                  <a:lnTo>
                    <a:pt x="21446" y="2744"/>
                  </a:lnTo>
                  <a:lnTo>
                    <a:pt x="10349" y="10253"/>
                  </a:lnTo>
                  <a:lnTo>
                    <a:pt x="2791" y="21442"/>
                  </a:lnTo>
                  <a:lnTo>
                    <a:pt x="0" y="35224"/>
                  </a:lnTo>
                  <a:lnTo>
                    <a:pt x="2791" y="48783"/>
                  </a:lnTo>
                  <a:lnTo>
                    <a:pt x="10349" y="59860"/>
                  </a:lnTo>
                  <a:lnTo>
                    <a:pt x="21446" y="67331"/>
                  </a:lnTo>
                  <a:lnTo>
                    <a:pt x="34857" y="70071"/>
                  </a:lnTo>
                  <a:lnTo>
                    <a:pt x="48847" y="67331"/>
                  </a:lnTo>
                  <a:lnTo>
                    <a:pt x="60144" y="59860"/>
                  </a:lnTo>
                  <a:lnTo>
                    <a:pt x="67696" y="48783"/>
                  </a:lnTo>
                  <a:lnTo>
                    <a:pt x="70448" y="35224"/>
                  </a:lnTo>
                  <a:lnTo>
                    <a:pt x="67696" y="21442"/>
                  </a:lnTo>
                  <a:lnTo>
                    <a:pt x="60144" y="10253"/>
                  </a:lnTo>
                  <a:lnTo>
                    <a:pt x="48847" y="2744"/>
                  </a:lnTo>
                  <a:lnTo>
                    <a:pt x="34857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306194" y="6325567"/>
              <a:ext cx="211689" cy="202611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554196" y="6326287"/>
              <a:ext cx="181544" cy="197533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769804" y="6325199"/>
              <a:ext cx="199334" cy="202967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5006107" y="6327739"/>
              <a:ext cx="122729" cy="19608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1662057" y="6745702"/>
              <a:ext cx="337848" cy="202967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024373" y="6746085"/>
              <a:ext cx="176455" cy="201878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2235582" y="6746081"/>
              <a:ext cx="197522" cy="202590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12465854" y="6648749"/>
              <a:ext cx="181610" cy="295910"/>
            </a:xfrm>
            <a:custGeom>
              <a:avLst/>
              <a:gdLst/>
              <a:ahLst/>
              <a:cxnLst/>
              <a:rect l="l" t="t" r="r" b="b"/>
              <a:pathLst>
                <a:path w="181609" h="295909">
                  <a:moveTo>
                    <a:pt x="56657" y="0"/>
                  </a:moveTo>
                  <a:lnTo>
                    <a:pt x="0" y="0"/>
                  </a:lnTo>
                  <a:lnTo>
                    <a:pt x="0" y="295572"/>
                  </a:lnTo>
                  <a:lnTo>
                    <a:pt x="56657" y="295572"/>
                  </a:lnTo>
                  <a:lnTo>
                    <a:pt x="56657" y="187376"/>
                  </a:lnTo>
                  <a:lnTo>
                    <a:pt x="58680" y="173773"/>
                  </a:lnTo>
                  <a:lnTo>
                    <a:pt x="64956" y="161907"/>
                  </a:lnTo>
                  <a:lnTo>
                    <a:pt x="75794" y="153514"/>
                  </a:lnTo>
                  <a:lnTo>
                    <a:pt x="91505" y="150330"/>
                  </a:lnTo>
                  <a:lnTo>
                    <a:pt x="106583" y="153269"/>
                  </a:lnTo>
                  <a:lnTo>
                    <a:pt x="117102" y="161314"/>
                  </a:lnTo>
                  <a:lnTo>
                    <a:pt x="123264" y="173309"/>
                  </a:lnTo>
                  <a:lnTo>
                    <a:pt x="125273" y="188098"/>
                  </a:lnTo>
                  <a:lnTo>
                    <a:pt x="125273" y="295572"/>
                  </a:lnTo>
                  <a:lnTo>
                    <a:pt x="181544" y="295572"/>
                  </a:lnTo>
                  <a:lnTo>
                    <a:pt x="181544" y="175020"/>
                  </a:lnTo>
                  <a:lnTo>
                    <a:pt x="177319" y="146148"/>
                  </a:lnTo>
                  <a:lnTo>
                    <a:pt x="164348" y="121557"/>
                  </a:lnTo>
                  <a:lnTo>
                    <a:pt x="142185" y="104452"/>
                  </a:lnTo>
                  <a:lnTo>
                    <a:pt x="110384" y="98038"/>
                  </a:lnTo>
                  <a:lnTo>
                    <a:pt x="100051" y="98915"/>
                  </a:lnTo>
                  <a:lnTo>
                    <a:pt x="86007" y="102587"/>
                  </a:lnTo>
                  <a:lnTo>
                    <a:pt x="70810" y="110615"/>
                  </a:lnTo>
                  <a:lnTo>
                    <a:pt x="57013" y="124561"/>
                  </a:lnTo>
                  <a:lnTo>
                    <a:pt x="56657" y="124561"/>
                  </a:lnTo>
                  <a:lnTo>
                    <a:pt x="56657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2681452" y="6745702"/>
              <a:ext cx="199344" cy="20296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2900696" y="6745707"/>
              <a:ext cx="161942" cy="202967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3177050" y="6656025"/>
              <a:ext cx="784860" cy="292100"/>
            </a:xfrm>
            <a:custGeom>
              <a:avLst/>
              <a:gdLst/>
              <a:ahLst/>
              <a:cxnLst/>
              <a:rect l="l" t="t" r="r" b="b"/>
              <a:pathLst>
                <a:path w="784859" h="292100">
                  <a:moveTo>
                    <a:pt x="217500" y="138341"/>
                  </a:moveTo>
                  <a:lnTo>
                    <a:pt x="212280" y="84099"/>
                  </a:lnTo>
                  <a:lnTo>
                    <a:pt x="193167" y="39928"/>
                  </a:lnTo>
                  <a:lnTo>
                    <a:pt x="159143" y="12077"/>
                  </a:lnTo>
                  <a:lnTo>
                    <a:pt x="155409" y="10731"/>
                  </a:lnTo>
                  <a:lnTo>
                    <a:pt x="155409" y="97307"/>
                  </a:lnTo>
                  <a:lnTo>
                    <a:pt x="151282" y="115557"/>
                  </a:lnTo>
                  <a:lnTo>
                    <a:pt x="140347" y="129133"/>
                  </a:lnTo>
                  <a:lnTo>
                    <a:pt x="124777" y="137604"/>
                  </a:lnTo>
                  <a:lnTo>
                    <a:pt x="106756" y="140538"/>
                  </a:lnTo>
                  <a:lnTo>
                    <a:pt x="87528" y="137401"/>
                  </a:lnTo>
                  <a:lnTo>
                    <a:pt x="72478" y="128549"/>
                  </a:lnTo>
                  <a:lnTo>
                    <a:pt x="62687" y="114795"/>
                  </a:lnTo>
                  <a:lnTo>
                    <a:pt x="59258" y="97307"/>
                  </a:lnTo>
                  <a:lnTo>
                    <a:pt x="59182" y="96951"/>
                  </a:lnTo>
                  <a:lnTo>
                    <a:pt x="62890" y="79971"/>
                  </a:lnTo>
                  <a:lnTo>
                    <a:pt x="73025" y="65989"/>
                  </a:lnTo>
                  <a:lnTo>
                    <a:pt x="88138" y="56502"/>
                  </a:lnTo>
                  <a:lnTo>
                    <a:pt x="106756" y="53009"/>
                  </a:lnTo>
                  <a:lnTo>
                    <a:pt x="125323" y="56502"/>
                  </a:lnTo>
                  <a:lnTo>
                    <a:pt x="125158" y="56502"/>
                  </a:lnTo>
                  <a:lnTo>
                    <a:pt x="140690" y="65989"/>
                  </a:lnTo>
                  <a:lnTo>
                    <a:pt x="151384" y="79971"/>
                  </a:lnTo>
                  <a:lnTo>
                    <a:pt x="155333" y="96951"/>
                  </a:lnTo>
                  <a:lnTo>
                    <a:pt x="155409" y="97307"/>
                  </a:lnTo>
                  <a:lnTo>
                    <a:pt x="155409" y="10731"/>
                  </a:lnTo>
                  <a:lnTo>
                    <a:pt x="134975" y="3289"/>
                  </a:lnTo>
                  <a:lnTo>
                    <a:pt x="106032" y="0"/>
                  </a:lnTo>
                  <a:lnTo>
                    <a:pt x="67259" y="6604"/>
                  </a:lnTo>
                  <a:lnTo>
                    <a:pt x="33274" y="25819"/>
                  </a:lnTo>
                  <a:lnTo>
                    <a:pt x="9169" y="56832"/>
                  </a:lnTo>
                  <a:lnTo>
                    <a:pt x="0" y="98767"/>
                  </a:lnTo>
                  <a:lnTo>
                    <a:pt x="6718" y="133692"/>
                  </a:lnTo>
                  <a:lnTo>
                    <a:pt x="25654" y="162712"/>
                  </a:lnTo>
                  <a:lnTo>
                    <a:pt x="55003" y="182562"/>
                  </a:lnTo>
                  <a:lnTo>
                    <a:pt x="92951" y="189903"/>
                  </a:lnTo>
                  <a:lnTo>
                    <a:pt x="110197" y="188048"/>
                  </a:lnTo>
                  <a:lnTo>
                    <a:pt x="126796" y="182562"/>
                  </a:lnTo>
                  <a:lnTo>
                    <a:pt x="126923" y="182562"/>
                  </a:lnTo>
                  <a:lnTo>
                    <a:pt x="142900" y="173050"/>
                  </a:lnTo>
                  <a:lnTo>
                    <a:pt x="156870" y="159778"/>
                  </a:lnTo>
                  <a:lnTo>
                    <a:pt x="152565" y="188048"/>
                  </a:lnTo>
                  <a:lnTo>
                    <a:pt x="152450" y="188823"/>
                  </a:lnTo>
                  <a:lnTo>
                    <a:pt x="141122" y="213779"/>
                  </a:lnTo>
                  <a:lnTo>
                    <a:pt x="121691" y="231254"/>
                  </a:lnTo>
                  <a:lnTo>
                    <a:pt x="92951" y="237832"/>
                  </a:lnTo>
                  <a:lnTo>
                    <a:pt x="78295" y="236410"/>
                  </a:lnTo>
                  <a:lnTo>
                    <a:pt x="64770" y="232397"/>
                  </a:lnTo>
                  <a:lnTo>
                    <a:pt x="52260" y="226199"/>
                  </a:lnTo>
                  <a:lnTo>
                    <a:pt x="40665" y="218249"/>
                  </a:lnTo>
                  <a:lnTo>
                    <a:pt x="10172" y="263613"/>
                  </a:lnTo>
                  <a:lnTo>
                    <a:pt x="27863" y="275551"/>
                  </a:lnTo>
                  <a:lnTo>
                    <a:pt x="47294" y="284556"/>
                  </a:lnTo>
                  <a:lnTo>
                    <a:pt x="47459" y="284556"/>
                  </a:lnTo>
                  <a:lnTo>
                    <a:pt x="68541" y="290029"/>
                  </a:lnTo>
                  <a:lnTo>
                    <a:pt x="92951" y="291947"/>
                  </a:lnTo>
                  <a:lnTo>
                    <a:pt x="138264" y="284556"/>
                  </a:lnTo>
                  <a:lnTo>
                    <a:pt x="173177" y="263613"/>
                  </a:lnTo>
                  <a:lnTo>
                    <a:pt x="192735" y="237832"/>
                  </a:lnTo>
                  <a:lnTo>
                    <a:pt x="197929" y="231000"/>
                  </a:lnTo>
                  <a:lnTo>
                    <a:pt x="212559" y="188823"/>
                  </a:lnTo>
                  <a:lnTo>
                    <a:pt x="212686" y="188048"/>
                  </a:lnTo>
                  <a:lnTo>
                    <a:pt x="215417" y="159778"/>
                  </a:lnTo>
                  <a:lnTo>
                    <a:pt x="217284" y="140538"/>
                  </a:lnTo>
                  <a:lnTo>
                    <a:pt x="217500" y="138341"/>
                  </a:lnTo>
                  <a:close/>
                </a:path>
                <a:path w="784859" h="292100">
                  <a:moveTo>
                    <a:pt x="479996" y="179019"/>
                  </a:moveTo>
                  <a:lnTo>
                    <a:pt x="439686" y="179019"/>
                  </a:lnTo>
                  <a:lnTo>
                    <a:pt x="439686" y="72986"/>
                  </a:lnTo>
                  <a:lnTo>
                    <a:pt x="439686" y="4000"/>
                  </a:lnTo>
                  <a:lnTo>
                    <a:pt x="382333" y="4000"/>
                  </a:lnTo>
                  <a:lnTo>
                    <a:pt x="382333" y="72986"/>
                  </a:lnTo>
                  <a:lnTo>
                    <a:pt x="382333" y="179019"/>
                  </a:lnTo>
                  <a:lnTo>
                    <a:pt x="303161" y="179019"/>
                  </a:lnTo>
                  <a:lnTo>
                    <a:pt x="382333" y="72986"/>
                  </a:lnTo>
                  <a:lnTo>
                    <a:pt x="382333" y="4000"/>
                  </a:lnTo>
                  <a:lnTo>
                    <a:pt x="369620" y="4000"/>
                  </a:lnTo>
                  <a:lnTo>
                    <a:pt x="242163" y="174294"/>
                  </a:lnTo>
                  <a:lnTo>
                    <a:pt x="242163" y="232029"/>
                  </a:lnTo>
                  <a:lnTo>
                    <a:pt x="382333" y="232029"/>
                  </a:lnTo>
                  <a:lnTo>
                    <a:pt x="382333" y="288315"/>
                  </a:lnTo>
                  <a:lnTo>
                    <a:pt x="439686" y="288315"/>
                  </a:lnTo>
                  <a:lnTo>
                    <a:pt x="439686" y="231660"/>
                  </a:lnTo>
                  <a:lnTo>
                    <a:pt x="479996" y="231660"/>
                  </a:lnTo>
                  <a:lnTo>
                    <a:pt x="479996" y="179019"/>
                  </a:lnTo>
                  <a:close/>
                </a:path>
                <a:path w="784859" h="292100">
                  <a:moveTo>
                    <a:pt x="615543" y="65379"/>
                  </a:moveTo>
                  <a:lnTo>
                    <a:pt x="611022" y="42849"/>
                  </a:lnTo>
                  <a:lnTo>
                    <a:pt x="610501" y="40246"/>
                  </a:lnTo>
                  <a:lnTo>
                    <a:pt x="596747" y="19697"/>
                  </a:lnTo>
                  <a:lnTo>
                    <a:pt x="576326" y="5816"/>
                  </a:lnTo>
                  <a:lnTo>
                    <a:pt x="573786" y="5308"/>
                  </a:lnTo>
                  <a:lnTo>
                    <a:pt x="573786" y="65379"/>
                  </a:lnTo>
                  <a:lnTo>
                    <a:pt x="572008" y="73875"/>
                  </a:lnTo>
                  <a:lnTo>
                    <a:pt x="567156" y="80924"/>
                  </a:lnTo>
                  <a:lnTo>
                    <a:pt x="559993" y="85737"/>
                  </a:lnTo>
                  <a:lnTo>
                    <a:pt x="551268" y="87515"/>
                  </a:lnTo>
                  <a:lnTo>
                    <a:pt x="542544" y="85737"/>
                  </a:lnTo>
                  <a:lnTo>
                    <a:pt x="535381" y="80924"/>
                  </a:lnTo>
                  <a:lnTo>
                    <a:pt x="530542" y="73875"/>
                  </a:lnTo>
                  <a:lnTo>
                    <a:pt x="528764" y="65379"/>
                  </a:lnTo>
                  <a:lnTo>
                    <a:pt x="530542" y="56642"/>
                  </a:lnTo>
                  <a:lnTo>
                    <a:pt x="535381" y="49479"/>
                  </a:lnTo>
                  <a:lnTo>
                    <a:pt x="542544" y="44627"/>
                  </a:lnTo>
                  <a:lnTo>
                    <a:pt x="551268" y="42849"/>
                  </a:lnTo>
                  <a:lnTo>
                    <a:pt x="559993" y="44627"/>
                  </a:lnTo>
                  <a:lnTo>
                    <a:pt x="567156" y="49479"/>
                  </a:lnTo>
                  <a:lnTo>
                    <a:pt x="572008" y="56642"/>
                  </a:lnTo>
                  <a:lnTo>
                    <a:pt x="573786" y="65379"/>
                  </a:lnTo>
                  <a:lnTo>
                    <a:pt x="573786" y="5308"/>
                  </a:lnTo>
                  <a:lnTo>
                    <a:pt x="526211" y="5816"/>
                  </a:lnTo>
                  <a:lnTo>
                    <a:pt x="492048" y="40246"/>
                  </a:lnTo>
                  <a:lnTo>
                    <a:pt x="487006" y="65379"/>
                  </a:lnTo>
                  <a:lnTo>
                    <a:pt x="492048" y="90271"/>
                  </a:lnTo>
                  <a:lnTo>
                    <a:pt x="505790" y="110705"/>
                  </a:lnTo>
                  <a:lnTo>
                    <a:pt x="526211" y="124548"/>
                  </a:lnTo>
                  <a:lnTo>
                    <a:pt x="551268" y="129628"/>
                  </a:lnTo>
                  <a:lnTo>
                    <a:pt x="576326" y="124548"/>
                  </a:lnTo>
                  <a:lnTo>
                    <a:pt x="596747" y="110705"/>
                  </a:lnTo>
                  <a:lnTo>
                    <a:pt x="610501" y="90271"/>
                  </a:lnTo>
                  <a:lnTo>
                    <a:pt x="611060" y="87515"/>
                  </a:lnTo>
                  <a:lnTo>
                    <a:pt x="615543" y="65379"/>
                  </a:lnTo>
                  <a:close/>
                </a:path>
                <a:path w="784859" h="292100">
                  <a:moveTo>
                    <a:pt x="752436" y="4000"/>
                  </a:moveTo>
                  <a:lnTo>
                    <a:pt x="703414" y="4000"/>
                  </a:lnTo>
                  <a:lnTo>
                    <a:pt x="518236" y="288315"/>
                  </a:lnTo>
                  <a:lnTo>
                    <a:pt x="567601" y="288315"/>
                  </a:lnTo>
                  <a:lnTo>
                    <a:pt x="752436" y="4000"/>
                  </a:lnTo>
                  <a:close/>
                </a:path>
                <a:path w="784859" h="292100">
                  <a:moveTo>
                    <a:pt x="784390" y="225856"/>
                  </a:moveTo>
                  <a:lnTo>
                    <a:pt x="765606" y="180187"/>
                  </a:lnTo>
                  <a:lnTo>
                    <a:pt x="742632" y="165798"/>
                  </a:lnTo>
                  <a:lnTo>
                    <a:pt x="742632" y="225856"/>
                  </a:lnTo>
                  <a:lnTo>
                    <a:pt x="740854" y="234365"/>
                  </a:lnTo>
                  <a:lnTo>
                    <a:pt x="736003" y="241427"/>
                  </a:lnTo>
                  <a:lnTo>
                    <a:pt x="728840" y="246227"/>
                  </a:lnTo>
                  <a:lnTo>
                    <a:pt x="720115" y="248005"/>
                  </a:lnTo>
                  <a:lnTo>
                    <a:pt x="711390" y="246227"/>
                  </a:lnTo>
                  <a:lnTo>
                    <a:pt x="704227" y="241427"/>
                  </a:lnTo>
                  <a:lnTo>
                    <a:pt x="699389" y="234365"/>
                  </a:lnTo>
                  <a:lnTo>
                    <a:pt x="697598" y="225856"/>
                  </a:lnTo>
                  <a:lnTo>
                    <a:pt x="699389" y="216966"/>
                  </a:lnTo>
                  <a:lnTo>
                    <a:pt x="704227" y="209829"/>
                  </a:lnTo>
                  <a:lnTo>
                    <a:pt x="711390" y="205066"/>
                  </a:lnTo>
                  <a:lnTo>
                    <a:pt x="720115" y="203339"/>
                  </a:lnTo>
                  <a:lnTo>
                    <a:pt x="728840" y="205066"/>
                  </a:lnTo>
                  <a:lnTo>
                    <a:pt x="736003" y="209829"/>
                  </a:lnTo>
                  <a:lnTo>
                    <a:pt x="740854" y="216966"/>
                  </a:lnTo>
                  <a:lnTo>
                    <a:pt x="742632" y="225856"/>
                  </a:lnTo>
                  <a:lnTo>
                    <a:pt x="742632" y="165798"/>
                  </a:lnTo>
                  <a:lnTo>
                    <a:pt x="695058" y="166306"/>
                  </a:lnTo>
                  <a:lnTo>
                    <a:pt x="660869" y="200748"/>
                  </a:lnTo>
                  <a:lnTo>
                    <a:pt x="655828" y="225856"/>
                  </a:lnTo>
                  <a:lnTo>
                    <a:pt x="660869" y="250698"/>
                  </a:lnTo>
                  <a:lnTo>
                    <a:pt x="674624" y="271018"/>
                  </a:lnTo>
                  <a:lnTo>
                    <a:pt x="695058" y="284734"/>
                  </a:lnTo>
                  <a:lnTo>
                    <a:pt x="720115" y="289763"/>
                  </a:lnTo>
                  <a:lnTo>
                    <a:pt x="745172" y="284734"/>
                  </a:lnTo>
                  <a:lnTo>
                    <a:pt x="765606" y="271018"/>
                  </a:lnTo>
                  <a:lnTo>
                    <a:pt x="779360" y="250698"/>
                  </a:lnTo>
                  <a:lnTo>
                    <a:pt x="779907" y="248005"/>
                  </a:lnTo>
                  <a:lnTo>
                    <a:pt x="784390" y="225856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9" name="object 10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4072248" y="6746070"/>
              <a:ext cx="211679" cy="202611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4300556" y="6647668"/>
              <a:ext cx="1733550" cy="1826895"/>
            </a:xfrm>
            <a:custGeom>
              <a:avLst/>
              <a:gdLst/>
              <a:ahLst/>
              <a:cxnLst/>
              <a:rect l="l" t="t" r="r" b="b"/>
              <a:pathLst>
                <a:path w="1733550" h="1826895">
                  <a:moveTo>
                    <a:pt x="143065" y="4000"/>
                  </a:moveTo>
                  <a:lnTo>
                    <a:pt x="135039" y="1841"/>
                  </a:lnTo>
                  <a:lnTo>
                    <a:pt x="127901" y="635"/>
                  </a:lnTo>
                  <a:lnTo>
                    <a:pt x="121716" y="114"/>
                  </a:lnTo>
                  <a:lnTo>
                    <a:pt x="116547" y="0"/>
                  </a:lnTo>
                  <a:lnTo>
                    <a:pt x="79730" y="6362"/>
                  </a:lnTo>
                  <a:lnTo>
                    <a:pt x="54330" y="23926"/>
                  </a:lnTo>
                  <a:lnTo>
                    <a:pt x="39611" y="50406"/>
                  </a:lnTo>
                  <a:lnTo>
                    <a:pt x="34861" y="83527"/>
                  </a:lnTo>
                  <a:lnTo>
                    <a:pt x="34861" y="102755"/>
                  </a:lnTo>
                  <a:lnTo>
                    <a:pt x="0" y="102755"/>
                  </a:lnTo>
                  <a:lnTo>
                    <a:pt x="0" y="151053"/>
                  </a:lnTo>
                  <a:lnTo>
                    <a:pt x="34861" y="151053"/>
                  </a:lnTo>
                  <a:lnTo>
                    <a:pt x="34861" y="296659"/>
                  </a:lnTo>
                  <a:lnTo>
                    <a:pt x="91490" y="296659"/>
                  </a:lnTo>
                  <a:lnTo>
                    <a:pt x="91490" y="151053"/>
                  </a:lnTo>
                  <a:lnTo>
                    <a:pt x="141973" y="151053"/>
                  </a:lnTo>
                  <a:lnTo>
                    <a:pt x="141973" y="102755"/>
                  </a:lnTo>
                  <a:lnTo>
                    <a:pt x="91135" y="102755"/>
                  </a:lnTo>
                  <a:lnTo>
                    <a:pt x="91135" y="82435"/>
                  </a:lnTo>
                  <a:lnTo>
                    <a:pt x="93522" y="67602"/>
                  </a:lnTo>
                  <a:lnTo>
                    <a:pt x="100355" y="56934"/>
                  </a:lnTo>
                  <a:lnTo>
                    <a:pt x="111201" y="50469"/>
                  </a:lnTo>
                  <a:lnTo>
                    <a:pt x="125628" y="48298"/>
                  </a:lnTo>
                  <a:lnTo>
                    <a:pt x="137248" y="48666"/>
                  </a:lnTo>
                  <a:lnTo>
                    <a:pt x="143065" y="50482"/>
                  </a:lnTo>
                  <a:lnTo>
                    <a:pt x="143065" y="4000"/>
                  </a:lnTo>
                  <a:close/>
                </a:path>
                <a:path w="1733550" h="1826895">
                  <a:moveTo>
                    <a:pt x="578815" y="12344"/>
                  </a:moveTo>
                  <a:lnTo>
                    <a:pt x="500748" y="12344"/>
                  </a:lnTo>
                  <a:lnTo>
                    <a:pt x="421601" y="202996"/>
                  </a:lnTo>
                  <a:lnTo>
                    <a:pt x="340995" y="12344"/>
                  </a:lnTo>
                  <a:lnTo>
                    <a:pt x="265099" y="12344"/>
                  </a:lnTo>
                  <a:lnTo>
                    <a:pt x="265099" y="296659"/>
                  </a:lnTo>
                  <a:lnTo>
                    <a:pt x="322834" y="296659"/>
                  </a:lnTo>
                  <a:lnTo>
                    <a:pt x="322834" y="110401"/>
                  </a:lnTo>
                  <a:lnTo>
                    <a:pt x="323189" y="110401"/>
                  </a:lnTo>
                  <a:lnTo>
                    <a:pt x="401993" y="296659"/>
                  </a:lnTo>
                  <a:lnTo>
                    <a:pt x="441210" y="296659"/>
                  </a:lnTo>
                  <a:lnTo>
                    <a:pt x="520357" y="108953"/>
                  </a:lnTo>
                  <a:lnTo>
                    <a:pt x="520725" y="108953"/>
                  </a:lnTo>
                  <a:lnTo>
                    <a:pt x="520725" y="296659"/>
                  </a:lnTo>
                  <a:lnTo>
                    <a:pt x="578815" y="296659"/>
                  </a:lnTo>
                  <a:lnTo>
                    <a:pt x="578815" y="12344"/>
                  </a:lnTo>
                  <a:close/>
                </a:path>
                <a:path w="1733550" h="1826895">
                  <a:moveTo>
                    <a:pt x="696087" y="12344"/>
                  </a:moveTo>
                  <a:lnTo>
                    <a:pt x="637260" y="12344"/>
                  </a:lnTo>
                  <a:lnTo>
                    <a:pt x="637260" y="296659"/>
                  </a:lnTo>
                  <a:lnTo>
                    <a:pt x="696087" y="296659"/>
                  </a:lnTo>
                  <a:lnTo>
                    <a:pt x="696087" y="12344"/>
                  </a:lnTo>
                  <a:close/>
                </a:path>
                <a:path w="1733550" h="1826895">
                  <a:moveTo>
                    <a:pt x="946302" y="213144"/>
                  </a:moveTo>
                  <a:lnTo>
                    <a:pt x="920242" y="157861"/>
                  </a:lnTo>
                  <a:lnTo>
                    <a:pt x="846797" y="124917"/>
                  </a:lnTo>
                  <a:lnTo>
                    <a:pt x="826770" y="118300"/>
                  </a:lnTo>
                  <a:lnTo>
                    <a:pt x="812482" y="110883"/>
                  </a:lnTo>
                  <a:lnTo>
                    <a:pt x="803897" y="101777"/>
                  </a:lnTo>
                  <a:lnTo>
                    <a:pt x="801039" y="90055"/>
                  </a:lnTo>
                  <a:lnTo>
                    <a:pt x="803617" y="78473"/>
                  </a:lnTo>
                  <a:lnTo>
                    <a:pt x="811072" y="69265"/>
                  </a:lnTo>
                  <a:lnTo>
                    <a:pt x="822947" y="63195"/>
                  </a:lnTo>
                  <a:lnTo>
                    <a:pt x="838809" y="61010"/>
                  </a:lnTo>
                  <a:lnTo>
                    <a:pt x="856145" y="63233"/>
                  </a:lnTo>
                  <a:lnTo>
                    <a:pt x="871258" y="69850"/>
                  </a:lnTo>
                  <a:lnTo>
                    <a:pt x="883589" y="80759"/>
                  </a:lnTo>
                  <a:lnTo>
                    <a:pt x="892556" y="95859"/>
                  </a:lnTo>
                  <a:lnTo>
                    <a:pt x="941197" y="69367"/>
                  </a:lnTo>
                  <a:lnTo>
                    <a:pt x="925385" y="43383"/>
                  </a:lnTo>
                  <a:lnTo>
                    <a:pt x="902982" y="24117"/>
                  </a:lnTo>
                  <a:lnTo>
                    <a:pt x="874725" y="12128"/>
                  </a:lnTo>
                  <a:lnTo>
                    <a:pt x="841349" y="8001"/>
                  </a:lnTo>
                  <a:lnTo>
                    <a:pt x="803186" y="14236"/>
                  </a:lnTo>
                  <a:lnTo>
                    <a:pt x="771639" y="31775"/>
                  </a:lnTo>
                  <a:lnTo>
                    <a:pt x="750150" y="58851"/>
                  </a:lnTo>
                  <a:lnTo>
                    <a:pt x="742226" y="93687"/>
                  </a:lnTo>
                  <a:lnTo>
                    <a:pt x="743788" y="109321"/>
                  </a:lnTo>
                  <a:lnTo>
                    <a:pt x="764006" y="146329"/>
                  </a:lnTo>
                  <a:lnTo>
                    <a:pt x="811809" y="173748"/>
                  </a:lnTo>
                  <a:lnTo>
                    <a:pt x="859218" y="189420"/>
                  </a:lnTo>
                  <a:lnTo>
                    <a:pt x="875753" y="197535"/>
                  </a:lnTo>
                  <a:lnTo>
                    <a:pt x="884529" y="206463"/>
                  </a:lnTo>
                  <a:lnTo>
                    <a:pt x="887107" y="217500"/>
                  </a:lnTo>
                  <a:lnTo>
                    <a:pt x="883932" y="229565"/>
                  </a:lnTo>
                  <a:lnTo>
                    <a:pt x="875030" y="239115"/>
                  </a:lnTo>
                  <a:lnTo>
                    <a:pt x="861364" y="245389"/>
                  </a:lnTo>
                  <a:lnTo>
                    <a:pt x="843889" y="247650"/>
                  </a:lnTo>
                  <a:lnTo>
                    <a:pt x="823620" y="244932"/>
                  </a:lnTo>
                  <a:lnTo>
                    <a:pt x="806170" y="237121"/>
                  </a:lnTo>
                  <a:lnTo>
                    <a:pt x="792060" y="224675"/>
                  </a:lnTo>
                  <a:lnTo>
                    <a:pt x="781799" y="208064"/>
                  </a:lnTo>
                  <a:lnTo>
                    <a:pt x="730961" y="234213"/>
                  </a:lnTo>
                  <a:lnTo>
                    <a:pt x="747814" y="261810"/>
                  </a:lnTo>
                  <a:lnTo>
                    <a:pt x="772629" y="282867"/>
                  </a:lnTo>
                  <a:lnTo>
                    <a:pt x="804379" y="296303"/>
                  </a:lnTo>
                  <a:lnTo>
                    <a:pt x="842073" y="301015"/>
                  </a:lnTo>
                  <a:lnTo>
                    <a:pt x="886701" y="294335"/>
                  </a:lnTo>
                  <a:lnTo>
                    <a:pt x="919378" y="275869"/>
                  </a:lnTo>
                  <a:lnTo>
                    <a:pt x="939457" y="248018"/>
                  </a:lnTo>
                  <a:lnTo>
                    <a:pt x="946302" y="213144"/>
                  </a:lnTo>
                  <a:close/>
                </a:path>
                <a:path w="1733550" h="1826895">
                  <a:moveTo>
                    <a:pt x="1733346" y="1741741"/>
                  </a:moveTo>
                  <a:lnTo>
                    <a:pt x="1679232" y="1716684"/>
                  </a:lnTo>
                  <a:lnTo>
                    <a:pt x="1667129" y="1737931"/>
                  </a:lnTo>
                  <a:lnTo>
                    <a:pt x="1649831" y="1754581"/>
                  </a:lnTo>
                  <a:lnTo>
                    <a:pt x="1628178" y="1765452"/>
                  </a:lnTo>
                  <a:lnTo>
                    <a:pt x="1602981" y="1769338"/>
                  </a:lnTo>
                  <a:lnTo>
                    <a:pt x="1568246" y="1762264"/>
                  </a:lnTo>
                  <a:lnTo>
                    <a:pt x="1541030" y="1743011"/>
                  </a:lnTo>
                  <a:lnTo>
                    <a:pt x="1523288" y="1714500"/>
                  </a:lnTo>
                  <a:lnTo>
                    <a:pt x="1516938" y="1679651"/>
                  </a:lnTo>
                  <a:lnTo>
                    <a:pt x="1523441" y="1645272"/>
                  </a:lnTo>
                  <a:lnTo>
                    <a:pt x="1541437" y="1617091"/>
                  </a:lnTo>
                  <a:lnTo>
                    <a:pt x="1568704" y="1598041"/>
                  </a:lnTo>
                  <a:lnTo>
                    <a:pt x="1602981" y="1591043"/>
                  </a:lnTo>
                  <a:lnTo>
                    <a:pt x="1628114" y="1594650"/>
                  </a:lnTo>
                  <a:lnTo>
                    <a:pt x="1649603" y="1604937"/>
                  </a:lnTo>
                  <a:lnTo>
                    <a:pt x="1666659" y="1621066"/>
                  </a:lnTo>
                  <a:lnTo>
                    <a:pt x="1678508" y="1642237"/>
                  </a:lnTo>
                  <a:lnTo>
                    <a:pt x="1732254" y="1617548"/>
                  </a:lnTo>
                  <a:lnTo>
                    <a:pt x="1711858" y="1581937"/>
                  </a:lnTo>
                  <a:lnTo>
                    <a:pt x="1681543" y="1555597"/>
                  </a:lnTo>
                  <a:lnTo>
                    <a:pt x="1644370" y="1539278"/>
                  </a:lnTo>
                  <a:lnTo>
                    <a:pt x="1603349" y="1533677"/>
                  </a:lnTo>
                  <a:lnTo>
                    <a:pt x="1556791" y="1541056"/>
                  </a:lnTo>
                  <a:lnTo>
                    <a:pt x="1516329" y="1561680"/>
                  </a:lnTo>
                  <a:lnTo>
                    <a:pt x="1484401" y="1593291"/>
                  </a:lnTo>
                  <a:lnTo>
                    <a:pt x="1463459" y="1633601"/>
                  </a:lnTo>
                  <a:lnTo>
                    <a:pt x="1455928" y="1680375"/>
                  </a:lnTo>
                  <a:lnTo>
                    <a:pt x="1463205" y="1727352"/>
                  </a:lnTo>
                  <a:lnTo>
                    <a:pt x="1483601" y="1767522"/>
                  </a:lnTo>
                  <a:lnTo>
                    <a:pt x="1514995" y="1798815"/>
                  </a:lnTo>
                  <a:lnTo>
                    <a:pt x="1555254" y="1819122"/>
                  </a:lnTo>
                  <a:lnTo>
                    <a:pt x="1602270" y="1826348"/>
                  </a:lnTo>
                  <a:lnTo>
                    <a:pt x="1643583" y="1820684"/>
                  </a:lnTo>
                  <a:lnTo>
                    <a:pt x="1681429" y="1804187"/>
                  </a:lnTo>
                  <a:lnTo>
                    <a:pt x="1712455" y="1777619"/>
                  </a:lnTo>
                  <a:lnTo>
                    <a:pt x="1733346" y="1741741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1" name="object 11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6055885" y="8271751"/>
              <a:ext cx="211679" cy="202611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6301628" y="8276108"/>
              <a:ext cx="181544" cy="197889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6531336" y="8174081"/>
              <a:ext cx="302895" cy="392430"/>
            </a:xfrm>
            <a:custGeom>
              <a:avLst/>
              <a:gdLst/>
              <a:ahLst/>
              <a:cxnLst/>
              <a:rect l="l" t="t" r="r" b="b"/>
              <a:pathLst>
                <a:path w="302894" h="392429">
                  <a:moveTo>
                    <a:pt x="208432" y="198615"/>
                  </a:moveTo>
                  <a:lnTo>
                    <a:pt x="202044" y="162267"/>
                  </a:lnTo>
                  <a:lnTo>
                    <a:pt x="194805" y="149593"/>
                  </a:lnTo>
                  <a:lnTo>
                    <a:pt x="183705" y="130111"/>
                  </a:lnTo>
                  <a:lnTo>
                    <a:pt x="178511" y="126009"/>
                  </a:lnTo>
                  <a:lnTo>
                    <a:pt x="154673" y="107149"/>
                  </a:lnTo>
                  <a:lnTo>
                    <a:pt x="151053" y="106337"/>
                  </a:lnTo>
                  <a:lnTo>
                    <a:pt x="151053" y="198615"/>
                  </a:lnTo>
                  <a:lnTo>
                    <a:pt x="147294" y="218808"/>
                  </a:lnTo>
                  <a:lnTo>
                    <a:pt x="137033" y="234530"/>
                  </a:lnTo>
                  <a:lnTo>
                    <a:pt x="121805" y="244741"/>
                  </a:lnTo>
                  <a:lnTo>
                    <a:pt x="103136" y="248373"/>
                  </a:lnTo>
                  <a:lnTo>
                    <a:pt x="84467" y="244741"/>
                  </a:lnTo>
                  <a:lnTo>
                    <a:pt x="69227" y="234530"/>
                  </a:lnTo>
                  <a:lnTo>
                    <a:pt x="58966" y="218808"/>
                  </a:lnTo>
                  <a:lnTo>
                    <a:pt x="55206" y="198615"/>
                  </a:lnTo>
                  <a:lnTo>
                    <a:pt x="58966" y="178701"/>
                  </a:lnTo>
                  <a:lnTo>
                    <a:pt x="102781" y="149593"/>
                  </a:lnTo>
                  <a:lnTo>
                    <a:pt x="147294" y="178701"/>
                  </a:lnTo>
                  <a:lnTo>
                    <a:pt x="151053" y="198615"/>
                  </a:lnTo>
                  <a:lnTo>
                    <a:pt x="151053" y="106337"/>
                  </a:lnTo>
                  <a:lnTo>
                    <a:pt x="116217" y="98386"/>
                  </a:lnTo>
                  <a:lnTo>
                    <a:pt x="103898" y="99174"/>
                  </a:lnTo>
                  <a:lnTo>
                    <a:pt x="88519" y="102806"/>
                  </a:lnTo>
                  <a:lnTo>
                    <a:pt x="72186" y="111125"/>
                  </a:lnTo>
                  <a:lnTo>
                    <a:pt x="57010" y="126009"/>
                  </a:lnTo>
                  <a:lnTo>
                    <a:pt x="56299" y="126009"/>
                  </a:lnTo>
                  <a:lnTo>
                    <a:pt x="56299" y="102044"/>
                  </a:lnTo>
                  <a:lnTo>
                    <a:pt x="0" y="102044"/>
                  </a:lnTo>
                  <a:lnTo>
                    <a:pt x="0" y="391807"/>
                  </a:lnTo>
                  <a:lnTo>
                    <a:pt x="56654" y="391807"/>
                  </a:lnTo>
                  <a:lnTo>
                    <a:pt x="56654" y="274497"/>
                  </a:lnTo>
                  <a:lnTo>
                    <a:pt x="57378" y="274497"/>
                  </a:lnTo>
                  <a:lnTo>
                    <a:pt x="72072" y="287769"/>
                  </a:lnTo>
                  <a:lnTo>
                    <a:pt x="87706" y="295351"/>
                  </a:lnTo>
                  <a:lnTo>
                    <a:pt x="102527" y="298767"/>
                  </a:lnTo>
                  <a:lnTo>
                    <a:pt x="114757" y="299580"/>
                  </a:lnTo>
                  <a:lnTo>
                    <a:pt x="153136" y="290893"/>
                  </a:lnTo>
                  <a:lnTo>
                    <a:pt x="174332" y="274497"/>
                  </a:lnTo>
                  <a:lnTo>
                    <a:pt x="182702" y="268020"/>
                  </a:lnTo>
                  <a:lnTo>
                    <a:pt x="194259" y="248373"/>
                  </a:lnTo>
                  <a:lnTo>
                    <a:pt x="201714" y="235686"/>
                  </a:lnTo>
                  <a:lnTo>
                    <a:pt x="208432" y="198615"/>
                  </a:lnTo>
                  <a:close/>
                </a:path>
                <a:path w="302894" h="392429">
                  <a:moveTo>
                    <a:pt x="302412" y="0"/>
                  </a:moveTo>
                  <a:lnTo>
                    <a:pt x="245389" y="0"/>
                  </a:lnTo>
                  <a:lnTo>
                    <a:pt x="245389" y="295922"/>
                  </a:lnTo>
                  <a:lnTo>
                    <a:pt x="302412" y="295922"/>
                  </a:lnTo>
                  <a:lnTo>
                    <a:pt x="302412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4" name="object 11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6869943" y="8271381"/>
              <a:ext cx="199355" cy="202967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911734" y="8691884"/>
              <a:ext cx="337848" cy="202967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7022037" y="8173353"/>
              <a:ext cx="2139669" cy="721513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6274047" y="8692268"/>
              <a:ext cx="176455" cy="201878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6485261" y="8692263"/>
              <a:ext cx="197522" cy="202590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16715530" y="8594934"/>
              <a:ext cx="181610" cy="295910"/>
            </a:xfrm>
            <a:custGeom>
              <a:avLst/>
              <a:gdLst/>
              <a:ahLst/>
              <a:cxnLst/>
              <a:rect l="l" t="t" r="r" b="b"/>
              <a:pathLst>
                <a:path w="181609" h="295909">
                  <a:moveTo>
                    <a:pt x="56657" y="0"/>
                  </a:moveTo>
                  <a:lnTo>
                    <a:pt x="0" y="0"/>
                  </a:lnTo>
                  <a:lnTo>
                    <a:pt x="0" y="295572"/>
                  </a:lnTo>
                  <a:lnTo>
                    <a:pt x="56657" y="295572"/>
                  </a:lnTo>
                  <a:lnTo>
                    <a:pt x="56657" y="187376"/>
                  </a:lnTo>
                  <a:lnTo>
                    <a:pt x="58680" y="173773"/>
                  </a:lnTo>
                  <a:lnTo>
                    <a:pt x="64956" y="161907"/>
                  </a:lnTo>
                  <a:lnTo>
                    <a:pt x="75794" y="153514"/>
                  </a:lnTo>
                  <a:lnTo>
                    <a:pt x="91505" y="150330"/>
                  </a:lnTo>
                  <a:lnTo>
                    <a:pt x="106583" y="153269"/>
                  </a:lnTo>
                  <a:lnTo>
                    <a:pt x="117102" y="161314"/>
                  </a:lnTo>
                  <a:lnTo>
                    <a:pt x="123264" y="173309"/>
                  </a:lnTo>
                  <a:lnTo>
                    <a:pt x="125273" y="188098"/>
                  </a:lnTo>
                  <a:lnTo>
                    <a:pt x="125273" y="295572"/>
                  </a:lnTo>
                  <a:lnTo>
                    <a:pt x="181544" y="295572"/>
                  </a:lnTo>
                  <a:lnTo>
                    <a:pt x="181544" y="175020"/>
                  </a:lnTo>
                  <a:lnTo>
                    <a:pt x="177319" y="146148"/>
                  </a:lnTo>
                  <a:lnTo>
                    <a:pt x="164348" y="121557"/>
                  </a:lnTo>
                  <a:lnTo>
                    <a:pt x="142185" y="104452"/>
                  </a:lnTo>
                  <a:lnTo>
                    <a:pt x="110384" y="98038"/>
                  </a:lnTo>
                  <a:lnTo>
                    <a:pt x="100052" y="98915"/>
                  </a:lnTo>
                  <a:lnTo>
                    <a:pt x="86013" y="102587"/>
                  </a:lnTo>
                  <a:lnTo>
                    <a:pt x="70818" y="110615"/>
                  </a:lnTo>
                  <a:lnTo>
                    <a:pt x="57024" y="124561"/>
                  </a:lnTo>
                  <a:lnTo>
                    <a:pt x="56657" y="124561"/>
                  </a:lnTo>
                  <a:lnTo>
                    <a:pt x="56657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0" name="object 12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066493" y="2078113"/>
              <a:ext cx="181544" cy="197533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1282968" y="2077405"/>
              <a:ext cx="197522" cy="202590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499951" y="2077394"/>
              <a:ext cx="211689" cy="202611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11747942" y="2077396"/>
              <a:ext cx="302260" cy="198755"/>
            </a:xfrm>
            <a:custGeom>
              <a:avLst/>
              <a:gdLst/>
              <a:ahLst/>
              <a:cxnLst/>
              <a:rect l="l" t="t" r="r" b="b"/>
              <a:pathLst>
                <a:path w="302259" h="198755">
                  <a:moveTo>
                    <a:pt x="233856" y="0"/>
                  </a:moveTo>
                  <a:lnTo>
                    <a:pt x="214571" y="1963"/>
                  </a:lnTo>
                  <a:lnTo>
                    <a:pt x="198041" y="7807"/>
                  </a:lnTo>
                  <a:lnTo>
                    <a:pt x="183348" y="17462"/>
                  </a:lnTo>
                  <a:lnTo>
                    <a:pt x="169575" y="30857"/>
                  </a:lnTo>
                  <a:lnTo>
                    <a:pt x="159243" y="16993"/>
                  </a:lnTo>
                  <a:lnTo>
                    <a:pt x="145744" y="7391"/>
                  </a:lnTo>
                  <a:lnTo>
                    <a:pt x="129998" y="1807"/>
                  </a:lnTo>
                  <a:lnTo>
                    <a:pt x="112928" y="0"/>
                  </a:lnTo>
                  <a:lnTo>
                    <a:pt x="96323" y="1893"/>
                  </a:lnTo>
                  <a:lnTo>
                    <a:pt x="80530" y="7531"/>
                  </a:lnTo>
                  <a:lnTo>
                    <a:pt x="66776" y="16847"/>
                  </a:lnTo>
                  <a:lnTo>
                    <a:pt x="56291" y="29779"/>
                  </a:lnTo>
                  <a:lnTo>
                    <a:pt x="55568" y="29779"/>
                  </a:lnTo>
                  <a:lnTo>
                    <a:pt x="55568" y="4366"/>
                  </a:lnTo>
                  <a:lnTo>
                    <a:pt x="0" y="4366"/>
                  </a:lnTo>
                  <a:lnTo>
                    <a:pt x="0" y="198255"/>
                  </a:lnTo>
                  <a:lnTo>
                    <a:pt x="56657" y="198255"/>
                  </a:lnTo>
                  <a:lnTo>
                    <a:pt x="56657" y="90772"/>
                  </a:lnTo>
                  <a:lnTo>
                    <a:pt x="58779" y="75531"/>
                  </a:lnTo>
                  <a:lnTo>
                    <a:pt x="65191" y="63593"/>
                  </a:lnTo>
                  <a:lnTo>
                    <a:pt x="75962" y="55808"/>
                  </a:lnTo>
                  <a:lnTo>
                    <a:pt x="91159" y="53024"/>
                  </a:lnTo>
                  <a:lnTo>
                    <a:pt x="105897" y="55964"/>
                  </a:lnTo>
                  <a:lnTo>
                    <a:pt x="115667" y="64009"/>
                  </a:lnTo>
                  <a:lnTo>
                    <a:pt x="121081" y="75999"/>
                  </a:lnTo>
                  <a:lnTo>
                    <a:pt x="122750" y="90772"/>
                  </a:lnTo>
                  <a:lnTo>
                    <a:pt x="122750" y="198255"/>
                  </a:lnTo>
                  <a:lnTo>
                    <a:pt x="179020" y="198255"/>
                  </a:lnTo>
                  <a:lnTo>
                    <a:pt x="179020" y="90049"/>
                  </a:lnTo>
                  <a:lnTo>
                    <a:pt x="181251" y="74917"/>
                  </a:lnTo>
                  <a:lnTo>
                    <a:pt x="187873" y="63228"/>
                  </a:lnTo>
                  <a:lnTo>
                    <a:pt x="198784" y="55693"/>
                  </a:lnTo>
                  <a:lnTo>
                    <a:pt x="213878" y="53024"/>
                  </a:lnTo>
                  <a:lnTo>
                    <a:pt x="228622" y="55847"/>
                  </a:lnTo>
                  <a:lnTo>
                    <a:pt x="238395" y="63636"/>
                  </a:lnTo>
                  <a:lnTo>
                    <a:pt x="243810" y="75376"/>
                  </a:lnTo>
                  <a:lnTo>
                    <a:pt x="245479" y="90049"/>
                  </a:lnTo>
                  <a:lnTo>
                    <a:pt x="245479" y="198255"/>
                  </a:lnTo>
                  <a:lnTo>
                    <a:pt x="302116" y="198255"/>
                  </a:lnTo>
                  <a:lnTo>
                    <a:pt x="302116" y="77337"/>
                  </a:lnTo>
                  <a:lnTo>
                    <a:pt x="298138" y="46572"/>
                  </a:lnTo>
                  <a:lnTo>
                    <a:pt x="285821" y="22063"/>
                  </a:lnTo>
                  <a:lnTo>
                    <a:pt x="264586" y="5856"/>
                  </a:lnTo>
                  <a:lnTo>
                    <a:pt x="233856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2085176" y="2077026"/>
              <a:ext cx="199344" cy="202967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2389510" y="1986997"/>
              <a:ext cx="367665" cy="293370"/>
            </a:xfrm>
            <a:custGeom>
              <a:avLst/>
              <a:gdLst/>
              <a:ahLst/>
              <a:cxnLst/>
              <a:rect l="l" t="t" r="r" b="b"/>
              <a:pathLst>
                <a:path w="367665" h="293369">
                  <a:moveTo>
                    <a:pt x="215328" y="205143"/>
                  </a:moveTo>
                  <a:lnTo>
                    <a:pt x="189268" y="149860"/>
                  </a:lnTo>
                  <a:lnTo>
                    <a:pt x="115824" y="116916"/>
                  </a:lnTo>
                  <a:lnTo>
                    <a:pt x="95808" y="110299"/>
                  </a:lnTo>
                  <a:lnTo>
                    <a:pt x="81508" y="102882"/>
                  </a:lnTo>
                  <a:lnTo>
                    <a:pt x="72923" y="93776"/>
                  </a:lnTo>
                  <a:lnTo>
                    <a:pt x="70065" y="82054"/>
                  </a:lnTo>
                  <a:lnTo>
                    <a:pt x="72644" y="70459"/>
                  </a:lnTo>
                  <a:lnTo>
                    <a:pt x="80098" y="61264"/>
                  </a:lnTo>
                  <a:lnTo>
                    <a:pt x="91973" y="55194"/>
                  </a:lnTo>
                  <a:lnTo>
                    <a:pt x="107835" y="52997"/>
                  </a:lnTo>
                  <a:lnTo>
                    <a:pt x="125171" y="55232"/>
                  </a:lnTo>
                  <a:lnTo>
                    <a:pt x="140296" y="61849"/>
                  </a:lnTo>
                  <a:lnTo>
                    <a:pt x="152615" y="72758"/>
                  </a:lnTo>
                  <a:lnTo>
                    <a:pt x="161582" y="87845"/>
                  </a:lnTo>
                  <a:lnTo>
                    <a:pt x="210235" y="61353"/>
                  </a:lnTo>
                  <a:lnTo>
                    <a:pt x="194424" y="35382"/>
                  </a:lnTo>
                  <a:lnTo>
                    <a:pt x="172008" y="16116"/>
                  </a:lnTo>
                  <a:lnTo>
                    <a:pt x="143751" y="4127"/>
                  </a:lnTo>
                  <a:lnTo>
                    <a:pt x="110375" y="0"/>
                  </a:lnTo>
                  <a:lnTo>
                    <a:pt x="72224" y="6235"/>
                  </a:lnTo>
                  <a:lnTo>
                    <a:pt x="40665" y="23774"/>
                  </a:lnTo>
                  <a:lnTo>
                    <a:pt x="19189" y="50850"/>
                  </a:lnTo>
                  <a:lnTo>
                    <a:pt x="11252" y="85686"/>
                  </a:lnTo>
                  <a:lnTo>
                    <a:pt x="12814" y="101320"/>
                  </a:lnTo>
                  <a:lnTo>
                    <a:pt x="33045" y="138315"/>
                  </a:lnTo>
                  <a:lnTo>
                    <a:pt x="80835" y="165747"/>
                  </a:lnTo>
                  <a:lnTo>
                    <a:pt x="128257" y="181419"/>
                  </a:lnTo>
                  <a:lnTo>
                    <a:pt x="144792" y="189534"/>
                  </a:lnTo>
                  <a:lnTo>
                    <a:pt x="153555" y="198462"/>
                  </a:lnTo>
                  <a:lnTo>
                    <a:pt x="156133" y="209499"/>
                  </a:lnTo>
                  <a:lnTo>
                    <a:pt x="152958" y="221564"/>
                  </a:lnTo>
                  <a:lnTo>
                    <a:pt x="144056" y="231114"/>
                  </a:lnTo>
                  <a:lnTo>
                    <a:pt x="130390" y="237388"/>
                  </a:lnTo>
                  <a:lnTo>
                    <a:pt x="112928" y="239649"/>
                  </a:lnTo>
                  <a:lnTo>
                    <a:pt x="92646" y="236931"/>
                  </a:lnTo>
                  <a:lnTo>
                    <a:pt x="75196" y="229120"/>
                  </a:lnTo>
                  <a:lnTo>
                    <a:pt x="61087" y="216662"/>
                  </a:lnTo>
                  <a:lnTo>
                    <a:pt x="50838" y="200063"/>
                  </a:lnTo>
                  <a:lnTo>
                    <a:pt x="0" y="226212"/>
                  </a:lnTo>
                  <a:lnTo>
                    <a:pt x="16840" y="253809"/>
                  </a:lnTo>
                  <a:lnTo>
                    <a:pt x="41656" y="274866"/>
                  </a:lnTo>
                  <a:lnTo>
                    <a:pt x="73418" y="288302"/>
                  </a:lnTo>
                  <a:lnTo>
                    <a:pt x="111099" y="293014"/>
                  </a:lnTo>
                  <a:lnTo>
                    <a:pt x="155727" y="286334"/>
                  </a:lnTo>
                  <a:lnTo>
                    <a:pt x="188404" y="267868"/>
                  </a:lnTo>
                  <a:lnTo>
                    <a:pt x="208495" y="240017"/>
                  </a:lnTo>
                  <a:lnTo>
                    <a:pt x="215328" y="205143"/>
                  </a:lnTo>
                  <a:close/>
                </a:path>
                <a:path w="367665" h="293369">
                  <a:moveTo>
                    <a:pt x="367055" y="94754"/>
                  </a:moveTo>
                  <a:lnTo>
                    <a:pt x="319112" y="94754"/>
                  </a:lnTo>
                  <a:lnTo>
                    <a:pt x="319112" y="34112"/>
                  </a:lnTo>
                  <a:lnTo>
                    <a:pt x="263207" y="34112"/>
                  </a:lnTo>
                  <a:lnTo>
                    <a:pt x="263207" y="94754"/>
                  </a:lnTo>
                  <a:lnTo>
                    <a:pt x="227622" y="94754"/>
                  </a:lnTo>
                  <a:lnTo>
                    <a:pt x="227622" y="143776"/>
                  </a:lnTo>
                  <a:lnTo>
                    <a:pt x="262483" y="143776"/>
                  </a:lnTo>
                  <a:lnTo>
                    <a:pt x="262483" y="218224"/>
                  </a:lnTo>
                  <a:lnTo>
                    <a:pt x="267258" y="248297"/>
                  </a:lnTo>
                  <a:lnTo>
                    <a:pt x="281635" y="271310"/>
                  </a:lnTo>
                  <a:lnTo>
                    <a:pt x="305676" y="286016"/>
                  </a:lnTo>
                  <a:lnTo>
                    <a:pt x="339445" y="291185"/>
                  </a:lnTo>
                  <a:lnTo>
                    <a:pt x="345897" y="291033"/>
                  </a:lnTo>
                  <a:lnTo>
                    <a:pt x="352298" y="290461"/>
                  </a:lnTo>
                  <a:lnTo>
                    <a:pt x="358914" y="289356"/>
                  </a:lnTo>
                  <a:lnTo>
                    <a:pt x="365963" y="287578"/>
                  </a:lnTo>
                  <a:lnTo>
                    <a:pt x="365963" y="240728"/>
                  </a:lnTo>
                  <a:lnTo>
                    <a:pt x="361238" y="241820"/>
                  </a:lnTo>
                  <a:lnTo>
                    <a:pt x="355790" y="242189"/>
                  </a:lnTo>
                  <a:lnTo>
                    <a:pt x="352882" y="242189"/>
                  </a:lnTo>
                  <a:lnTo>
                    <a:pt x="338569" y="240576"/>
                  </a:lnTo>
                  <a:lnTo>
                    <a:pt x="327964" y="235331"/>
                  </a:lnTo>
                  <a:lnTo>
                    <a:pt x="321386" y="225793"/>
                  </a:lnTo>
                  <a:lnTo>
                    <a:pt x="319112" y="211315"/>
                  </a:lnTo>
                  <a:lnTo>
                    <a:pt x="319112" y="143776"/>
                  </a:lnTo>
                  <a:lnTo>
                    <a:pt x="367055" y="143776"/>
                  </a:lnTo>
                  <a:lnTo>
                    <a:pt x="367055" y="94754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6" name="object 12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2783600" y="2077410"/>
              <a:ext cx="176455" cy="201878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3006722" y="2078113"/>
              <a:ext cx="181544" cy="197533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13223203" y="1980070"/>
              <a:ext cx="208279" cy="299720"/>
            </a:xfrm>
            <a:custGeom>
              <a:avLst/>
              <a:gdLst/>
              <a:ahLst/>
              <a:cxnLst/>
              <a:rect l="l" t="t" r="r" b="b"/>
              <a:pathLst>
                <a:path w="208280" h="299719">
                  <a:moveTo>
                    <a:pt x="92950" y="98038"/>
                  </a:moveTo>
                  <a:lnTo>
                    <a:pt x="54992" y="106805"/>
                  </a:lnTo>
                  <a:lnTo>
                    <a:pt x="25644" y="129768"/>
                  </a:lnTo>
                  <a:lnTo>
                    <a:pt x="6712" y="161923"/>
                  </a:lnTo>
                  <a:lnTo>
                    <a:pt x="0" y="198266"/>
                  </a:lnTo>
                  <a:lnTo>
                    <a:pt x="6495" y="236106"/>
                  </a:lnTo>
                  <a:lnTo>
                    <a:pt x="25007" y="268359"/>
                  </a:lnTo>
                  <a:lnTo>
                    <a:pt x="54069" y="290806"/>
                  </a:lnTo>
                  <a:lnTo>
                    <a:pt x="92217" y="299226"/>
                  </a:lnTo>
                  <a:lnTo>
                    <a:pt x="104601" y="298525"/>
                  </a:lnTo>
                  <a:lnTo>
                    <a:pt x="120458" y="294996"/>
                  </a:lnTo>
                  <a:lnTo>
                    <a:pt x="137267" y="286495"/>
                  </a:lnTo>
                  <a:lnTo>
                    <a:pt x="152508" y="270881"/>
                  </a:lnTo>
                  <a:lnTo>
                    <a:pt x="208046" y="270881"/>
                  </a:lnTo>
                  <a:lnTo>
                    <a:pt x="208046" y="248023"/>
                  </a:lnTo>
                  <a:lnTo>
                    <a:pt x="105295" y="248023"/>
                  </a:lnTo>
                  <a:lnTo>
                    <a:pt x="86620" y="244386"/>
                  </a:lnTo>
                  <a:lnTo>
                    <a:pt x="71385" y="234178"/>
                  </a:lnTo>
                  <a:lnTo>
                    <a:pt x="61121" y="218453"/>
                  </a:lnTo>
                  <a:lnTo>
                    <a:pt x="57359" y="198266"/>
                  </a:lnTo>
                  <a:lnTo>
                    <a:pt x="61121" y="178352"/>
                  </a:lnTo>
                  <a:lnTo>
                    <a:pt x="71385" y="162861"/>
                  </a:lnTo>
                  <a:lnTo>
                    <a:pt x="86620" y="152817"/>
                  </a:lnTo>
                  <a:lnTo>
                    <a:pt x="105295" y="149241"/>
                  </a:lnTo>
                  <a:lnTo>
                    <a:pt x="208046" y="149241"/>
                  </a:lnTo>
                  <a:lnTo>
                    <a:pt x="208046" y="123839"/>
                  </a:lnTo>
                  <a:lnTo>
                    <a:pt x="151052" y="123839"/>
                  </a:lnTo>
                  <a:lnTo>
                    <a:pt x="135133" y="109851"/>
                  </a:lnTo>
                  <a:lnTo>
                    <a:pt x="118734" y="102088"/>
                  </a:lnTo>
                  <a:lnTo>
                    <a:pt x="103969" y="98751"/>
                  </a:lnTo>
                  <a:lnTo>
                    <a:pt x="92950" y="98038"/>
                  </a:lnTo>
                  <a:close/>
                </a:path>
                <a:path w="208280" h="299719">
                  <a:moveTo>
                    <a:pt x="208046" y="270881"/>
                  </a:moveTo>
                  <a:lnTo>
                    <a:pt x="153230" y="270881"/>
                  </a:lnTo>
                  <a:lnTo>
                    <a:pt x="153230" y="295572"/>
                  </a:lnTo>
                  <a:lnTo>
                    <a:pt x="208046" y="295572"/>
                  </a:lnTo>
                  <a:lnTo>
                    <a:pt x="208046" y="270881"/>
                  </a:lnTo>
                  <a:close/>
                </a:path>
                <a:path w="208280" h="299719">
                  <a:moveTo>
                    <a:pt x="208046" y="149241"/>
                  </a:moveTo>
                  <a:lnTo>
                    <a:pt x="105295" y="149241"/>
                  </a:lnTo>
                  <a:lnTo>
                    <a:pt x="123970" y="152817"/>
                  </a:lnTo>
                  <a:lnTo>
                    <a:pt x="139205" y="162861"/>
                  </a:lnTo>
                  <a:lnTo>
                    <a:pt x="149469" y="178352"/>
                  </a:lnTo>
                  <a:lnTo>
                    <a:pt x="153230" y="198266"/>
                  </a:lnTo>
                  <a:lnTo>
                    <a:pt x="149469" y="218453"/>
                  </a:lnTo>
                  <a:lnTo>
                    <a:pt x="139205" y="234178"/>
                  </a:lnTo>
                  <a:lnTo>
                    <a:pt x="123970" y="244386"/>
                  </a:lnTo>
                  <a:lnTo>
                    <a:pt x="105295" y="248023"/>
                  </a:lnTo>
                  <a:lnTo>
                    <a:pt x="208046" y="248023"/>
                  </a:lnTo>
                  <a:lnTo>
                    <a:pt x="208046" y="149241"/>
                  </a:lnTo>
                  <a:close/>
                </a:path>
                <a:path w="208280" h="299719">
                  <a:moveTo>
                    <a:pt x="208046" y="0"/>
                  </a:moveTo>
                  <a:lnTo>
                    <a:pt x="151775" y="0"/>
                  </a:lnTo>
                  <a:lnTo>
                    <a:pt x="151775" y="123839"/>
                  </a:lnTo>
                  <a:lnTo>
                    <a:pt x="208046" y="123839"/>
                  </a:lnTo>
                  <a:lnTo>
                    <a:pt x="208046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9" name="object 12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3468942" y="2077410"/>
              <a:ext cx="176476" cy="201878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692068" y="2079564"/>
              <a:ext cx="122729" cy="196088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3830932" y="1980070"/>
              <a:ext cx="208279" cy="299720"/>
            </a:xfrm>
            <a:custGeom>
              <a:avLst/>
              <a:gdLst/>
              <a:ahLst/>
              <a:cxnLst/>
              <a:rect l="l" t="t" r="r" b="b"/>
              <a:pathLst>
                <a:path w="208280" h="299719">
                  <a:moveTo>
                    <a:pt x="92950" y="98038"/>
                  </a:moveTo>
                  <a:lnTo>
                    <a:pt x="54992" y="106805"/>
                  </a:lnTo>
                  <a:lnTo>
                    <a:pt x="25644" y="129768"/>
                  </a:lnTo>
                  <a:lnTo>
                    <a:pt x="6712" y="161923"/>
                  </a:lnTo>
                  <a:lnTo>
                    <a:pt x="0" y="198266"/>
                  </a:lnTo>
                  <a:lnTo>
                    <a:pt x="6495" y="236106"/>
                  </a:lnTo>
                  <a:lnTo>
                    <a:pt x="25007" y="268359"/>
                  </a:lnTo>
                  <a:lnTo>
                    <a:pt x="54069" y="290806"/>
                  </a:lnTo>
                  <a:lnTo>
                    <a:pt x="92217" y="299226"/>
                  </a:lnTo>
                  <a:lnTo>
                    <a:pt x="104601" y="298525"/>
                  </a:lnTo>
                  <a:lnTo>
                    <a:pt x="120458" y="294996"/>
                  </a:lnTo>
                  <a:lnTo>
                    <a:pt x="137267" y="286495"/>
                  </a:lnTo>
                  <a:lnTo>
                    <a:pt x="152508" y="270881"/>
                  </a:lnTo>
                  <a:lnTo>
                    <a:pt x="208046" y="270881"/>
                  </a:lnTo>
                  <a:lnTo>
                    <a:pt x="208046" y="248023"/>
                  </a:lnTo>
                  <a:lnTo>
                    <a:pt x="105295" y="248023"/>
                  </a:lnTo>
                  <a:lnTo>
                    <a:pt x="86620" y="244386"/>
                  </a:lnTo>
                  <a:lnTo>
                    <a:pt x="71385" y="234178"/>
                  </a:lnTo>
                  <a:lnTo>
                    <a:pt x="61121" y="218453"/>
                  </a:lnTo>
                  <a:lnTo>
                    <a:pt x="57359" y="198266"/>
                  </a:lnTo>
                  <a:lnTo>
                    <a:pt x="61121" y="178352"/>
                  </a:lnTo>
                  <a:lnTo>
                    <a:pt x="71385" y="162861"/>
                  </a:lnTo>
                  <a:lnTo>
                    <a:pt x="86620" y="152817"/>
                  </a:lnTo>
                  <a:lnTo>
                    <a:pt x="105295" y="149241"/>
                  </a:lnTo>
                  <a:lnTo>
                    <a:pt x="208046" y="149241"/>
                  </a:lnTo>
                  <a:lnTo>
                    <a:pt x="208046" y="123839"/>
                  </a:lnTo>
                  <a:lnTo>
                    <a:pt x="151052" y="123839"/>
                  </a:lnTo>
                  <a:lnTo>
                    <a:pt x="135133" y="109851"/>
                  </a:lnTo>
                  <a:lnTo>
                    <a:pt x="118734" y="102088"/>
                  </a:lnTo>
                  <a:lnTo>
                    <a:pt x="103969" y="98751"/>
                  </a:lnTo>
                  <a:lnTo>
                    <a:pt x="92950" y="98038"/>
                  </a:lnTo>
                  <a:close/>
                </a:path>
                <a:path w="208280" h="299719">
                  <a:moveTo>
                    <a:pt x="208046" y="270881"/>
                  </a:moveTo>
                  <a:lnTo>
                    <a:pt x="153230" y="270881"/>
                  </a:lnTo>
                  <a:lnTo>
                    <a:pt x="153230" y="295572"/>
                  </a:lnTo>
                  <a:lnTo>
                    <a:pt x="208046" y="295572"/>
                  </a:lnTo>
                  <a:lnTo>
                    <a:pt x="208046" y="270881"/>
                  </a:lnTo>
                  <a:close/>
                </a:path>
                <a:path w="208280" h="299719">
                  <a:moveTo>
                    <a:pt x="208046" y="149241"/>
                  </a:moveTo>
                  <a:lnTo>
                    <a:pt x="105295" y="149241"/>
                  </a:lnTo>
                  <a:lnTo>
                    <a:pt x="123970" y="152817"/>
                  </a:lnTo>
                  <a:lnTo>
                    <a:pt x="139205" y="162861"/>
                  </a:lnTo>
                  <a:lnTo>
                    <a:pt x="149469" y="178352"/>
                  </a:lnTo>
                  <a:lnTo>
                    <a:pt x="153230" y="198266"/>
                  </a:lnTo>
                  <a:lnTo>
                    <a:pt x="149469" y="218453"/>
                  </a:lnTo>
                  <a:lnTo>
                    <a:pt x="139205" y="234178"/>
                  </a:lnTo>
                  <a:lnTo>
                    <a:pt x="123970" y="244386"/>
                  </a:lnTo>
                  <a:lnTo>
                    <a:pt x="105295" y="248023"/>
                  </a:lnTo>
                  <a:lnTo>
                    <a:pt x="208046" y="248023"/>
                  </a:lnTo>
                  <a:lnTo>
                    <a:pt x="208046" y="149241"/>
                  </a:lnTo>
                  <a:close/>
                </a:path>
                <a:path w="208280" h="299719">
                  <a:moveTo>
                    <a:pt x="208046" y="0"/>
                  </a:moveTo>
                  <a:lnTo>
                    <a:pt x="151775" y="0"/>
                  </a:lnTo>
                  <a:lnTo>
                    <a:pt x="151775" y="123839"/>
                  </a:lnTo>
                  <a:lnTo>
                    <a:pt x="208046" y="123839"/>
                  </a:lnTo>
                  <a:lnTo>
                    <a:pt x="208046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2" name="object 132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3" name="object 133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134" name="object 134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83C1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/>
              <a:t>Financial</a:t>
            </a:r>
            <a:r>
              <a:rPr dirty="0" spc="-250"/>
              <a:t> </a:t>
            </a:r>
            <a:r>
              <a:rPr dirty="0" spc="-135"/>
              <a:t>security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5991860" cy="3627754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 marR="5080">
              <a:lnSpc>
                <a:spcPts val="5610"/>
              </a:lnSpc>
              <a:spcBef>
                <a:spcPts val="509"/>
              </a:spcBef>
            </a:pPr>
            <a:r>
              <a:rPr dirty="0" sz="4950" spc="-310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5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65">
                <a:solidFill>
                  <a:srgbClr val="412468"/>
                </a:solidFill>
                <a:latin typeface="Arial Black"/>
                <a:cs typeface="Arial Black"/>
              </a:rPr>
              <a:t>poorest </a:t>
            </a:r>
            <a:r>
              <a:rPr dirty="0" sz="4950" spc="-310">
                <a:solidFill>
                  <a:srgbClr val="412468"/>
                </a:solidFill>
                <a:latin typeface="Arial Black"/>
                <a:cs typeface="Arial Black"/>
              </a:rPr>
              <a:t>pensioners</a:t>
            </a:r>
            <a:r>
              <a:rPr dirty="0" sz="4950" spc="-509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60">
                <a:solidFill>
                  <a:srgbClr val="412468"/>
                </a:solidFill>
                <a:latin typeface="Arial Black"/>
                <a:cs typeface="Arial Black"/>
              </a:rPr>
              <a:t>have </a:t>
            </a:r>
            <a:r>
              <a:rPr dirty="0" sz="4950" spc="-235">
                <a:solidFill>
                  <a:srgbClr val="412468"/>
                </a:solidFill>
                <a:latin typeface="Arial Black"/>
                <a:cs typeface="Arial Black"/>
              </a:rPr>
              <a:t>virtually</a:t>
            </a:r>
            <a:r>
              <a:rPr dirty="0" sz="4950" spc="-459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70">
                <a:solidFill>
                  <a:srgbClr val="412468"/>
                </a:solidFill>
                <a:latin typeface="Arial Black"/>
                <a:cs typeface="Arial Black"/>
              </a:rPr>
              <a:t>no</a:t>
            </a:r>
            <a:r>
              <a:rPr dirty="0" sz="4950" spc="-459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95">
                <a:solidFill>
                  <a:srgbClr val="412468"/>
                </a:solidFill>
                <a:latin typeface="Arial Black"/>
                <a:cs typeface="Arial Black"/>
              </a:rPr>
              <a:t>income </a:t>
            </a:r>
            <a:r>
              <a:rPr dirty="0" sz="4950" spc="-140">
                <a:solidFill>
                  <a:srgbClr val="412468"/>
                </a:solidFill>
                <a:latin typeface="Arial Black"/>
                <a:cs typeface="Arial Black"/>
              </a:rPr>
              <a:t>from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90">
                <a:solidFill>
                  <a:srgbClr val="412468"/>
                </a:solidFill>
                <a:latin typeface="Arial Black"/>
                <a:cs typeface="Arial Black"/>
              </a:rPr>
              <a:t>occupational </a:t>
            </a:r>
            <a:r>
              <a:rPr dirty="0" sz="4950" spc="-305">
                <a:solidFill>
                  <a:srgbClr val="412468"/>
                </a:solidFill>
                <a:latin typeface="Arial Black"/>
                <a:cs typeface="Arial Black"/>
              </a:rPr>
              <a:t>pensions.</a:t>
            </a:r>
            <a:endParaRPr sz="49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941260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5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charts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55">
                <a:solidFill>
                  <a:srgbClr val="412468"/>
                </a:solidFill>
                <a:latin typeface="Lucida Sans Unicode"/>
                <a:cs typeface="Lucida Sans Unicode"/>
              </a:rPr>
              <a:t>6.04a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and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6.04b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better.org.uk/financial-</a:t>
            </a:r>
            <a:r>
              <a:rPr dirty="0" sz="1300" spc="-4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security-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69477" y="7970197"/>
            <a:ext cx="1614170" cy="359410"/>
            <a:chOff x="7869477" y="7970197"/>
            <a:chExt cx="1614170" cy="359410"/>
          </a:xfrm>
        </p:grpSpPr>
        <p:sp>
          <p:nvSpPr>
            <p:cNvPr id="5" name="object 5"/>
            <p:cNvSpPr/>
            <p:nvPr/>
          </p:nvSpPr>
          <p:spPr>
            <a:xfrm>
              <a:off x="7869477" y="7970197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70" h="359409">
                  <a:moveTo>
                    <a:pt x="161417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70" y="358921"/>
                  </a:lnTo>
                  <a:lnTo>
                    <a:pt x="1614170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004594" y="8031435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39" y="0"/>
                  </a:moveTo>
                  <a:lnTo>
                    <a:pt x="0" y="0"/>
                  </a:lnTo>
                  <a:lnTo>
                    <a:pt x="0" y="236448"/>
                  </a:lnTo>
                  <a:lnTo>
                    <a:pt x="32639" y="236448"/>
                  </a:lnTo>
                  <a:lnTo>
                    <a:pt x="32639" y="0"/>
                  </a:lnTo>
                  <a:close/>
                </a:path>
                <a:path w="1370965" h="236854">
                  <a:moveTo>
                    <a:pt x="223723" y="0"/>
                  </a:moveTo>
                  <a:lnTo>
                    <a:pt x="191071" y="0"/>
                  </a:lnTo>
                  <a:lnTo>
                    <a:pt x="191071" y="236448"/>
                  </a:lnTo>
                  <a:lnTo>
                    <a:pt x="223723" y="236448"/>
                  </a:lnTo>
                  <a:lnTo>
                    <a:pt x="223723" y="0"/>
                  </a:lnTo>
                  <a:close/>
                </a:path>
                <a:path w="1370965" h="236854">
                  <a:moveTo>
                    <a:pt x="414883" y="0"/>
                  </a:moveTo>
                  <a:lnTo>
                    <a:pt x="382206" y="0"/>
                  </a:lnTo>
                  <a:lnTo>
                    <a:pt x="382206" y="236448"/>
                  </a:lnTo>
                  <a:lnTo>
                    <a:pt x="414883" y="236448"/>
                  </a:lnTo>
                  <a:lnTo>
                    <a:pt x="414883" y="0"/>
                  </a:lnTo>
                  <a:close/>
                </a:path>
                <a:path w="1370965" h="236854">
                  <a:moveTo>
                    <a:pt x="605929" y="0"/>
                  </a:moveTo>
                  <a:lnTo>
                    <a:pt x="573265" y="0"/>
                  </a:lnTo>
                  <a:lnTo>
                    <a:pt x="573265" y="236448"/>
                  </a:lnTo>
                  <a:lnTo>
                    <a:pt x="605929" y="236448"/>
                  </a:lnTo>
                  <a:lnTo>
                    <a:pt x="605929" y="0"/>
                  </a:lnTo>
                  <a:close/>
                </a:path>
                <a:path w="1370965" h="236854">
                  <a:moveTo>
                    <a:pt x="797077" y="0"/>
                  </a:moveTo>
                  <a:lnTo>
                    <a:pt x="764425" y="0"/>
                  </a:lnTo>
                  <a:lnTo>
                    <a:pt x="764425" y="236448"/>
                  </a:lnTo>
                  <a:lnTo>
                    <a:pt x="797077" y="236448"/>
                  </a:lnTo>
                  <a:lnTo>
                    <a:pt x="797077" y="0"/>
                  </a:lnTo>
                  <a:close/>
                </a:path>
                <a:path w="1370965" h="236854">
                  <a:moveTo>
                    <a:pt x="988161" y="0"/>
                  </a:moveTo>
                  <a:lnTo>
                    <a:pt x="955509" y="0"/>
                  </a:lnTo>
                  <a:lnTo>
                    <a:pt x="955509" y="236448"/>
                  </a:lnTo>
                  <a:lnTo>
                    <a:pt x="988161" y="236448"/>
                  </a:lnTo>
                  <a:lnTo>
                    <a:pt x="988161" y="0"/>
                  </a:lnTo>
                  <a:close/>
                </a:path>
                <a:path w="1370965" h="236854">
                  <a:moveTo>
                    <a:pt x="1179258" y="0"/>
                  </a:moveTo>
                  <a:lnTo>
                    <a:pt x="1146606" y="0"/>
                  </a:lnTo>
                  <a:lnTo>
                    <a:pt x="1146606" y="236448"/>
                  </a:lnTo>
                  <a:lnTo>
                    <a:pt x="1179258" y="236448"/>
                  </a:lnTo>
                  <a:lnTo>
                    <a:pt x="1179258" y="0"/>
                  </a:lnTo>
                  <a:close/>
                </a:path>
                <a:path w="1370965" h="236854">
                  <a:moveTo>
                    <a:pt x="1370368" y="0"/>
                  </a:moveTo>
                  <a:lnTo>
                    <a:pt x="1337716" y="0"/>
                  </a:lnTo>
                  <a:lnTo>
                    <a:pt x="1337716" y="236448"/>
                  </a:lnTo>
                  <a:lnTo>
                    <a:pt x="1370368" y="236448"/>
                  </a:lnTo>
                  <a:lnTo>
                    <a:pt x="1370368" y="0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8196986" y="7332579"/>
            <a:ext cx="602615" cy="481965"/>
          </a:xfrm>
          <a:custGeom>
            <a:avLst/>
            <a:gdLst/>
            <a:ahLst/>
            <a:cxnLst/>
            <a:rect l="l" t="t" r="r" b="b"/>
            <a:pathLst>
              <a:path w="602615" h="481965">
                <a:moveTo>
                  <a:pt x="359206" y="409384"/>
                </a:moveTo>
                <a:lnTo>
                  <a:pt x="293471" y="363969"/>
                </a:lnTo>
                <a:lnTo>
                  <a:pt x="284784" y="375031"/>
                </a:lnTo>
                <a:lnTo>
                  <a:pt x="273735" y="383082"/>
                </a:lnTo>
                <a:lnTo>
                  <a:pt x="261366" y="387985"/>
                </a:lnTo>
                <a:lnTo>
                  <a:pt x="248640" y="389648"/>
                </a:lnTo>
                <a:lnTo>
                  <a:pt x="223939" y="386105"/>
                </a:lnTo>
                <a:lnTo>
                  <a:pt x="202552" y="378294"/>
                </a:lnTo>
                <a:lnTo>
                  <a:pt x="180149" y="370484"/>
                </a:lnTo>
                <a:lnTo>
                  <a:pt x="152412" y="366941"/>
                </a:lnTo>
                <a:lnTo>
                  <a:pt x="148844" y="366941"/>
                </a:lnTo>
                <a:lnTo>
                  <a:pt x="142849" y="367538"/>
                </a:lnTo>
                <a:lnTo>
                  <a:pt x="137490" y="368757"/>
                </a:lnTo>
                <a:lnTo>
                  <a:pt x="158343" y="350888"/>
                </a:lnTo>
                <a:lnTo>
                  <a:pt x="172212" y="331165"/>
                </a:lnTo>
                <a:lnTo>
                  <a:pt x="179920" y="310667"/>
                </a:lnTo>
                <a:lnTo>
                  <a:pt x="182295" y="290449"/>
                </a:lnTo>
                <a:lnTo>
                  <a:pt x="182295" y="284467"/>
                </a:lnTo>
                <a:lnTo>
                  <a:pt x="273735" y="284467"/>
                </a:lnTo>
                <a:lnTo>
                  <a:pt x="273735" y="208572"/>
                </a:lnTo>
                <a:lnTo>
                  <a:pt x="157797" y="208572"/>
                </a:lnTo>
                <a:lnTo>
                  <a:pt x="149453" y="191820"/>
                </a:lnTo>
                <a:lnTo>
                  <a:pt x="142176" y="175412"/>
                </a:lnTo>
                <a:lnTo>
                  <a:pt x="137033" y="158991"/>
                </a:lnTo>
                <a:lnTo>
                  <a:pt x="135089" y="142240"/>
                </a:lnTo>
                <a:lnTo>
                  <a:pt x="139534" y="120345"/>
                </a:lnTo>
                <a:lnTo>
                  <a:pt x="151828" y="104203"/>
                </a:lnTo>
                <a:lnTo>
                  <a:pt x="170383" y="94246"/>
                </a:lnTo>
                <a:lnTo>
                  <a:pt x="193649" y="90830"/>
                </a:lnTo>
                <a:lnTo>
                  <a:pt x="215214" y="94246"/>
                </a:lnTo>
                <a:lnTo>
                  <a:pt x="232575" y="104279"/>
                </a:lnTo>
                <a:lnTo>
                  <a:pt x="246011" y="120586"/>
                </a:lnTo>
                <a:lnTo>
                  <a:pt x="255803" y="142824"/>
                </a:lnTo>
                <a:lnTo>
                  <a:pt x="343065" y="102209"/>
                </a:lnTo>
                <a:lnTo>
                  <a:pt x="323316" y="60261"/>
                </a:lnTo>
                <a:lnTo>
                  <a:pt x="291299" y="28016"/>
                </a:lnTo>
                <a:lnTo>
                  <a:pt x="247510" y="7315"/>
                </a:lnTo>
                <a:lnTo>
                  <a:pt x="192455" y="0"/>
                </a:lnTo>
                <a:lnTo>
                  <a:pt x="141693" y="7315"/>
                </a:lnTo>
                <a:lnTo>
                  <a:pt x="98412" y="27571"/>
                </a:lnTo>
                <a:lnTo>
                  <a:pt x="64795" y="58216"/>
                </a:lnTo>
                <a:lnTo>
                  <a:pt x="43014" y="96685"/>
                </a:lnTo>
                <a:lnTo>
                  <a:pt x="35280" y="140449"/>
                </a:lnTo>
                <a:lnTo>
                  <a:pt x="36944" y="157556"/>
                </a:lnTo>
                <a:lnTo>
                  <a:pt x="41402" y="174739"/>
                </a:lnTo>
                <a:lnTo>
                  <a:pt x="47891" y="191795"/>
                </a:lnTo>
                <a:lnTo>
                  <a:pt x="55587" y="208572"/>
                </a:lnTo>
                <a:lnTo>
                  <a:pt x="5410" y="208572"/>
                </a:lnTo>
                <a:lnTo>
                  <a:pt x="5410" y="284467"/>
                </a:lnTo>
                <a:lnTo>
                  <a:pt x="89662" y="284467"/>
                </a:lnTo>
                <a:lnTo>
                  <a:pt x="90855" y="291642"/>
                </a:lnTo>
                <a:lnTo>
                  <a:pt x="90855" y="295236"/>
                </a:lnTo>
                <a:lnTo>
                  <a:pt x="83477" y="325158"/>
                </a:lnTo>
                <a:lnTo>
                  <a:pt x="63588" y="351790"/>
                </a:lnTo>
                <a:lnTo>
                  <a:pt x="34632" y="375831"/>
                </a:lnTo>
                <a:lnTo>
                  <a:pt x="0" y="398030"/>
                </a:lnTo>
                <a:lnTo>
                  <a:pt x="45440" y="478713"/>
                </a:lnTo>
                <a:lnTo>
                  <a:pt x="67246" y="466852"/>
                </a:lnTo>
                <a:lnTo>
                  <a:pt x="87198" y="458241"/>
                </a:lnTo>
                <a:lnTo>
                  <a:pt x="105702" y="452996"/>
                </a:lnTo>
                <a:lnTo>
                  <a:pt x="123126" y="451218"/>
                </a:lnTo>
                <a:lnTo>
                  <a:pt x="153238" y="455980"/>
                </a:lnTo>
                <a:lnTo>
                  <a:pt x="180594" y="466458"/>
                </a:lnTo>
                <a:lnTo>
                  <a:pt x="210299" y="476923"/>
                </a:lnTo>
                <a:lnTo>
                  <a:pt x="247446" y="481685"/>
                </a:lnTo>
                <a:lnTo>
                  <a:pt x="283476" y="477367"/>
                </a:lnTo>
                <a:lnTo>
                  <a:pt x="315188" y="464134"/>
                </a:lnTo>
                <a:lnTo>
                  <a:pt x="340982" y="441604"/>
                </a:lnTo>
                <a:lnTo>
                  <a:pt x="359206" y="409384"/>
                </a:lnTo>
                <a:close/>
              </a:path>
              <a:path w="602615" h="481965">
                <a:moveTo>
                  <a:pt x="602538" y="7162"/>
                </a:moveTo>
                <a:lnTo>
                  <a:pt x="523049" y="7162"/>
                </a:lnTo>
                <a:lnTo>
                  <a:pt x="364083" y="100393"/>
                </a:lnTo>
                <a:lnTo>
                  <a:pt x="407111" y="178701"/>
                </a:lnTo>
                <a:lnTo>
                  <a:pt x="505739" y="122516"/>
                </a:lnTo>
                <a:lnTo>
                  <a:pt x="505739" y="475119"/>
                </a:lnTo>
                <a:lnTo>
                  <a:pt x="602538" y="475119"/>
                </a:lnTo>
                <a:lnTo>
                  <a:pt x="602538" y="7162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851273" y="7339732"/>
            <a:ext cx="343535" cy="473709"/>
          </a:xfrm>
          <a:custGeom>
            <a:avLst/>
            <a:gdLst/>
            <a:ahLst/>
            <a:cxnLst/>
            <a:rect l="l" t="t" r="r" b="b"/>
            <a:pathLst>
              <a:path w="343534" h="473709">
                <a:moveTo>
                  <a:pt x="322126" y="0"/>
                </a:moveTo>
                <a:lnTo>
                  <a:pt x="46605" y="0"/>
                </a:lnTo>
                <a:lnTo>
                  <a:pt x="12544" y="237259"/>
                </a:lnTo>
                <a:lnTo>
                  <a:pt x="103389" y="274326"/>
                </a:lnTo>
                <a:lnTo>
                  <a:pt x="118253" y="262467"/>
                </a:lnTo>
                <a:lnTo>
                  <a:pt x="134463" y="253856"/>
                </a:lnTo>
                <a:lnTo>
                  <a:pt x="151122" y="248605"/>
                </a:lnTo>
                <a:lnTo>
                  <a:pt x="167335" y="246830"/>
                </a:lnTo>
                <a:lnTo>
                  <a:pt x="200491" y="251742"/>
                </a:lnTo>
                <a:lnTo>
                  <a:pt x="225075" y="265508"/>
                </a:lnTo>
                <a:lnTo>
                  <a:pt x="240359" y="286670"/>
                </a:lnTo>
                <a:lnTo>
                  <a:pt x="245615" y="313770"/>
                </a:lnTo>
                <a:lnTo>
                  <a:pt x="239911" y="343005"/>
                </a:lnTo>
                <a:lnTo>
                  <a:pt x="224180" y="364792"/>
                </a:lnTo>
                <a:lnTo>
                  <a:pt x="200491" y="378400"/>
                </a:lnTo>
                <a:lnTo>
                  <a:pt x="170916" y="383098"/>
                </a:lnTo>
                <a:lnTo>
                  <a:pt x="142729" y="379960"/>
                </a:lnTo>
                <a:lnTo>
                  <a:pt x="118403" y="370547"/>
                </a:lnTo>
                <a:lnTo>
                  <a:pt x="98221" y="354857"/>
                </a:lnTo>
                <a:lnTo>
                  <a:pt x="82468" y="332890"/>
                </a:lnTo>
                <a:lnTo>
                  <a:pt x="0" y="381894"/>
                </a:lnTo>
                <a:lnTo>
                  <a:pt x="29604" y="422907"/>
                </a:lnTo>
                <a:lnTo>
                  <a:pt x="68346" y="451371"/>
                </a:lnTo>
                <a:lnTo>
                  <a:pt x="115046" y="467956"/>
                </a:lnTo>
                <a:lnTo>
                  <a:pt x="168528" y="473336"/>
                </a:lnTo>
                <a:lnTo>
                  <a:pt x="215489" y="468352"/>
                </a:lnTo>
                <a:lnTo>
                  <a:pt x="257335" y="453788"/>
                </a:lnTo>
                <a:lnTo>
                  <a:pt x="292539" y="430226"/>
                </a:lnTo>
                <a:lnTo>
                  <a:pt x="319575" y="398248"/>
                </a:lnTo>
                <a:lnTo>
                  <a:pt x="336916" y="358436"/>
                </a:lnTo>
                <a:lnTo>
                  <a:pt x="343036" y="311372"/>
                </a:lnTo>
                <a:lnTo>
                  <a:pt x="335295" y="257970"/>
                </a:lnTo>
                <a:lnTo>
                  <a:pt x="313813" y="216183"/>
                </a:lnTo>
                <a:lnTo>
                  <a:pt x="281201" y="186157"/>
                </a:lnTo>
                <a:lnTo>
                  <a:pt x="240070" y="168036"/>
                </a:lnTo>
                <a:lnTo>
                  <a:pt x="193030" y="161963"/>
                </a:lnTo>
                <a:lnTo>
                  <a:pt x="169784" y="163964"/>
                </a:lnTo>
                <a:lnTo>
                  <a:pt x="148212" y="169890"/>
                </a:lnTo>
                <a:lnTo>
                  <a:pt x="127980" y="179624"/>
                </a:lnTo>
                <a:lnTo>
                  <a:pt x="108750" y="193051"/>
                </a:lnTo>
                <a:lnTo>
                  <a:pt x="123703" y="87871"/>
                </a:lnTo>
                <a:lnTo>
                  <a:pt x="322126" y="87871"/>
                </a:lnTo>
                <a:lnTo>
                  <a:pt x="322126" y="0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12677854" y="7578073"/>
            <a:ext cx="1782445" cy="751205"/>
            <a:chOff x="12677854" y="7578073"/>
            <a:chExt cx="1782445" cy="751205"/>
          </a:xfrm>
        </p:grpSpPr>
        <p:sp>
          <p:nvSpPr>
            <p:cNvPr id="10" name="object 10"/>
            <p:cNvSpPr/>
            <p:nvPr/>
          </p:nvSpPr>
          <p:spPr>
            <a:xfrm>
              <a:off x="12846090" y="7578073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69" h="359409">
                  <a:moveTo>
                    <a:pt x="161417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70" y="358921"/>
                  </a:lnTo>
                  <a:lnTo>
                    <a:pt x="1614170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2981204" y="7639297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48"/>
                  </a:lnTo>
                  <a:lnTo>
                    <a:pt x="32651" y="236448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23" y="0"/>
                  </a:moveTo>
                  <a:lnTo>
                    <a:pt x="191084" y="0"/>
                  </a:lnTo>
                  <a:lnTo>
                    <a:pt x="191084" y="236448"/>
                  </a:lnTo>
                  <a:lnTo>
                    <a:pt x="223723" y="236448"/>
                  </a:lnTo>
                  <a:lnTo>
                    <a:pt x="223723" y="0"/>
                  </a:lnTo>
                  <a:close/>
                </a:path>
                <a:path w="1370965" h="236854">
                  <a:moveTo>
                    <a:pt x="414883" y="0"/>
                  </a:moveTo>
                  <a:lnTo>
                    <a:pt x="382219" y="0"/>
                  </a:lnTo>
                  <a:lnTo>
                    <a:pt x="382219" y="236448"/>
                  </a:lnTo>
                  <a:lnTo>
                    <a:pt x="414883" y="236448"/>
                  </a:lnTo>
                  <a:lnTo>
                    <a:pt x="414883" y="0"/>
                  </a:lnTo>
                  <a:close/>
                </a:path>
                <a:path w="1370965" h="236854">
                  <a:moveTo>
                    <a:pt x="605942" y="0"/>
                  </a:moveTo>
                  <a:lnTo>
                    <a:pt x="573278" y="0"/>
                  </a:lnTo>
                  <a:lnTo>
                    <a:pt x="573278" y="236448"/>
                  </a:lnTo>
                  <a:lnTo>
                    <a:pt x="605942" y="236448"/>
                  </a:lnTo>
                  <a:lnTo>
                    <a:pt x="605942" y="0"/>
                  </a:lnTo>
                  <a:close/>
                </a:path>
                <a:path w="1370965" h="236854">
                  <a:moveTo>
                    <a:pt x="797077" y="0"/>
                  </a:moveTo>
                  <a:lnTo>
                    <a:pt x="764438" y="0"/>
                  </a:lnTo>
                  <a:lnTo>
                    <a:pt x="764438" y="236448"/>
                  </a:lnTo>
                  <a:lnTo>
                    <a:pt x="797077" y="236448"/>
                  </a:lnTo>
                  <a:lnTo>
                    <a:pt x="797077" y="0"/>
                  </a:lnTo>
                  <a:close/>
                </a:path>
                <a:path w="1370965" h="236854">
                  <a:moveTo>
                    <a:pt x="988161" y="0"/>
                  </a:moveTo>
                  <a:lnTo>
                    <a:pt x="955522" y="0"/>
                  </a:lnTo>
                  <a:lnTo>
                    <a:pt x="955522" y="236448"/>
                  </a:lnTo>
                  <a:lnTo>
                    <a:pt x="988161" y="236448"/>
                  </a:lnTo>
                  <a:lnTo>
                    <a:pt x="988161" y="0"/>
                  </a:lnTo>
                  <a:close/>
                </a:path>
                <a:path w="1370965" h="236854">
                  <a:moveTo>
                    <a:pt x="1179258" y="0"/>
                  </a:moveTo>
                  <a:lnTo>
                    <a:pt x="1146606" y="0"/>
                  </a:lnTo>
                  <a:lnTo>
                    <a:pt x="1146606" y="236448"/>
                  </a:lnTo>
                  <a:lnTo>
                    <a:pt x="1179258" y="236448"/>
                  </a:lnTo>
                  <a:lnTo>
                    <a:pt x="1179258" y="0"/>
                  </a:lnTo>
                  <a:close/>
                </a:path>
                <a:path w="1370965" h="236854">
                  <a:moveTo>
                    <a:pt x="1370380" y="0"/>
                  </a:moveTo>
                  <a:lnTo>
                    <a:pt x="1337741" y="0"/>
                  </a:lnTo>
                  <a:lnTo>
                    <a:pt x="1337741" y="236448"/>
                  </a:lnTo>
                  <a:lnTo>
                    <a:pt x="1370380" y="236448"/>
                  </a:lnTo>
                  <a:lnTo>
                    <a:pt x="1370380" y="0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2677854" y="7970197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69" h="359409">
                  <a:moveTo>
                    <a:pt x="161417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70" y="358921"/>
                  </a:lnTo>
                  <a:lnTo>
                    <a:pt x="1614170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2812967" y="8031435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48"/>
                  </a:lnTo>
                  <a:lnTo>
                    <a:pt x="32651" y="236448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35" y="0"/>
                  </a:moveTo>
                  <a:lnTo>
                    <a:pt x="191084" y="0"/>
                  </a:lnTo>
                  <a:lnTo>
                    <a:pt x="191084" y="236448"/>
                  </a:lnTo>
                  <a:lnTo>
                    <a:pt x="223735" y="236448"/>
                  </a:lnTo>
                  <a:lnTo>
                    <a:pt x="223735" y="0"/>
                  </a:lnTo>
                  <a:close/>
                </a:path>
                <a:path w="1370965" h="236854">
                  <a:moveTo>
                    <a:pt x="414896" y="0"/>
                  </a:moveTo>
                  <a:lnTo>
                    <a:pt x="382231" y="0"/>
                  </a:lnTo>
                  <a:lnTo>
                    <a:pt x="382231" y="236448"/>
                  </a:lnTo>
                  <a:lnTo>
                    <a:pt x="414896" y="236448"/>
                  </a:lnTo>
                  <a:lnTo>
                    <a:pt x="414896" y="0"/>
                  </a:lnTo>
                  <a:close/>
                </a:path>
                <a:path w="1370965" h="236854">
                  <a:moveTo>
                    <a:pt x="605955" y="0"/>
                  </a:moveTo>
                  <a:lnTo>
                    <a:pt x="573278" y="0"/>
                  </a:lnTo>
                  <a:lnTo>
                    <a:pt x="573278" y="236448"/>
                  </a:lnTo>
                  <a:lnTo>
                    <a:pt x="605955" y="236448"/>
                  </a:lnTo>
                  <a:lnTo>
                    <a:pt x="605955" y="0"/>
                  </a:lnTo>
                  <a:close/>
                </a:path>
                <a:path w="1370965" h="236854">
                  <a:moveTo>
                    <a:pt x="797090" y="0"/>
                  </a:moveTo>
                  <a:lnTo>
                    <a:pt x="764438" y="0"/>
                  </a:lnTo>
                  <a:lnTo>
                    <a:pt x="764438" y="236448"/>
                  </a:lnTo>
                  <a:lnTo>
                    <a:pt x="797090" y="236448"/>
                  </a:lnTo>
                  <a:lnTo>
                    <a:pt x="797090" y="0"/>
                  </a:lnTo>
                  <a:close/>
                </a:path>
                <a:path w="1370965" h="236854">
                  <a:moveTo>
                    <a:pt x="988161" y="0"/>
                  </a:moveTo>
                  <a:lnTo>
                    <a:pt x="955522" y="0"/>
                  </a:lnTo>
                  <a:lnTo>
                    <a:pt x="955522" y="236448"/>
                  </a:lnTo>
                  <a:lnTo>
                    <a:pt x="988161" y="236448"/>
                  </a:lnTo>
                  <a:lnTo>
                    <a:pt x="988161" y="0"/>
                  </a:lnTo>
                  <a:close/>
                </a:path>
                <a:path w="1370965" h="236854">
                  <a:moveTo>
                    <a:pt x="1179258" y="0"/>
                  </a:moveTo>
                  <a:lnTo>
                    <a:pt x="1146606" y="0"/>
                  </a:lnTo>
                  <a:lnTo>
                    <a:pt x="1146606" y="236448"/>
                  </a:lnTo>
                  <a:lnTo>
                    <a:pt x="1179258" y="236448"/>
                  </a:lnTo>
                  <a:lnTo>
                    <a:pt x="1179258" y="0"/>
                  </a:lnTo>
                  <a:close/>
                </a:path>
                <a:path w="1370965" h="236854">
                  <a:moveTo>
                    <a:pt x="1370380" y="0"/>
                  </a:moveTo>
                  <a:lnTo>
                    <a:pt x="1337741" y="0"/>
                  </a:lnTo>
                  <a:lnTo>
                    <a:pt x="1337741" y="236448"/>
                  </a:lnTo>
                  <a:lnTo>
                    <a:pt x="1370380" y="236448"/>
                  </a:lnTo>
                  <a:lnTo>
                    <a:pt x="1370380" y="0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14785150" y="1460848"/>
            <a:ext cx="1457325" cy="481965"/>
          </a:xfrm>
          <a:custGeom>
            <a:avLst/>
            <a:gdLst/>
            <a:ahLst/>
            <a:cxnLst/>
            <a:rect l="l" t="t" r="r" b="b"/>
            <a:pathLst>
              <a:path w="1457325" h="481964">
                <a:moveTo>
                  <a:pt x="359181" y="409397"/>
                </a:moveTo>
                <a:lnTo>
                  <a:pt x="293446" y="363969"/>
                </a:lnTo>
                <a:lnTo>
                  <a:pt x="284746" y="375043"/>
                </a:lnTo>
                <a:lnTo>
                  <a:pt x="273710" y="383082"/>
                </a:lnTo>
                <a:lnTo>
                  <a:pt x="261327" y="387997"/>
                </a:lnTo>
                <a:lnTo>
                  <a:pt x="248615" y="389661"/>
                </a:lnTo>
                <a:lnTo>
                  <a:pt x="223913" y="386105"/>
                </a:lnTo>
                <a:lnTo>
                  <a:pt x="202514" y="378294"/>
                </a:lnTo>
                <a:lnTo>
                  <a:pt x="180124" y="370497"/>
                </a:lnTo>
                <a:lnTo>
                  <a:pt x="152387" y="366941"/>
                </a:lnTo>
                <a:lnTo>
                  <a:pt x="148818" y="366941"/>
                </a:lnTo>
                <a:lnTo>
                  <a:pt x="142811" y="367538"/>
                </a:lnTo>
                <a:lnTo>
                  <a:pt x="137452" y="368757"/>
                </a:lnTo>
                <a:lnTo>
                  <a:pt x="158330" y="350888"/>
                </a:lnTo>
                <a:lnTo>
                  <a:pt x="172199" y="331177"/>
                </a:lnTo>
                <a:lnTo>
                  <a:pt x="179895" y="310680"/>
                </a:lnTo>
                <a:lnTo>
                  <a:pt x="182270" y="290461"/>
                </a:lnTo>
                <a:lnTo>
                  <a:pt x="182270" y="284480"/>
                </a:lnTo>
                <a:lnTo>
                  <a:pt x="273710" y="284480"/>
                </a:lnTo>
                <a:lnTo>
                  <a:pt x="273710" y="208584"/>
                </a:lnTo>
                <a:lnTo>
                  <a:pt x="157772" y="208584"/>
                </a:lnTo>
                <a:lnTo>
                  <a:pt x="149428" y="191833"/>
                </a:lnTo>
                <a:lnTo>
                  <a:pt x="142151" y="175412"/>
                </a:lnTo>
                <a:lnTo>
                  <a:pt x="137007" y="159004"/>
                </a:lnTo>
                <a:lnTo>
                  <a:pt x="135051" y="142252"/>
                </a:lnTo>
                <a:lnTo>
                  <a:pt x="139509" y="120345"/>
                </a:lnTo>
                <a:lnTo>
                  <a:pt x="151803" y="104216"/>
                </a:lnTo>
                <a:lnTo>
                  <a:pt x="170370" y="94234"/>
                </a:lnTo>
                <a:lnTo>
                  <a:pt x="193636" y="90830"/>
                </a:lnTo>
                <a:lnTo>
                  <a:pt x="215201" y="94246"/>
                </a:lnTo>
                <a:lnTo>
                  <a:pt x="232549" y="104279"/>
                </a:lnTo>
                <a:lnTo>
                  <a:pt x="245999" y="120586"/>
                </a:lnTo>
                <a:lnTo>
                  <a:pt x="255803" y="142824"/>
                </a:lnTo>
                <a:lnTo>
                  <a:pt x="343027" y="102209"/>
                </a:lnTo>
                <a:lnTo>
                  <a:pt x="323291" y="60261"/>
                </a:lnTo>
                <a:lnTo>
                  <a:pt x="291274" y="28016"/>
                </a:lnTo>
                <a:lnTo>
                  <a:pt x="247484" y="7315"/>
                </a:lnTo>
                <a:lnTo>
                  <a:pt x="192430" y="0"/>
                </a:lnTo>
                <a:lnTo>
                  <a:pt x="141668" y="7327"/>
                </a:lnTo>
                <a:lnTo>
                  <a:pt x="98386" y="27584"/>
                </a:lnTo>
                <a:lnTo>
                  <a:pt x="64757" y="58216"/>
                </a:lnTo>
                <a:lnTo>
                  <a:pt x="42989" y="96697"/>
                </a:lnTo>
                <a:lnTo>
                  <a:pt x="35255" y="140449"/>
                </a:lnTo>
                <a:lnTo>
                  <a:pt x="36918" y="157568"/>
                </a:lnTo>
                <a:lnTo>
                  <a:pt x="41376" y="174739"/>
                </a:lnTo>
                <a:lnTo>
                  <a:pt x="47866" y="191808"/>
                </a:lnTo>
                <a:lnTo>
                  <a:pt x="55587" y="208584"/>
                </a:lnTo>
                <a:lnTo>
                  <a:pt x="5372" y="208584"/>
                </a:lnTo>
                <a:lnTo>
                  <a:pt x="5372" y="284480"/>
                </a:lnTo>
                <a:lnTo>
                  <a:pt x="89636" y="284480"/>
                </a:lnTo>
                <a:lnTo>
                  <a:pt x="90830" y="291655"/>
                </a:lnTo>
                <a:lnTo>
                  <a:pt x="90830" y="295236"/>
                </a:lnTo>
                <a:lnTo>
                  <a:pt x="83439" y="325170"/>
                </a:lnTo>
                <a:lnTo>
                  <a:pt x="63563" y="351790"/>
                </a:lnTo>
                <a:lnTo>
                  <a:pt x="34607" y="375843"/>
                </a:lnTo>
                <a:lnTo>
                  <a:pt x="0" y="398030"/>
                </a:lnTo>
                <a:lnTo>
                  <a:pt x="45415" y="478726"/>
                </a:lnTo>
                <a:lnTo>
                  <a:pt x="67221" y="466864"/>
                </a:lnTo>
                <a:lnTo>
                  <a:pt x="87172" y="458254"/>
                </a:lnTo>
                <a:lnTo>
                  <a:pt x="105664" y="452996"/>
                </a:lnTo>
                <a:lnTo>
                  <a:pt x="123101" y="451231"/>
                </a:lnTo>
                <a:lnTo>
                  <a:pt x="153200" y="455980"/>
                </a:lnTo>
                <a:lnTo>
                  <a:pt x="180555" y="466458"/>
                </a:lnTo>
                <a:lnTo>
                  <a:pt x="210261" y="476935"/>
                </a:lnTo>
                <a:lnTo>
                  <a:pt x="247421" y="481698"/>
                </a:lnTo>
                <a:lnTo>
                  <a:pt x="283451" y="477367"/>
                </a:lnTo>
                <a:lnTo>
                  <a:pt x="315163" y="464146"/>
                </a:lnTo>
                <a:lnTo>
                  <a:pt x="340944" y="441617"/>
                </a:lnTo>
                <a:lnTo>
                  <a:pt x="359181" y="409397"/>
                </a:lnTo>
                <a:close/>
              </a:path>
              <a:path w="1457325" h="481964">
                <a:moveTo>
                  <a:pt x="714857" y="7162"/>
                </a:moveTo>
                <a:lnTo>
                  <a:pt x="371817" y="7162"/>
                </a:lnTo>
                <a:lnTo>
                  <a:pt x="371817" y="95034"/>
                </a:lnTo>
                <a:lnTo>
                  <a:pt x="603707" y="95034"/>
                </a:lnTo>
                <a:lnTo>
                  <a:pt x="399300" y="475119"/>
                </a:lnTo>
                <a:lnTo>
                  <a:pt x="508076" y="475119"/>
                </a:lnTo>
                <a:lnTo>
                  <a:pt x="714857" y="90233"/>
                </a:lnTo>
                <a:lnTo>
                  <a:pt x="714857" y="7162"/>
                </a:lnTo>
                <a:close/>
              </a:path>
              <a:path w="1457325" h="481964">
                <a:moveTo>
                  <a:pt x="1076909" y="295249"/>
                </a:moveTo>
                <a:lnTo>
                  <a:pt x="1010564" y="295249"/>
                </a:lnTo>
                <a:lnTo>
                  <a:pt x="1010564" y="120713"/>
                </a:lnTo>
                <a:lnTo>
                  <a:pt x="1010564" y="7175"/>
                </a:lnTo>
                <a:lnTo>
                  <a:pt x="916139" y="7175"/>
                </a:lnTo>
                <a:lnTo>
                  <a:pt x="916139" y="120713"/>
                </a:lnTo>
                <a:lnTo>
                  <a:pt x="916139" y="295249"/>
                </a:lnTo>
                <a:lnTo>
                  <a:pt x="785850" y="295249"/>
                </a:lnTo>
                <a:lnTo>
                  <a:pt x="916139" y="120713"/>
                </a:lnTo>
                <a:lnTo>
                  <a:pt x="916139" y="7175"/>
                </a:lnTo>
                <a:lnTo>
                  <a:pt x="895223" y="7175"/>
                </a:lnTo>
                <a:lnTo>
                  <a:pt x="685444" y="287489"/>
                </a:lnTo>
                <a:lnTo>
                  <a:pt x="685444" y="382498"/>
                </a:lnTo>
                <a:lnTo>
                  <a:pt x="916139" y="382498"/>
                </a:lnTo>
                <a:lnTo>
                  <a:pt x="916139" y="475132"/>
                </a:lnTo>
                <a:lnTo>
                  <a:pt x="1010564" y="475132"/>
                </a:lnTo>
                <a:lnTo>
                  <a:pt x="1010564" y="381876"/>
                </a:lnTo>
                <a:lnTo>
                  <a:pt x="1076909" y="381876"/>
                </a:lnTo>
                <a:lnTo>
                  <a:pt x="1076909" y="295249"/>
                </a:lnTo>
                <a:close/>
              </a:path>
              <a:path w="1457325" h="481964">
                <a:moveTo>
                  <a:pt x="1457274" y="343052"/>
                </a:moveTo>
                <a:lnTo>
                  <a:pt x="1452283" y="307365"/>
                </a:lnTo>
                <a:lnTo>
                  <a:pt x="1452219" y="306870"/>
                </a:lnTo>
                <a:lnTo>
                  <a:pt x="1438135" y="279107"/>
                </a:lnTo>
                <a:lnTo>
                  <a:pt x="1436954" y="276796"/>
                </a:lnTo>
                <a:lnTo>
                  <a:pt x="1411376" y="252209"/>
                </a:lnTo>
                <a:lnTo>
                  <a:pt x="1375384" y="232486"/>
                </a:lnTo>
                <a:lnTo>
                  <a:pt x="1375384" y="231889"/>
                </a:lnTo>
                <a:lnTo>
                  <a:pt x="1421676" y="197815"/>
                </a:lnTo>
                <a:lnTo>
                  <a:pt x="1442542" y="161874"/>
                </a:lnTo>
                <a:lnTo>
                  <a:pt x="1447711" y="127889"/>
                </a:lnTo>
                <a:lnTo>
                  <a:pt x="1440243" y="87045"/>
                </a:lnTo>
                <a:lnTo>
                  <a:pt x="1436712" y="81267"/>
                </a:lnTo>
                <a:lnTo>
                  <a:pt x="1418729" y="51892"/>
                </a:lnTo>
                <a:lnTo>
                  <a:pt x="1384452" y="24358"/>
                </a:lnTo>
                <a:lnTo>
                  <a:pt x="1359852" y="14719"/>
                </a:lnTo>
                <a:lnTo>
                  <a:pt x="1359852" y="337070"/>
                </a:lnTo>
                <a:lnTo>
                  <a:pt x="1354518" y="361505"/>
                </a:lnTo>
                <a:lnTo>
                  <a:pt x="1339088" y="381457"/>
                </a:lnTo>
                <a:lnTo>
                  <a:pt x="1314488" y="394906"/>
                </a:lnTo>
                <a:lnTo>
                  <a:pt x="1281582" y="399834"/>
                </a:lnTo>
                <a:lnTo>
                  <a:pt x="1250213" y="394906"/>
                </a:lnTo>
                <a:lnTo>
                  <a:pt x="1226070" y="381457"/>
                </a:lnTo>
                <a:lnTo>
                  <a:pt x="1210564" y="361505"/>
                </a:lnTo>
                <a:lnTo>
                  <a:pt x="1205090" y="337070"/>
                </a:lnTo>
                <a:lnTo>
                  <a:pt x="1211922" y="311632"/>
                </a:lnTo>
                <a:lnTo>
                  <a:pt x="1229804" y="293522"/>
                </a:lnTo>
                <a:lnTo>
                  <a:pt x="1254734" y="282702"/>
                </a:lnTo>
                <a:lnTo>
                  <a:pt x="1282750" y="279107"/>
                </a:lnTo>
                <a:lnTo>
                  <a:pt x="1311097" y="282702"/>
                </a:lnTo>
                <a:lnTo>
                  <a:pt x="1310627" y="282702"/>
                </a:lnTo>
                <a:lnTo>
                  <a:pt x="1335201" y="293306"/>
                </a:lnTo>
                <a:lnTo>
                  <a:pt x="1353019" y="311378"/>
                </a:lnTo>
                <a:lnTo>
                  <a:pt x="1359852" y="337070"/>
                </a:lnTo>
                <a:lnTo>
                  <a:pt x="1359852" y="14719"/>
                </a:lnTo>
                <a:lnTo>
                  <a:pt x="1350899" y="11201"/>
                </a:lnTo>
                <a:lnTo>
                  <a:pt x="1350899" y="139852"/>
                </a:lnTo>
                <a:lnTo>
                  <a:pt x="1345069" y="164033"/>
                </a:lnTo>
                <a:lnTo>
                  <a:pt x="1344955" y="164541"/>
                </a:lnTo>
                <a:lnTo>
                  <a:pt x="1329309" y="182727"/>
                </a:lnTo>
                <a:lnTo>
                  <a:pt x="1307274" y="193967"/>
                </a:lnTo>
                <a:lnTo>
                  <a:pt x="1282179" y="197815"/>
                </a:lnTo>
                <a:lnTo>
                  <a:pt x="1257985" y="193967"/>
                </a:lnTo>
                <a:lnTo>
                  <a:pt x="1257579" y="193967"/>
                </a:lnTo>
                <a:lnTo>
                  <a:pt x="1235544" y="182422"/>
                </a:lnTo>
                <a:lnTo>
                  <a:pt x="1219962" y="164033"/>
                </a:lnTo>
                <a:lnTo>
                  <a:pt x="1214018" y="139255"/>
                </a:lnTo>
                <a:lnTo>
                  <a:pt x="1218920" y="117081"/>
                </a:lnTo>
                <a:lnTo>
                  <a:pt x="1219034" y="116586"/>
                </a:lnTo>
                <a:lnTo>
                  <a:pt x="1233081" y="98158"/>
                </a:lnTo>
                <a:lnTo>
                  <a:pt x="1254467" y="85890"/>
                </a:lnTo>
                <a:lnTo>
                  <a:pt x="1254061" y="85890"/>
                </a:lnTo>
                <a:lnTo>
                  <a:pt x="1282179" y="81267"/>
                </a:lnTo>
                <a:lnTo>
                  <a:pt x="1310817" y="85890"/>
                </a:lnTo>
                <a:lnTo>
                  <a:pt x="1332445" y="98463"/>
                </a:lnTo>
                <a:lnTo>
                  <a:pt x="1346136" y="117081"/>
                </a:lnTo>
                <a:lnTo>
                  <a:pt x="1350784" y="139255"/>
                </a:lnTo>
                <a:lnTo>
                  <a:pt x="1350899" y="139852"/>
                </a:lnTo>
                <a:lnTo>
                  <a:pt x="1350899" y="11201"/>
                </a:lnTo>
                <a:lnTo>
                  <a:pt x="1338694" y="6413"/>
                </a:lnTo>
                <a:lnTo>
                  <a:pt x="1282750" y="0"/>
                </a:lnTo>
                <a:lnTo>
                  <a:pt x="1226489" y="6413"/>
                </a:lnTo>
                <a:lnTo>
                  <a:pt x="1226845" y="6413"/>
                </a:lnTo>
                <a:lnTo>
                  <a:pt x="1181125" y="24193"/>
                </a:lnTo>
                <a:lnTo>
                  <a:pt x="1146581" y="51625"/>
                </a:lnTo>
                <a:lnTo>
                  <a:pt x="1124800" y="86817"/>
                </a:lnTo>
                <a:lnTo>
                  <a:pt x="1117219" y="127889"/>
                </a:lnTo>
                <a:lnTo>
                  <a:pt x="1122464" y="161874"/>
                </a:lnTo>
                <a:lnTo>
                  <a:pt x="1137234" y="191312"/>
                </a:lnTo>
                <a:lnTo>
                  <a:pt x="1160081" y="215049"/>
                </a:lnTo>
                <a:lnTo>
                  <a:pt x="1189532" y="231889"/>
                </a:lnTo>
                <a:lnTo>
                  <a:pt x="1189532" y="232486"/>
                </a:lnTo>
                <a:lnTo>
                  <a:pt x="1154252" y="252209"/>
                </a:lnTo>
                <a:lnTo>
                  <a:pt x="1128649" y="276796"/>
                </a:lnTo>
                <a:lnTo>
                  <a:pt x="1112964" y="307365"/>
                </a:lnTo>
                <a:lnTo>
                  <a:pt x="1107643" y="344843"/>
                </a:lnTo>
                <a:lnTo>
                  <a:pt x="1116444" y="390461"/>
                </a:lnTo>
                <a:lnTo>
                  <a:pt x="1141018" y="428167"/>
                </a:lnTo>
                <a:lnTo>
                  <a:pt x="1178648" y="456717"/>
                </a:lnTo>
                <a:lnTo>
                  <a:pt x="1226604" y="474776"/>
                </a:lnTo>
                <a:lnTo>
                  <a:pt x="1282179" y="481088"/>
                </a:lnTo>
                <a:lnTo>
                  <a:pt x="1337322" y="474992"/>
                </a:lnTo>
                <a:lnTo>
                  <a:pt x="1385366" y="457288"/>
                </a:lnTo>
                <a:lnTo>
                  <a:pt x="1423352" y="428815"/>
                </a:lnTo>
                <a:lnTo>
                  <a:pt x="1442199" y="399834"/>
                </a:lnTo>
                <a:lnTo>
                  <a:pt x="1448308" y="390461"/>
                </a:lnTo>
                <a:lnTo>
                  <a:pt x="1457274" y="343052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115405" y="6936733"/>
            <a:ext cx="1085850" cy="482600"/>
          </a:xfrm>
          <a:custGeom>
            <a:avLst/>
            <a:gdLst/>
            <a:ahLst/>
            <a:cxnLst/>
            <a:rect l="l" t="t" r="r" b="b"/>
            <a:pathLst>
              <a:path w="1085850" h="482600">
                <a:moveTo>
                  <a:pt x="359194" y="409397"/>
                </a:moveTo>
                <a:lnTo>
                  <a:pt x="293458" y="363969"/>
                </a:lnTo>
                <a:lnTo>
                  <a:pt x="284772" y="375043"/>
                </a:lnTo>
                <a:lnTo>
                  <a:pt x="273735" y="383082"/>
                </a:lnTo>
                <a:lnTo>
                  <a:pt x="261353" y="387997"/>
                </a:lnTo>
                <a:lnTo>
                  <a:pt x="248640" y="389648"/>
                </a:lnTo>
                <a:lnTo>
                  <a:pt x="223926" y="386105"/>
                </a:lnTo>
                <a:lnTo>
                  <a:pt x="202539" y="378294"/>
                </a:lnTo>
                <a:lnTo>
                  <a:pt x="180136" y="370497"/>
                </a:lnTo>
                <a:lnTo>
                  <a:pt x="152412" y="366941"/>
                </a:lnTo>
                <a:lnTo>
                  <a:pt x="148844" y="366941"/>
                </a:lnTo>
                <a:lnTo>
                  <a:pt x="142836" y="367538"/>
                </a:lnTo>
                <a:lnTo>
                  <a:pt x="137477" y="368757"/>
                </a:lnTo>
                <a:lnTo>
                  <a:pt x="158343" y="350888"/>
                </a:lnTo>
                <a:lnTo>
                  <a:pt x="172212" y="331177"/>
                </a:lnTo>
                <a:lnTo>
                  <a:pt x="179908" y="310680"/>
                </a:lnTo>
                <a:lnTo>
                  <a:pt x="182295" y="290449"/>
                </a:lnTo>
                <a:lnTo>
                  <a:pt x="182295" y="284480"/>
                </a:lnTo>
                <a:lnTo>
                  <a:pt x="273735" y="284480"/>
                </a:lnTo>
                <a:lnTo>
                  <a:pt x="273735" y="208584"/>
                </a:lnTo>
                <a:lnTo>
                  <a:pt x="157784" y="208584"/>
                </a:lnTo>
                <a:lnTo>
                  <a:pt x="149453" y="191833"/>
                </a:lnTo>
                <a:lnTo>
                  <a:pt x="142176" y="175412"/>
                </a:lnTo>
                <a:lnTo>
                  <a:pt x="137033" y="159004"/>
                </a:lnTo>
                <a:lnTo>
                  <a:pt x="135077" y="142252"/>
                </a:lnTo>
                <a:lnTo>
                  <a:pt x="139522" y="120345"/>
                </a:lnTo>
                <a:lnTo>
                  <a:pt x="151815" y="104216"/>
                </a:lnTo>
                <a:lnTo>
                  <a:pt x="170383" y="94246"/>
                </a:lnTo>
                <a:lnTo>
                  <a:pt x="193636" y="90843"/>
                </a:lnTo>
                <a:lnTo>
                  <a:pt x="215214" y="94259"/>
                </a:lnTo>
                <a:lnTo>
                  <a:pt x="232575" y="104279"/>
                </a:lnTo>
                <a:lnTo>
                  <a:pt x="245999" y="120586"/>
                </a:lnTo>
                <a:lnTo>
                  <a:pt x="255803" y="142824"/>
                </a:lnTo>
                <a:lnTo>
                  <a:pt x="343052" y="102209"/>
                </a:lnTo>
                <a:lnTo>
                  <a:pt x="323303" y="60261"/>
                </a:lnTo>
                <a:lnTo>
                  <a:pt x="291287" y="28016"/>
                </a:lnTo>
                <a:lnTo>
                  <a:pt x="247497" y="7315"/>
                </a:lnTo>
                <a:lnTo>
                  <a:pt x="192443" y="0"/>
                </a:lnTo>
                <a:lnTo>
                  <a:pt x="141681" y="7315"/>
                </a:lnTo>
                <a:lnTo>
                  <a:pt x="98399" y="27584"/>
                </a:lnTo>
                <a:lnTo>
                  <a:pt x="64782" y="58216"/>
                </a:lnTo>
                <a:lnTo>
                  <a:pt x="43014" y="96697"/>
                </a:lnTo>
                <a:lnTo>
                  <a:pt x="35267" y="140449"/>
                </a:lnTo>
                <a:lnTo>
                  <a:pt x="36931" y="157568"/>
                </a:lnTo>
                <a:lnTo>
                  <a:pt x="41402" y="174739"/>
                </a:lnTo>
                <a:lnTo>
                  <a:pt x="47879" y="191795"/>
                </a:lnTo>
                <a:lnTo>
                  <a:pt x="55587" y="208584"/>
                </a:lnTo>
                <a:lnTo>
                  <a:pt x="5397" y="208584"/>
                </a:lnTo>
                <a:lnTo>
                  <a:pt x="5397" y="284480"/>
                </a:lnTo>
                <a:lnTo>
                  <a:pt x="89662" y="284480"/>
                </a:lnTo>
                <a:lnTo>
                  <a:pt x="90855" y="291642"/>
                </a:lnTo>
                <a:lnTo>
                  <a:pt x="90855" y="295236"/>
                </a:lnTo>
                <a:lnTo>
                  <a:pt x="83464" y="325170"/>
                </a:lnTo>
                <a:lnTo>
                  <a:pt x="63588" y="351790"/>
                </a:lnTo>
                <a:lnTo>
                  <a:pt x="34620" y="375831"/>
                </a:lnTo>
                <a:lnTo>
                  <a:pt x="0" y="398030"/>
                </a:lnTo>
                <a:lnTo>
                  <a:pt x="45440" y="478726"/>
                </a:lnTo>
                <a:lnTo>
                  <a:pt x="67246" y="466864"/>
                </a:lnTo>
                <a:lnTo>
                  <a:pt x="87198" y="458254"/>
                </a:lnTo>
                <a:lnTo>
                  <a:pt x="105689" y="452996"/>
                </a:lnTo>
                <a:lnTo>
                  <a:pt x="123126" y="451218"/>
                </a:lnTo>
                <a:lnTo>
                  <a:pt x="153225" y="455980"/>
                </a:lnTo>
                <a:lnTo>
                  <a:pt x="180581" y="466458"/>
                </a:lnTo>
                <a:lnTo>
                  <a:pt x="210286" y="476935"/>
                </a:lnTo>
                <a:lnTo>
                  <a:pt x="247446" y="481698"/>
                </a:lnTo>
                <a:lnTo>
                  <a:pt x="283464" y="477367"/>
                </a:lnTo>
                <a:lnTo>
                  <a:pt x="315188" y="464134"/>
                </a:lnTo>
                <a:lnTo>
                  <a:pt x="340969" y="441604"/>
                </a:lnTo>
                <a:lnTo>
                  <a:pt x="359194" y="409397"/>
                </a:lnTo>
                <a:close/>
              </a:path>
              <a:path w="1085850" h="482600">
                <a:moveTo>
                  <a:pt x="721868" y="340664"/>
                </a:moveTo>
                <a:lnTo>
                  <a:pt x="717880" y="305625"/>
                </a:lnTo>
                <a:lnTo>
                  <a:pt x="705142" y="276415"/>
                </a:lnTo>
                <a:lnTo>
                  <a:pt x="682548" y="252577"/>
                </a:lnTo>
                <a:lnTo>
                  <a:pt x="648970" y="233680"/>
                </a:lnTo>
                <a:lnTo>
                  <a:pt x="648970" y="233083"/>
                </a:lnTo>
                <a:lnTo>
                  <a:pt x="674598" y="216154"/>
                </a:lnTo>
                <a:lnTo>
                  <a:pt x="694842" y="194525"/>
                </a:lnTo>
                <a:lnTo>
                  <a:pt x="708139" y="167525"/>
                </a:lnTo>
                <a:lnTo>
                  <a:pt x="712914" y="134480"/>
                </a:lnTo>
                <a:lnTo>
                  <a:pt x="705319" y="89509"/>
                </a:lnTo>
                <a:lnTo>
                  <a:pt x="683653" y="52285"/>
                </a:lnTo>
                <a:lnTo>
                  <a:pt x="649655" y="24104"/>
                </a:lnTo>
                <a:lnTo>
                  <a:pt x="605053" y="6248"/>
                </a:lnTo>
                <a:lnTo>
                  <a:pt x="551548" y="12"/>
                </a:lnTo>
                <a:lnTo>
                  <a:pt x="497001" y="6540"/>
                </a:lnTo>
                <a:lnTo>
                  <a:pt x="449580" y="25857"/>
                </a:lnTo>
                <a:lnTo>
                  <a:pt x="411454" y="57480"/>
                </a:lnTo>
                <a:lnTo>
                  <a:pt x="384797" y="101003"/>
                </a:lnTo>
                <a:lnTo>
                  <a:pt x="471474" y="142252"/>
                </a:lnTo>
                <a:lnTo>
                  <a:pt x="485521" y="119240"/>
                </a:lnTo>
                <a:lnTo>
                  <a:pt x="503212" y="103009"/>
                </a:lnTo>
                <a:lnTo>
                  <a:pt x="524154" y="93395"/>
                </a:lnTo>
                <a:lnTo>
                  <a:pt x="547954" y="90233"/>
                </a:lnTo>
                <a:lnTo>
                  <a:pt x="576668" y="94132"/>
                </a:lnTo>
                <a:lnTo>
                  <a:pt x="597865" y="104876"/>
                </a:lnTo>
                <a:lnTo>
                  <a:pt x="610997" y="120992"/>
                </a:lnTo>
                <a:lnTo>
                  <a:pt x="615492" y="141033"/>
                </a:lnTo>
                <a:lnTo>
                  <a:pt x="611187" y="161861"/>
                </a:lnTo>
                <a:lnTo>
                  <a:pt x="598538" y="178549"/>
                </a:lnTo>
                <a:lnTo>
                  <a:pt x="577926" y="189623"/>
                </a:lnTo>
                <a:lnTo>
                  <a:pt x="549757" y="193636"/>
                </a:lnTo>
                <a:lnTo>
                  <a:pt x="505536" y="193636"/>
                </a:lnTo>
                <a:lnTo>
                  <a:pt x="505536" y="283286"/>
                </a:lnTo>
                <a:lnTo>
                  <a:pt x="555129" y="283286"/>
                </a:lnTo>
                <a:lnTo>
                  <a:pt x="583780" y="286829"/>
                </a:lnTo>
                <a:lnTo>
                  <a:pt x="605409" y="297332"/>
                </a:lnTo>
                <a:lnTo>
                  <a:pt x="619086" y="314540"/>
                </a:lnTo>
                <a:lnTo>
                  <a:pt x="623862" y="338264"/>
                </a:lnTo>
                <a:lnTo>
                  <a:pt x="618921" y="360375"/>
                </a:lnTo>
                <a:lnTo>
                  <a:pt x="604964" y="377558"/>
                </a:lnTo>
                <a:lnTo>
                  <a:pt x="583272" y="388696"/>
                </a:lnTo>
                <a:lnTo>
                  <a:pt x="555129" y="392658"/>
                </a:lnTo>
                <a:lnTo>
                  <a:pt x="525284" y="389128"/>
                </a:lnTo>
                <a:lnTo>
                  <a:pt x="499173" y="378752"/>
                </a:lnTo>
                <a:lnTo>
                  <a:pt x="477901" y="361886"/>
                </a:lnTo>
                <a:lnTo>
                  <a:pt x="462495" y="338861"/>
                </a:lnTo>
                <a:lnTo>
                  <a:pt x="377634" y="382498"/>
                </a:lnTo>
                <a:lnTo>
                  <a:pt x="405752" y="426072"/>
                </a:lnTo>
                <a:lnTo>
                  <a:pt x="445693" y="457263"/>
                </a:lnTo>
                <a:lnTo>
                  <a:pt x="495376" y="476034"/>
                </a:lnTo>
                <a:lnTo>
                  <a:pt x="552742" y="482295"/>
                </a:lnTo>
                <a:lnTo>
                  <a:pt x="607288" y="475424"/>
                </a:lnTo>
                <a:lnTo>
                  <a:pt x="653846" y="456018"/>
                </a:lnTo>
                <a:lnTo>
                  <a:pt x="690054" y="425894"/>
                </a:lnTo>
                <a:lnTo>
                  <a:pt x="713524" y="386829"/>
                </a:lnTo>
                <a:lnTo>
                  <a:pt x="721868" y="340664"/>
                </a:lnTo>
                <a:close/>
              </a:path>
              <a:path w="1085850" h="482600">
                <a:moveTo>
                  <a:pt x="1085469" y="7162"/>
                </a:moveTo>
                <a:lnTo>
                  <a:pt x="742416" y="7162"/>
                </a:lnTo>
                <a:lnTo>
                  <a:pt x="742416" y="95034"/>
                </a:lnTo>
                <a:lnTo>
                  <a:pt x="974305" y="95034"/>
                </a:lnTo>
                <a:lnTo>
                  <a:pt x="769912" y="475119"/>
                </a:lnTo>
                <a:lnTo>
                  <a:pt x="878687" y="475119"/>
                </a:lnTo>
                <a:lnTo>
                  <a:pt x="1085469" y="90233"/>
                </a:lnTo>
                <a:lnTo>
                  <a:pt x="1085469" y="7162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9728792" y="4203741"/>
            <a:ext cx="2755265" cy="4294505"/>
            <a:chOff x="9728792" y="4203741"/>
            <a:chExt cx="2755265" cy="4294505"/>
          </a:xfrm>
        </p:grpSpPr>
        <p:sp>
          <p:nvSpPr>
            <p:cNvPr id="17" name="object 17"/>
            <p:cNvSpPr/>
            <p:nvPr/>
          </p:nvSpPr>
          <p:spPr>
            <a:xfrm>
              <a:off x="9897028" y="6793793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70" h="359409">
                  <a:moveTo>
                    <a:pt x="161417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70" y="358921"/>
                  </a:lnTo>
                  <a:lnTo>
                    <a:pt x="161417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032137" y="6855034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35"/>
                  </a:lnTo>
                  <a:lnTo>
                    <a:pt x="32651" y="236435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35" y="0"/>
                  </a:moveTo>
                  <a:lnTo>
                    <a:pt x="191084" y="0"/>
                  </a:lnTo>
                  <a:lnTo>
                    <a:pt x="191084" y="236435"/>
                  </a:lnTo>
                  <a:lnTo>
                    <a:pt x="223735" y="236435"/>
                  </a:lnTo>
                  <a:lnTo>
                    <a:pt x="223735" y="0"/>
                  </a:lnTo>
                  <a:close/>
                </a:path>
                <a:path w="1370965" h="236854">
                  <a:moveTo>
                    <a:pt x="414896" y="0"/>
                  </a:moveTo>
                  <a:lnTo>
                    <a:pt x="382231" y="0"/>
                  </a:lnTo>
                  <a:lnTo>
                    <a:pt x="382231" y="236435"/>
                  </a:lnTo>
                  <a:lnTo>
                    <a:pt x="414896" y="236435"/>
                  </a:lnTo>
                  <a:lnTo>
                    <a:pt x="414896" y="0"/>
                  </a:lnTo>
                  <a:close/>
                </a:path>
                <a:path w="1370965" h="236854">
                  <a:moveTo>
                    <a:pt x="605955" y="0"/>
                  </a:moveTo>
                  <a:lnTo>
                    <a:pt x="573278" y="0"/>
                  </a:lnTo>
                  <a:lnTo>
                    <a:pt x="573278" y="236435"/>
                  </a:lnTo>
                  <a:lnTo>
                    <a:pt x="605955" y="236435"/>
                  </a:lnTo>
                  <a:lnTo>
                    <a:pt x="605955" y="0"/>
                  </a:lnTo>
                  <a:close/>
                </a:path>
                <a:path w="1370965" h="236854">
                  <a:moveTo>
                    <a:pt x="797090" y="0"/>
                  </a:moveTo>
                  <a:lnTo>
                    <a:pt x="764438" y="0"/>
                  </a:lnTo>
                  <a:lnTo>
                    <a:pt x="764438" y="236435"/>
                  </a:lnTo>
                  <a:lnTo>
                    <a:pt x="797090" y="236435"/>
                  </a:lnTo>
                  <a:lnTo>
                    <a:pt x="797090" y="0"/>
                  </a:lnTo>
                  <a:close/>
                </a:path>
                <a:path w="1370965" h="236854">
                  <a:moveTo>
                    <a:pt x="988174" y="0"/>
                  </a:moveTo>
                  <a:lnTo>
                    <a:pt x="955522" y="0"/>
                  </a:lnTo>
                  <a:lnTo>
                    <a:pt x="955522" y="236435"/>
                  </a:lnTo>
                  <a:lnTo>
                    <a:pt x="988174" y="236435"/>
                  </a:lnTo>
                  <a:lnTo>
                    <a:pt x="988174" y="0"/>
                  </a:lnTo>
                  <a:close/>
                </a:path>
                <a:path w="1370965" h="236854">
                  <a:moveTo>
                    <a:pt x="1179271" y="0"/>
                  </a:moveTo>
                  <a:lnTo>
                    <a:pt x="1146619" y="0"/>
                  </a:lnTo>
                  <a:lnTo>
                    <a:pt x="1146619" y="236435"/>
                  </a:lnTo>
                  <a:lnTo>
                    <a:pt x="1179271" y="236435"/>
                  </a:lnTo>
                  <a:lnTo>
                    <a:pt x="1179271" y="0"/>
                  </a:lnTo>
                  <a:close/>
                </a:path>
                <a:path w="1370965" h="236854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35"/>
                  </a:lnTo>
                  <a:lnTo>
                    <a:pt x="1370393" y="236435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28792" y="7185927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70" h="359409">
                  <a:moveTo>
                    <a:pt x="161417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70" y="358921"/>
                  </a:lnTo>
                  <a:lnTo>
                    <a:pt x="161417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863900" y="7247159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35"/>
                  </a:lnTo>
                  <a:lnTo>
                    <a:pt x="32651" y="236435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35" y="0"/>
                  </a:moveTo>
                  <a:lnTo>
                    <a:pt x="191084" y="0"/>
                  </a:lnTo>
                  <a:lnTo>
                    <a:pt x="191084" y="236435"/>
                  </a:lnTo>
                  <a:lnTo>
                    <a:pt x="223735" y="236435"/>
                  </a:lnTo>
                  <a:lnTo>
                    <a:pt x="223735" y="0"/>
                  </a:lnTo>
                  <a:close/>
                </a:path>
                <a:path w="1370965" h="236854">
                  <a:moveTo>
                    <a:pt x="414896" y="0"/>
                  </a:moveTo>
                  <a:lnTo>
                    <a:pt x="382231" y="0"/>
                  </a:lnTo>
                  <a:lnTo>
                    <a:pt x="382231" y="236435"/>
                  </a:lnTo>
                  <a:lnTo>
                    <a:pt x="414896" y="236435"/>
                  </a:lnTo>
                  <a:lnTo>
                    <a:pt x="414896" y="0"/>
                  </a:lnTo>
                  <a:close/>
                </a:path>
                <a:path w="1370965" h="236854">
                  <a:moveTo>
                    <a:pt x="605955" y="0"/>
                  </a:moveTo>
                  <a:lnTo>
                    <a:pt x="573290" y="0"/>
                  </a:lnTo>
                  <a:lnTo>
                    <a:pt x="573290" y="236435"/>
                  </a:lnTo>
                  <a:lnTo>
                    <a:pt x="605955" y="236435"/>
                  </a:lnTo>
                  <a:lnTo>
                    <a:pt x="605955" y="0"/>
                  </a:lnTo>
                  <a:close/>
                </a:path>
                <a:path w="1370965" h="236854">
                  <a:moveTo>
                    <a:pt x="797090" y="0"/>
                  </a:moveTo>
                  <a:lnTo>
                    <a:pt x="764438" y="0"/>
                  </a:lnTo>
                  <a:lnTo>
                    <a:pt x="764438" y="236435"/>
                  </a:lnTo>
                  <a:lnTo>
                    <a:pt x="797090" y="236435"/>
                  </a:lnTo>
                  <a:lnTo>
                    <a:pt x="797090" y="0"/>
                  </a:lnTo>
                  <a:close/>
                </a:path>
                <a:path w="1370965" h="236854">
                  <a:moveTo>
                    <a:pt x="988187" y="0"/>
                  </a:moveTo>
                  <a:lnTo>
                    <a:pt x="955535" y="0"/>
                  </a:lnTo>
                  <a:lnTo>
                    <a:pt x="955535" y="236435"/>
                  </a:lnTo>
                  <a:lnTo>
                    <a:pt x="988187" y="236435"/>
                  </a:lnTo>
                  <a:lnTo>
                    <a:pt x="988187" y="0"/>
                  </a:lnTo>
                  <a:close/>
                </a:path>
                <a:path w="1370965" h="236854">
                  <a:moveTo>
                    <a:pt x="1179271" y="0"/>
                  </a:moveTo>
                  <a:lnTo>
                    <a:pt x="1146619" y="0"/>
                  </a:lnTo>
                  <a:lnTo>
                    <a:pt x="1146619" y="236435"/>
                  </a:lnTo>
                  <a:lnTo>
                    <a:pt x="1179271" y="236435"/>
                  </a:lnTo>
                  <a:lnTo>
                    <a:pt x="1179271" y="0"/>
                  </a:lnTo>
                  <a:close/>
                </a:path>
                <a:path w="1370965" h="236854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35"/>
                  </a:lnTo>
                  <a:lnTo>
                    <a:pt x="1370393" y="236435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897028" y="7578073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70" h="359409">
                  <a:moveTo>
                    <a:pt x="161417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70" y="358921"/>
                  </a:lnTo>
                  <a:lnTo>
                    <a:pt x="161417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032137" y="7639297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48"/>
                  </a:lnTo>
                  <a:lnTo>
                    <a:pt x="32651" y="236448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35" y="0"/>
                  </a:moveTo>
                  <a:lnTo>
                    <a:pt x="191084" y="0"/>
                  </a:lnTo>
                  <a:lnTo>
                    <a:pt x="191084" y="236448"/>
                  </a:lnTo>
                  <a:lnTo>
                    <a:pt x="223735" y="236448"/>
                  </a:lnTo>
                  <a:lnTo>
                    <a:pt x="223735" y="0"/>
                  </a:lnTo>
                  <a:close/>
                </a:path>
                <a:path w="1370965" h="236854">
                  <a:moveTo>
                    <a:pt x="414896" y="0"/>
                  </a:moveTo>
                  <a:lnTo>
                    <a:pt x="382231" y="0"/>
                  </a:lnTo>
                  <a:lnTo>
                    <a:pt x="382231" y="236448"/>
                  </a:lnTo>
                  <a:lnTo>
                    <a:pt x="414896" y="236448"/>
                  </a:lnTo>
                  <a:lnTo>
                    <a:pt x="414896" y="0"/>
                  </a:lnTo>
                  <a:close/>
                </a:path>
                <a:path w="1370965" h="236854">
                  <a:moveTo>
                    <a:pt x="605955" y="0"/>
                  </a:moveTo>
                  <a:lnTo>
                    <a:pt x="573278" y="0"/>
                  </a:lnTo>
                  <a:lnTo>
                    <a:pt x="573278" y="236448"/>
                  </a:lnTo>
                  <a:lnTo>
                    <a:pt x="605955" y="236448"/>
                  </a:lnTo>
                  <a:lnTo>
                    <a:pt x="605955" y="0"/>
                  </a:lnTo>
                  <a:close/>
                </a:path>
                <a:path w="1370965" h="236854">
                  <a:moveTo>
                    <a:pt x="797090" y="0"/>
                  </a:moveTo>
                  <a:lnTo>
                    <a:pt x="764438" y="0"/>
                  </a:lnTo>
                  <a:lnTo>
                    <a:pt x="764438" y="236448"/>
                  </a:lnTo>
                  <a:lnTo>
                    <a:pt x="797090" y="236448"/>
                  </a:lnTo>
                  <a:lnTo>
                    <a:pt x="797090" y="0"/>
                  </a:lnTo>
                  <a:close/>
                </a:path>
                <a:path w="1370965" h="236854">
                  <a:moveTo>
                    <a:pt x="988174" y="0"/>
                  </a:moveTo>
                  <a:lnTo>
                    <a:pt x="955522" y="0"/>
                  </a:lnTo>
                  <a:lnTo>
                    <a:pt x="955522" y="236448"/>
                  </a:lnTo>
                  <a:lnTo>
                    <a:pt x="988174" y="236448"/>
                  </a:lnTo>
                  <a:lnTo>
                    <a:pt x="988174" y="0"/>
                  </a:lnTo>
                  <a:close/>
                </a:path>
                <a:path w="1370965" h="236854">
                  <a:moveTo>
                    <a:pt x="1179271" y="0"/>
                  </a:moveTo>
                  <a:lnTo>
                    <a:pt x="1146619" y="0"/>
                  </a:lnTo>
                  <a:lnTo>
                    <a:pt x="1146619" y="236448"/>
                  </a:lnTo>
                  <a:lnTo>
                    <a:pt x="1179271" y="236448"/>
                  </a:lnTo>
                  <a:lnTo>
                    <a:pt x="1179271" y="0"/>
                  </a:lnTo>
                  <a:close/>
                </a:path>
                <a:path w="1370965" h="236854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48"/>
                  </a:lnTo>
                  <a:lnTo>
                    <a:pt x="1370393" y="236448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728792" y="7970197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70" h="359409">
                  <a:moveTo>
                    <a:pt x="161417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70" y="358921"/>
                  </a:lnTo>
                  <a:lnTo>
                    <a:pt x="161417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863900" y="8031435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48"/>
                  </a:lnTo>
                  <a:lnTo>
                    <a:pt x="32651" y="236448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35" y="0"/>
                  </a:moveTo>
                  <a:lnTo>
                    <a:pt x="191084" y="0"/>
                  </a:lnTo>
                  <a:lnTo>
                    <a:pt x="191084" y="236448"/>
                  </a:lnTo>
                  <a:lnTo>
                    <a:pt x="223735" y="236448"/>
                  </a:lnTo>
                  <a:lnTo>
                    <a:pt x="223735" y="0"/>
                  </a:lnTo>
                  <a:close/>
                </a:path>
                <a:path w="1370965" h="236854">
                  <a:moveTo>
                    <a:pt x="414896" y="0"/>
                  </a:moveTo>
                  <a:lnTo>
                    <a:pt x="382231" y="0"/>
                  </a:lnTo>
                  <a:lnTo>
                    <a:pt x="382231" y="236448"/>
                  </a:lnTo>
                  <a:lnTo>
                    <a:pt x="414896" y="236448"/>
                  </a:lnTo>
                  <a:lnTo>
                    <a:pt x="414896" y="0"/>
                  </a:lnTo>
                  <a:close/>
                </a:path>
                <a:path w="1370965" h="236854">
                  <a:moveTo>
                    <a:pt x="605955" y="0"/>
                  </a:moveTo>
                  <a:lnTo>
                    <a:pt x="573290" y="0"/>
                  </a:lnTo>
                  <a:lnTo>
                    <a:pt x="573290" y="236448"/>
                  </a:lnTo>
                  <a:lnTo>
                    <a:pt x="605955" y="236448"/>
                  </a:lnTo>
                  <a:lnTo>
                    <a:pt x="605955" y="0"/>
                  </a:lnTo>
                  <a:close/>
                </a:path>
                <a:path w="1370965" h="236854">
                  <a:moveTo>
                    <a:pt x="797090" y="0"/>
                  </a:moveTo>
                  <a:lnTo>
                    <a:pt x="764438" y="0"/>
                  </a:lnTo>
                  <a:lnTo>
                    <a:pt x="764438" y="236448"/>
                  </a:lnTo>
                  <a:lnTo>
                    <a:pt x="797090" y="236448"/>
                  </a:lnTo>
                  <a:lnTo>
                    <a:pt x="797090" y="0"/>
                  </a:lnTo>
                  <a:close/>
                </a:path>
                <a:path w="1370965" h="236854">
                  <a:moveTo>
                    <a:pt x="988187" y="0"/>
                  </a:moveTo>
                  <a:lnTo>
                    <a:pt x="955535" y="0"/>
                  </a:lnTo>
                  <a:lnTo>
                    <a:pt x="955535" y="236448"/>
                  </a:lnTo>
                  <a:lnTo>
                    <a:pt x="988187" y="236448"/>
                  </a:lnTo>
                  <a:lnTo>
                    <a:pt x="988187" y="0"/>
                  </a:lnTo>
                  <a:close/>
                </a:path>
                <a:path w="1370965" h="236854">
                  <a:moveTo>
                    <a:pt x="1179271" y="0"/>
                  </a:moveTo>
                  <a:lnTo>
                    <a:pt x="1146619" y="0"/>
                  </a:lnTo>
                  <a:lnTo>
                    <a:pt x="1146619" y="236448"/>
                  </a:lnTo>
                  <a:lnTo>
                    <a:pt x="1179271" y="236448"/>
                  </a:lnTo>
                  <a:lnTo>
                    <a:pt x="1179271" y="0"/>
                  </a:lnTo>
                  <a:close/>
                </a:path>
                <a:path w="1370965" h="236854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48"/>
                  </a:lnTo>
                  <a:lnTo>
                    <a:pt x="1370393" y="236448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897028" y="5225244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70" h="359410">
                  <a:moveTo>
                    <a:pt x="161417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70" y="358921"/>
                  </a:lnTo>
                  <a:lnTo>
                    <a:pt x="161417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032137" y="5286482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48"/>
                  </a:lnTo>
                  <a:lnTo>
                    <a:pt x="32651" y="236448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35" y="0"/>
                  </a:moveTo>
                  <a:lnTo>
                    <a:pt x="191084" y="0"/>
                  </a:lnTo>
                  <a:lnTo>
                    <a:pt x="191084" y="236448"/>
                  </a:lnTo>
                  <a:lnTo>
                    <a:pt x="223735" y="236448"/>
                  </a:lnTo>
                  <a:lnTo>
                    <a:pt x="223735" y="0"/>
                  </a:lnTo>
                  <a:close/>
                </a:path>
                <a:path w="1370965" h="236854">
                  <a:moveTo>
                    <a:pt x="414896" y="0"/>
                  </a:moveTo>
                  <a:lnTo>
                    <a:pt x="382231" y="0"/>
                  </a:lnTo>
                  <a:lnTo>
                    <a:pt x="382231" y="236448"/>
                  </a:lnTo>
                  <a:lnTo>
                    <a:pt x="414896" y="236448"/>
                  </a:lnTo>
                  <a:lnTo>
                    <a:pt x="414896" y="0"/>
                  </a:lnTo>
                  <a:close/>
                </a:path>
                <a:path w="1370965" h="236854">
                  <a:moveTo>
                    <a:pt x="605955" y="0"/>
                  </a:moveTo>
                  <a:lnTo>
                    <a:pt x="573278" y="0"/>
                  </a:lnTo>
                  <a:lnTo>
                    <a:pt x="573278" y="236448"/>
                  </a:lnTo>
                  <a:lnTo>
                    <a:pt x="605955" y="236448"/>
                  </a:lnTo>
                  <a:lnTo>
                    <a:pt x="605955" y="0"/>
                  </a:lnTo>
                  <a:close/>
                </a:path>
                <a:path w="1370965" h="236854">
                  <a:moveTo>
                    <a:pt x="797090" y="0"/>
                  </a:moveTo>
                  <a:lnTo>
                    <a:pt x="764438" y="0"/>
                  </a:lnTo>
                  <a:lnTo>
                    <a:pt x="764438" y="236448"/>
                  </a:lnTo>
                  <a:lnTo>
                    <a:pt x="797090" y="236448"/>
                  </a:lnTo>
                  <a:lnTo>
                    <a:pt x="797090" y="0"/>
                  </a:lnTo>
                  <a:close/>
                </a:path>
                <a:path w="1370965" h="236854">
                  <a:moveTo>
                    <a:pt x="988174" y="0"/>
                  </a:moveTo>
                  <a:lnTo>
                    <a:pt x="955522" y="0"/>
                  </a:lnTo>
                  <a:lnTo>
                    <a:pt x="955522" y="236448"/>
                  </a:lnTo>
                  <a:lnTo>
                    <a:pt x="988174" y="236448"/>
                  </a:lnTo>
                  <a:lnTo>
                    <a:pt x="988174" y="0"/>
                  </a:lnTo>
                  <a:close/>
                </a:path>
                <a:path w="1370965" h="236854">
                  <a:moveTo>
                    <a:pt x="1179271" y="0"/>
                  </a:moveTo>
                  <a:lnTo>
                    <a:pt x="1146619" y="0"/>
                  </a:lnTo>
                  <a:lnTo>
                    <a:pt x="1146619" y="236448"/>
                  </a:lnTo>
                  <a:lnTo>
                    <a:pt x="1179271" y="236448"/>
                  </a:lnTo>
                  <a:lnTo>
                    <a:pt x="1179271" y="0"/>
                  </a:lnTo>
                  <a:close/>
                </a:path>
                <a:path w="1370965" h="236854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48"/>
                  </a:lnTo>
                  <a:lnTo>
                    <a:pt x="1370393" y="236448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728792" y="5617389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70" h="359410">
                  <a:moveTo>
                    <a:pt x="161417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70" y="358921"/>
                  </a:lnTo>
                  <a:lnTo>
                    <a:pt x="161417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9863900" y="5678633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35"/>
                  </a:lnTo>
                  <a:lnTo>
                    <a:pt x="32651" y="236435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35" y="0"/>
                  </a:moveTo>
                  <a:lnTo>
                    <a:pt x="191084" y="0"/>
                  </a:lnTo>
                  <a:lnTo>
                    <a:pt x="191084" y="236435"/>
                  </a:lnTo>
                  <a:lnTo>
                    <a:pt x="223735" y="236435"/>
                  </a:lnTo>
                  <a:lnTo>
                    <a:pt x="223735" y="0"/>
                  </a:lnTo>
                  <a:close/>
                </a:path>
                <a:path w="1370965" h="236854">
                  <a:moveTo>
                    <a:pt x="414896" y="0"/>
                  </a:moveTo>
                  <a:lnTo>
                    <a:pt x="382231" y="0"/>
                  </a:lnTo>
                  <a:lnTo>
                    <a:pt x="382231" y="236435"/>
                  </a:lnTo>
                  <a:lnTo>
                    <a:pt x="414896" y="236435"/>
                  </a:lnTo>
                  <a:lnTo>
                    <a:pt x="414896" y="0"/>
                  </a:lnTo>
                  <a:close/>
                </a:path>
                <a:path w="1370965" h="236854">
                  <a:moveTo>
                    <a:pt x="605955" y="0"/>
                  </a:moveTo>
                  <a:lnTo>
                    <a:pt x="573290" y="0"/>
                  </a:lnTo>
                  <a:lnTo>
                    <a:pt x="573290" y="236435"/>
                  </a:lnTo>
                  <a:lnTo>
                    <a:pt x="605955" y="236435"/>
                  </a:lnTo>
                  <a:lnTo>
                    <a:pt x="605955" y="0"/>
                  </a:lnTo>
                  <a:close/>
                </a:path>
                <a:path w="1370965" h="236854">
                  <a:moveTo>
                    <a:pt x="797090" y="0"/>
                  </a:moveTo>
                  <a:lnTo>
                    <a:pt x="764438" y="0"/>
                  </a:lnTo>
                  <a:lnTo>
                    <a:pt x="764438" y="236435"/>
                  </a:lnTo>
                  <a:lnTo>
                    <a:pt x="797090" y="236435"/>
                  </a:lnTo>
                  <a:lnTo>
                    <a:pt x="797090" y="0"/>
                  </a:lnTo>
                  <a:close/>
                </a:path>
                <a:path w="1370965" h="236854">
                  <a:moveTo>
                    <a:pt x="988187" y="0"/>
                  </a:moveTo>
                  <a:lnTo>
                    <a:pt x="955535" y="0"/>
                  </a:lnTo>
                  <a:lnTo>
                    <a:pt x="955535" y="236435"/>
                  </a:lnTo>
                  <a:lnTo>
                    <a:pt x="988187" y="236435"/>
                  </a:lnTo>
                  <a:lnTo>
                    <a:pt x="988187" y="0"/>
                  </a:lnTo>
                  <a:close/>
                </a:path>
                <a:path w="1370965" h="236854">
                  <a:moveTo>
                    <a:pt x="1179271" y="0"/>
                  </a:moveTo>
                  <a:lnTo>
                    <a:pt x="1146619" y="0"/>
                  </a:lnTo>
                  <a:lnTo>
                    <a:pt x="1146619" y="236435"/>
                  </a:lnTo>
                  <a:lnTo>
                    <a:pt x="1179271" y="236435"/>
                  </a:lnTo>
                  <a:lnTo>
                    <a:pt x="1179271" y="0"/>
                  </a:lnTo>
                  <a:close/>
                </a:path>
                <a:path w="1370965" h="236854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35"/>
                  </a:lnTo>
                  <a:lnTo>
                    <a:pt x="1370393" y="236435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97028" y="6009523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70" h="359410">
                  <a:moveTo>
                    <a:pt x="161417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70" y="358921"/>
                  </a:lnTo>
                  <a:lnTo>
                    <a:pt x="161417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032137" y="6070758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35"/>
                  </a:lnTo>
                  <a:lnTo>
                    <a:pt x="32651" y="236435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35" y="0"/>
                  </a:moveTo>
                  <a:lnTo>
                    <a:pt x="191084" y="0"/>
                  </a:lnTo>
                  <a:lnTo>
                    <a:pt x="191084" y="236435"/>
                  </a:lnTo>
                  <a:lnTo>
                    <a:pt x="223735" y="236435"/>
                  </a:lnTo>
                  <a:lnTo>
                    <a:pt x="223735" y="0"/>
                  </a:lnTo>
                  <a:close/>
                </a:path>
                <a:path w="1370965" h="236854">
                  <a:moveTo>
                    <a:pt x="414896" y="0"/>
                  </a:moveTo>
                  <a:lnTo>
                    <a:pt x="382231" y="0"/>
                  </a:lnTo>
                  <a:lnTo>
                    <a:pt x="382231" y="236435"/>
                  </a:lnTo>
                  <a:lnTo>
                    <a:pt x="414896" y="236435"/>
                  </a:lnTo>
                  <a:lnTo>
                    <a:pt x="414896" y="0"/>
                  </a:lnTo>
                  <a:close/>
                </a:path>
                <a:path w="1370965" h="236854">
                  <a:moveTo>
                    <a:pt x="605955" y="0"/>
                  </a:moveTo>
                  <a:lnTo>
                    <a:pt x="573278" y="0"/>
                  </a:lnTo>
                  <a:lnTo>
                    <a:pt x="573278" y="236435"/>
                  </a:lnTo>
                  <a:lnTo>
                    <a:pt x="605955" y="236435"/>
                  </a:lnTo>
                  <a:lnTo>
                    <a:pt x="605955" y="0"/>
                  </a:lnTo>
                  <a:close/>
                </a:path>
                <a:path w="1370965" h="236854">
                  <a:moveTo>
                    <a:pt x="797090" y="0"/>
                  </a:moveTo>
                  <a:lnTo>
                    <a:pt x="764438" y="0"/>
                  </a:lnTo>
                  <a:lnTo>
                    <a:pt x="764438" y="236435"/>
                  </a:lnTo>
                  <a:lnTo>
                    <a:pt x="797090" y="236435"/>
                  </a:lnTo>
                  <a:lnTo>
                    <a:pt x="797090" y="0"/>
                  </a:lnTo>
                  <a:close/>
                </a:path>
                <a:path w="1370965" h="236854">
                  <a:moveTo>
                    <a:pt x="988174" y="0"/>
                  </a:moveTo>
                  <a:lnTo>
                    <a:pt x="955522" y="0"/>
                  </a:lnTo>
                  <a:lnTo>
                    <a:pt x="955522" y="236435"/>
                  </a:lnTo>
                  <a:lnTo>
                    <a:pt x="988174" y="236435"/>
                  </a:lnTo>
                  <a:lnTo>
                    <a:pt x="988174" y="0"/>
                  </a:lnTo>
                  <a:close/>
                </a:path>
                <a:path w="1370965" h="236854">
                  <a:moveTo>
                    <a:pt x="1179271" y="0"/>
                  </a:moveTo>
                  <a:lnTo>
                    <a:pt x="1146619" y="0"/>
                  </a:lnTo>
                  <a:lnTo>
                    <a:pt x="1146619" y="236435"/>
                  </a:lnTo>
                  <a:lnTo>
                    <a:pt x="1179271" y="236435"/>
                  </a:lnTo>
                  <a:lnTo>
                    <a:pt x="1179271" y="0"/>
                  </a:lnTo>
                  <a:close/>
                </a:path>
                <a:path w="1370965" h="236854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35"/>
                  </a:lnTo>
                  <a:lnTo>
                    <a:pt x="1370393" y="236435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728792" y="6401648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70" h="359409">
                  <a:moveTo>
                    <a:pt x="161417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70" y="358921"/>
                  </a:lnTo>
                  <a:lnTo>
                    <a:pt x="161417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863900" y="6462883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48"/>
                  </a:lnTo>
                  <a:lnTo>
                    <a:pt x="32651" y="236448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35" y="0"/>
                  </a:moveTo>
                  <a:lnTo>
                    <a:pt x="191084" y="0"/>
                  </a:lnTo>
                  <a:lnTo>
                    <a:pt x="191084" y="236448"/>
                  </a:lnTo>
                  <a:lnTo>
                    <a:pt x="223735" y="236448"/>
                  </a:lnTo>
                  <a:lnTo>
                    <a:pt x="223735" y="0"/>
                  </a:lnTo>
                  <a:close/>
                </a:path>
                <a:path w="1370965" h="236854">
                  <a:moveTo>
                    <a:pt x="414896" y="0"/>
                  </a:moveTo>
                  <a:lnTo>
                    <a:pt x="382231" y="0"/>
                  </a:lnTo>
                  <a:lnTo>
                    <a:pt x="382231" y="236448"/>
                  </a:lnTo>
                  <a:lnTo>
                    <a:pt x="414896" y="236448"/>
                  </a:lnTo>
                  <a:lnTo>
                    <a:pt x="414896" y="0"/>
                  </a:lnTo>
                  <a:close/>
                </a:path>
                <a:path w="1370965" h="236854">
                  <a:moveTo>
                    <a:pt x="605955" y="0"/>
                  </a:moveTo>
                  <a:lnTo>
                    <a:pt x="573290" y="0"/>
                  </a:lnTo>
                  <a:lnTo>
                    <a:pt x="573290" y="236448"/>
                  </a:lnTo>
                  <a:lnTo>
                    <a:pt x="605955" y="236448"/>
                  </a:lnTo>
                  <a:lnTo>
                    <a:pt x="605955" y="0"/>
                  </a:lnTo>
                  <a:close/>
                </a:path>
                <a:path w="1370965" h="236854">
                  <a:moveTo>
                    <a:pt x="797090" y="0"/>
                  </a:moveTo>
                  <a:lnTo>
                    <a:pt x="764438" y="0"/>
                  </a:lnTo>
                  <a:lnTo>
                    <a:pt x="764438" y="236448"/>
                  </a:lnTo>
                  <a:lnTo>
                    <a:pt x="797090" y="236448"/>
                  </a:lnTo>
                  <a:lnTo>
                    <a:pt x="797090" y="0"/>
                  </a:lnTo>
                  <a:close/>
                </a:path>
                <a:path w="1370965" h="236854">
                  <a:moveTo>
                    <a:pt x="988187" y="0"/>
                  </a:moveTo>
                  <a:lnTo>
                    <a:pt x="955535" y="0"/>
                  </a:lnTo>
                  <a:lnTo>
                    <a:pt x="955535" y="236448"/>
                  </a:lnTo>
                  <a:lnTo>
                    <a:pt x="988187" y="236448"/>
                  </a:lnTo>
                  <a:lnTo>
                    <a:pt x="988187" y="0"/>
                  </a:lnTo>
                  <a:close/>
                </a:path>
                <a:path w="1370965" h="236854">
                  <a:moveTo>
                    <a:pt x="1179271" y="0"/>
                  </a:moveTo>
                  <a:lnTo>
                    <a:pt x="1146619" y="0"/>
                  </a:lnTo>
                  <a:lnTo>
                    <a:pt x="1146619" y="236448"/>
                  </a:lnTo>
                  <a:lnTo>
                    <a:pt x="1179271" y="236448"/>
                  </a:lnTo>
                  <a:lnTo>
                    <a:pt x="1179271" y="0"/>
                  </a:lnTo>
                  <a:close/>
                </a:path>
                <a:path w="1370965" h="236854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48"/>
                  </a:lnTo>
                  <a:lnTo>
                    <a:pt x="1370393" y="236448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28792" y="4833119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70" h="359410">
                  <a:moveTo>
                    <a:pt x="161417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70" y="358921"/>
                  </a:lnTo>
                  <a:lnTo>
                    <a:pt x="161417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863900" y="4894344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48"/>
                  </a:lnTo>
                  <a:lnTo>
                    <a:pt x="32651" y="236448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35" y="0"/>
                  </a:moveTo>
                  <a:lnTo>
                    <a:pt x="191084" y="0"/>
                  </a:lnTo>
                  <a:lnTo>
                    <a:pt x="191084" y="236448"/>
                  </a:lnTo>
                  <a:lnTo>
                    <a:pt x="223735" y="236448"/>
                  </a:lnTo>
                  <a:lnTo>
                    <a:pt x="223735" y="0"/>
                  </a:lnTo>
                  <a:close/>
                </a:path>
                <a:path w="1370965" h="236854">
                  <a:moveTo>
                    <a:pt x="414896" y="0"/>
                  </a:moveTo>
                  <a:lnTo>
                    <a:pt x="382231" y="0"/>
                  </a:lnTo>
                  <a:lnTo>
                    <a:pt x="382231" y="236448"/>
                  </a:lnTo>
                  <a:lnTo>
                    <a:pt x="414896" y="236448"/>
                  </a:lnTo>
                  <a:lnTo>
                    <a:pt x="414896" y="0"/>
                  </a:lnTo>
                  <a:close/>
                </a:path>
                <a:path w="1370965" h="236854">
                  <a:moveTo>
                    <a:pt x="605955" y="0"/>
                  </a:moveTo>
                  <a:lnTo>
                    <a:pt x="573290" y="0"/>
                  </a:lnTo>
                  <a:lnTo>
                    <a:pt x="573290" y="236448"/>
                  </a:lnTo>
                  <a:lnTo>
                    <a:pt x="605955" y="236448"/>
                  </a:lnTo>
                  <a:lnTo>
                    <a:pt x="605955" y="0"/>
                  </a:lnTo>
                  <a:close/>
                </a:path>
                <a:path w="1370965" h="236854">
                  <a:moveTo>
                    <a:pt x="797090" y="0"/>
                  </a:moveTo>
                  <a:lnTo>
                    <a:pt x="764438" y="0"/>
                  </a:lnTo>
                  <a:lnTo>
                    <a:pt x="764438" y="236448"/>
                  </a:lnTo>
                  <a:lnTo>
                    <a:pt x="797090" y="236448"/>
                  </a:lnTo>
                  <a:lnTo>
                    <a:pt x="797090" y="0"/>
                  </a:lnTo>
                  <a:close/>
                </a:path>
                <a:path w="1370965" h="236854">
                  <a:moveTo>
                    <a:pt x="988187" y="0"/>
                  </a:moveTo>
                  <a:lnTo>
                    <a:pt x="955535" y="0"/>
                  </a:lnTo>
                  <a:lnTo>
                    <a:pt x="955535" y="236448"/>
                  </a:lnTo>
                  <a:lnTo>
                    <a:pt x="988187" y="236448"/>
                  </a:lnTo>
                  <a:lnTo>
                    <a:pt x="988187" y="0"/>
                  </a:lnTo>
                  <a:close/>
                </a:path>
                <a:path w="1370965" h="236854">
                  <a:moveTo>
                    <a:pt x="1179271" y="0"/>
                  </a:moveTo>
                  <a:lnTo>
                    <a:pt x="1146619" y="0"/>
                  </a:lnTo>
                  <a:lnTo>
                    <a:pt x="1146619" y="236448"/>
                  </a:lnTo>
                  <a:lnTo>
                    <a:pt x="1179271" y="236448"/>
                  </a:lnTo>
                  <a:lnTo>
                    <a:pt x="1179271" y="0"/>
                  </a:lnTo>
                  <a:close/>
                </a:path>
                <a:path w="1370965" h="236854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48"/>
                  </a:lnTo>
                  <a:lnTo>
                    <a:pt x="1370393" y="236448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906991" y="4203744"/>
              <a:ext cx="1498600" cy="482600"/>
            </a:xfrm>
            <a:custGeom>
              <a:avLst/>
              <a:gdLst/>
              <a:ahLst/>
              <a:cxnLst/>
              <a:rect l="l" t="t" r="r" b="b"/>
              <a:pathLst>
                <a:path w="1498600" h="482600">
                  <a:moveTo>
                    <a:pt x="359181" y="409397"/>
                  </a:moveTo>
                  <a:lnTo>
                    <a:pt x="293446" y="363969"/>
                  </a:lnTo>
                  <a:lnTo>
                    <a:pt x="284746" y="375043"/>
                  </a:lnTo>
                  <a:lnTo>
                    <a:pt x="273710" y="383082"/>
                  </a:lnTo>
                  <a:lnTo>
                    <a:pt x="261327" y="387997"/>
                  </a:lnTo>
                  <a:lnTo>
                    <a:pt x="248589" y="389661"/>
                  </a:lnTo>
                  <a:lnTo>
                    <a:pt x="223901" y="386105"/>
                  </a:lnTo>
                  <a:lnTo>
                    <a:pt x="202514" y="378294"/>
                  </a:lnTo>
                  <a:lnTo>
                    <a:pt x="180124" y="370497"/>
                  </a:lnTo>
                  <a:lnTo>
                    <a:pt x="152387" y="366941"/>
                  </a:lnTo>
                  <a:lnTo>
                    <a:pt x="148818" y="366941"/>
                  </a:lnTo>
                  <a:lnTo>
                    <a:pt x="142811" y="367538"/>
                  </a:lnTo>
                  <a:lnTo>
                    <a:pt x="137452" y="368757"/>
                  </a:lnTo>
                  <a:lnTo>
                    <a:pt x="158318" y="350888"/>
                  </a:lnTo>
                  <a:lnTo>
                    <a:pt x="172186" y="331177"/>
                  </a:lnTo>
                  <a:lnTo>
                    <a:pt x="179895" y="310680"/>
                  </a:lnTo>
                  <a:lnTo>
                    <a:pt x="182270" y="290449"/>
                  </a:lnTo>
                  <a:lnTo>
                    <a:pt x="182270" y="284480"/>
                  </a:lnTo>
                  <a:lnTo>
                    <a:pt x="273710" y="284480"/>
                  </a:lnTo>
                  <a:lnTo>
                    <a:pt x="273710" y="208584"/>
                  </a:lnTo>
                  <a:lnTo>
                    <a:pt x="157772" y="208584"/>
                  </a:lnTo>
                  <a:lnTo>
                    <a:pt x="149428" y="191833"/>
                  </a:lnTo>
                  <a:lnTo>
                    <a:pt x="142151" y="175412"/>
                  </a:lnTo>
                  <a:lnTo>
                    <a:pt x="137007" y="159004"/>
                  </a:lnTo>
                  <a:lnTo>
                    <a:pt x="135064" y="142252"/>
                  </a:lnTo>
                  <a:lnTo>
                    <a:pt x="139509" y="120345"/>
                  </a:lnTo>
                  <a:lnTo>
                    <a:pt x="151790" y="104203"/>
                  </a:lnTo>
                  <a:lnTo>
                    <a:pt x="170357" y="94234"/>
                  </a:lnTo>
                  <a:lnTo>
                    <a:pt x="193624" y="90830"/>
                  </a:lnTo>
                  <a:lnTo>
                    <a:pt x="215188" y="94246"/>
                  </a:lnTo>
                  <a:lnTo>
                    <a:pt x="232549" y="104279"/>
                  </a:lnTo>
                  <a:lnTo>
                    <a:pt x="245986" y="120586"/>
                  </a:lnTo>
                  <a:lnTo>
                    <a:pt x="255790" y="142824"/>
                  </a:lnTo>
                  <a:lnTo>
                    <a:pt x="343039" y="102209"/>
                  </a:lnTo>
                  <a:lnTo>
                    <a:pt x="323291" y="60261"/>
                  </a:lnTo>
                  <a:lnTo>
                    <a:pt x="291261" y="28016"/>
                  </a:lnTo>
                  <a:lnTo>
                    <a:pt x="247484" y="7315"/>
                  </a:lnTo>
                  <a:lnTo>
                    <a:pt x="192430" y="0"/>
                  </a:lnTo>
                  <a:lnTo>
                    <a:pt x="141668" y="7327"/>
                  </a:lnTo>
                  <a:lnTo>
                    <a:pt x="98386" y="27584"/>
                  </a:lnTo>
                  <a:lnTo>
                    <a:pt x="64757" y="58216"/>
                  </a:lnTo>
                  <a:lnTo>
                    <a:pt x="42989" y="96697"/>
                  </a:lnTo>
                  <a:lnTo>
                    <a:pt x="35255" y="140449"/>
                  </a:lnTo>
                  <a:lnTo>
                    <a:pt x="36918" y="157568"/>
                  </a:lnTo>
                  <a:lnTo>
                    <a:pt x="41376" y="174739"/>
                  </a:lnTo>
                  <a:lnTo>
                    <a:pt x="47853" y="191795"/>
                  </a:lnTo>
                  <a:lnTo>
                    <a:pt x="55562" y="208584"/>
                  </a:lnTo>
                  <a:lnTo>
                    <a:pt x="5372" y="208584"/>
                  </a:lnTo>
                  <a:lnTo>
                    <a:pt x="5372" y="284480"/>
                  </a:lnTo>
                  <a:lnTo>
                    <a:pt x="89636" y="284480"/>
                  </a:lnTo>
                  <a:lnTo>
                    <a:pt x="90830" y="291642"/>
                  </a:lnTo>
                  <a:lnTo>
                    <a:pt x="90830" y="295236"/>
                  </a:lnTo>
                  <a:lnTo>
                    <a:pt x="83439" y="325170"/>
                  </a:lnTo>
                  <a:lnTo>
                    <a:pt x="63563" y="351790"/>
                  </a:lnTo>
                  <a:lnTo>
                    <a:pt x="34607" y="375843"/>
                  </a:lnTo>
                  <a:lnTo>
                    <a:pt x="0" y="398030"/>
                  </a:lnTo>
                  <a:lnTo>
                    <a:pt x="45415" y="478726"/>
                  </a:lnTo>
                  <a:lnTo>
                    <a:pt x="67221" y="466864"/>
                  </a:lnTo>
                  <a:lnTo>
                    <a:pt x="87172" y="458254"/>
                  </a:lnTo>
                  <a:lnTo>
                    <a:pt x="105664" y="452996"/>
                  </a:lnTo>
                  <a:lnTo>
                    <a:pt x="123101" y="451231"/>
                  </a:lnTo>
                  <a:lnTo>
                    <a:pt x="153200" y="455980"/>
                  </a:lnTo>
                  <a:lnTo>
                    <a:pt x="180555" y="466458"/>
                  </a:lnTo>
                  <a:lnTo>
                    <a:pt x="210261" y="476935"/>
                  </a:lnTo>
                  <a:lnTo>
                    <a:pt x="247421" y="481698"/>
                  </a:lnTo>
                  <a:lnTo>
                    <a:pt x="283451" y="477367"/>
                  </a:lnTo>
                  <a:lnTo>
                    <a:pt x="315163" y="464146"/>
                  </a:lnTo>
                  <a:lnTo>
                    <a:pt x="340944" y="441617"/>
                  </a:lnTo>
                  <a:lnTo>
                    <a:pt x="359181" y="409397"/>
                  </a:lnTo>
                  <a:close/>
                </a:path>
                <a:path w="1498600" h="482600">
                  <a:moveTo>
                    <a:pt x="721855" y="340664"/>
                  </a:moveTo>
                  <a:lnTo>
                    <a:pt x="717854" y="305625"/>
                  </a:lnTo>
                  <a:lnTo>
                    <a:pt x="705129" y="276415"/>
                  </a:lnTo>
                  <a:lnTo>
                    <a:pt x="682536" y="252577"/>
                  </a:lnTo>
                  <a:lnTo>
                    <a:pt x="648957" y="233680"/>
                  </a:lnTo>
                  <a:lnTo>
                    <a:pt x="648957" y="233083"/>
                  </a:lnTo>
                  <a:lnTo>
                    <a:pt x="674573" y="216154"/>
                  </a:lnTo>
                  <a:lnTo>
                    <a:pt x="694817" y="194525"/>
                  </a:lnTo>
                  <a:lnTo>
                    <a:pt x="708113" y="167525"/>
                  </a:lnTo>
                  <a:lnTo>
                    <a:pt x="712901" y="134480"/>
                  </a:lnTo>
                  <a:lnTo>
                    <a:pt x="705294" y="89509"/>
                  </a:lnTo>
                  <a:lnTo>
                    <a:pt x="683641" y="52285"/>
                  </a:lnTo>
                  <a:lnTo>
                    <a:pt x="649643" y="24104"/>
                  </a:lnTo>
                  <a:lnTo>
                    <a:pt x="605028" y="6248"/>
                  </a:lnTo>
                  <a:lnTo>
                    <a:pt x="551535" y="12"/>
                  </a:lnTo>
                  <a:lnTo>
                    <a:pt x="496989" y="6540"/>
                  </a:lnTo>
                  <a:lnTo>
                    <a:pt x="449554" y="25857"/>
                  </a:lnTo>
                  <a:lnTo>
                    <a:pt x="411429" y="57492"/>
                  </a:lnTo>
                  <a:lnTo>
                    <a:pt x="384784" y="101003"/>
                  </a:lnTo>
                  <a:lnTo>
                    <a:pt x="471449" y="142252"/>
                  </a:lnTo>
                  <a:lnTo>
                    <a:pt x="485495" y="119253"/>
                  </a:lnTo>
                  <a:lnTo>
                    <a:pt x="503186" y="103022"/>
                  </a:lnTo>
                  <a:lnTo>
                    <a:pt x="524141" y="93408"/>
                  </a:lnTo>
                  <a:lnTo>
                    <a:pt x="547941" y="90233"/>
                  </a:lnTo>
                  <a:lnTo>
                    <a:pt x="576656" y="94145"/>
                  </a:lnTo>
                  <a:lnTo>
                    <a:pt x="597852" y="104876"/>
                  </a:lnTo>
                  <a:lnTo>
                    <a:pt x="610984" y="121005"/>
                  </a:lnTo>
                  <a:lnTo>
                    <a:pt x="615480" y="141046"/>
                  </a:lnTo>
                  <a:lnTo>
                    <a:pt x="611174" y="161874"/>
                  </a:lnTo>
                  <a:lnTo>
                    <a:pt x="598512" y="178549"/>
                  </a:lnTo>
                  <a:lnTo>
                    <a:pt x="577913" y="189623"/>
                  </a:lnTo>
                  <a:lnTo>
                    <a:pt x="549744" y="193636"/>
                  </a:lnTo>
                  <a:lnTo>
                    <a:pt x="505510" y="193636"/>
                  </a:lnTo>
                  <a:lnTo>
                    <a:pt x="505510" y="283286"/>
                  </a:lnTo>
                  <a:lnTo>
                    <a:pt x="555117" y="283286"/>
                  </a:lnTo>
                  <a:lnTo>
                    <a:pt x="583755" y="286842"/>
                  </a:lnTo>
                  <a:lnTo>
                    <a:pt x="605396" y="297332"/>
                  </a:lnTo>
                  <a:lnTo>
                    <a:pt x="619074" y="314540"/>
                  </a:lnTo>
                  <a:lnTo>
                    <a:pt x="623849" y="338264"/>
                  </a:lnTo>
                  <a:lnTo>
                    <a:pt x="618909" y="360375"/>
                  </a:lnTo>
                  <a:lnTo>
                    <a:pt x="604939" y="377571"/>
                  </a:lnTo>
                  <a:lnTo>
                    <a:pt x="583247" y="388696"/>
                  </a:lnTo>
                  <a:lnTo>
                    <a:pt x="555117" y="392658"/>
                  </a:lnTo>
                  <a:lnTo>
                    <a:pt x="525259" y="389128"/>
                  </a:lnTo>
                  <a:lnTo>
                    <a:pt x="499160" y="378764"/>
                  </a:lnTo>
                  <a:lnTo>
                    <a:pt x="477875" y="361886"/>
                  </a:lnTo>
                  <a:lnTo>
                    <a:pt x="462483" y="338861"/>
                  </a:lnTo>
                  <a:lnTo>
                    <a:pt x="377621" y="382498"/>
                  </a:lnTo>
                  <a:lnTo>
                    <a:pt x="405739" y="426072"/>
                  </a:lnTo>
                  <a:lnTo>
                    <a:pt x="445681" y="457276"/>
                  </a:lnTo>
                  <a:lnTo>
                    <a:pt x="495363" y="476034"/>
                  </a:lnTo>
                  <a:lnTo>
                    <a:pt x="552729" y="482295"/>
                  </a:lnTo>
                  <a:lnTo>
                    <a:pt x="607263" y="475424"/>
                  </a:lnTo>
                  <a:lnTo>
                    <a:pt x="653834" y="456018"/>
                  </a:lnTo>
                  <a:lnTo>
                    <a:pt x="690029" y="425894"/>
                  </a:lnTo>
                  <a:lnTo>
                    <a:pt x="713498" y="386842"/>
                  </a:lnTo>
                  <a:lnTo>
                    <a:pt x="721855" y="340664"/>
                  </a:lnTo>
                  <a:close/>
                </a:path>
                <a:path w="1498600" h="482600">
                  <a:moveTo>
                    <a:pt x="1119098" y="319138"/>
                  </a:moveTo>
                  <a:lnTo>
                    <a:pt x="1112024" y="272681"/>
                  </a:lnTo>
                  <a:lnTo>
                    <a:pt x="1091780" y="231902"/>
                  </a:lnTo>
                  <a:lnTo>
                    <a:pt x="1059840" y="199478"/>
                  </a:lnTo>
                  <a:lnTo>
                    <a:pt x="1021676" y="180111"/>
                  </a:lnTo>
                  <a:lnTo>
                    <a:pt x="1021676" y="322732"/>
                  </a:lnTo>
                  <a:lnTo>
                    <a:pt x="1015568" y="350494"/>
                  </a:lnTo>
                  <a:lnTo>
                    <a:pt x="998893" y="373087"/>
                  </a:lnTo>
                  <a:lnTo>
                    <a:pt x="973899" y="388366"/>
                  </a:lnTo>
                  <a:lnTo>
                    <a:pt x="973594" y="388366"/>
                  </a:lnTo>
                  <a:lnTo>
                    <a:pt x="943394" y="393852"/>
                  </a:lnTo>
                  <a:lnTo>
                    <a:pt x="913218" y="388366"/>
                  </a:lnTo>
                  <a:lnTo>
                    <a:pt x="887653" y="373240"/>
                  </a:lnTo>
                  <a:lnTo>
                    <a:pt x="869924" y="350494"/>
                  </a:lnTo>
                  <a:lnTo>
                    <a:pt x="863295" y="322135"/>
                  </a:lnTo>
                  <a:lnTo>
                    <a:pt x="870000" y="292303"/>
                  </a:lnTo>
                  <a:lnTo>
                    <a:pt x="887806" y="270357"/>
                  </a:lnTo>
                  <a:lnTo>
                    <a:pt x="913218" y="256832"/>
                  </a:lnTo>
                  <a:lnTo>
                    <a:pt x="942797" y="252209"/>
                  </a:lnTo>
                  <a:lnTo>
                    <a:pt x="974534" y="257175"/>
                  </a:lnTo>
                  <a:lnTo>
                    <a:pt x="999490" y="271335"/>
                  </a:lnTo>
                  <a:lnTo>
                    <a:pt x="1015822" y="293560"/>
                  </a:lnTo>
                  <a:lnTo>
                    <a:pt x="1021549" y="322135"/>
                  </a:lnTo>
                  <a:lnTo>
                    <a:pt x="1021676" y="322732"/>
                  </a:lnTo>
                  <a:lnTo>
                    <a:pt x="1021676" y="180111"/>
                  </a:lnTo>
                  <a:lnTo>
                    <a:pt x="1017663" y="178066"/>
                  </a:lnTo>
                  <a:lnTo>
                    <a:pt x="966698" y="170332"/>
                  </a:lnTo>
                  <a:lnTo>
                    <a:pt x="938606" y="173101"/>
                  </a:lnTo>
                  <a:lnTo>
                    <a:pt x="911415" y="181686"/>
                  </a:lnTo>
                  <a:lnTo>
                    <a:pt x="886015" y="196557"/>
                  </a:lnTo>
                  <a:lnTo>
                    <a:pt x="863295" y="218147"/>
                  </a:lnTo>
                  <a:lnTo>
                    <a:pt x="870953" y="169481"/>
                  </a:lnTo>
                  <a:lnTo>
                    <a:pt x="890422" y="128257"/>
                  </a:lnTo>
                  <a:lnTo>
                    <a:pt x="923226" y="99707"/>
                  </a:lnTo>
                  <a:lnTo>
                    <a:pt x="970864" y="89039"/>
                  </a:lnTo>
                  <a:lnTo>
                    <a:pt x="994968" y="91389"/>
                  </a:lnTo>
                  <a:lnTo>
                    <a:pt x="1016596" y="98005"/>
                  </a:lnTo>
                  <a:lnTo>
                    <a:pt x="1036434" y="108204"/>
                  </a:lnTo>
                  <a:lnTo>
                    <a:pt x="1055154" y="121310"/>
                  </a:lnTo>
                  <a:lnTo>
                    <a:pt x="1077010" y="89039"/>
                  </a:lnTo>
                  <a:lnTo>
                    <a:pt x="1105357" y="47218"/>
                  </a:lnTo>
                  <a:lnTo>
                    <a:pt x="1046403" y="12928"/>
                  </a:lnTo>
                  <a:lnTo>
                    <a:pt x="972680" y="596"/>
                  </a:lnTo>
                  <a:lnTo>
                    <a:pt x="923099" y="5562"/>
                  </a:lnTo>
                  <a:lnTo>
                    <a:pt x="880122" y="19888"/>
                  </a:lnTo>
                  <a:lnTo>
                    <a:pt x="843749" y="42773"/>
                  </a:lnTo>
                  <a:lnTo>
                    <a:pt x="814006" y="73367"/>
                  </a:lnTo>
                  <a:lnTo>
                    <a:pt x="790854" y="110858"/>
                  </a:lnTo>
                  <a:lnTo>
                    <a:pt x="774331" y="154406"/>
                  </a:lnTo>
                  <a:lnTo>
                    <a:pt x="764413" y="203200"/>
                  </a:lnTo>
                  <a:lnTo>
                    <a:pt x="761098" y="256387"/>
                  </a:lnTo>
                  <a:lnTo>
                    <a:pt x="762457" y="292303"/>
                  </a:lnTo>
                  <a:lnTo>
                    <a:pt x="762558" y="295097"/>
                  </a:lnTo>
                  <a:lnTo>
                    <a:pt x="768273" y="337439"/>
                  </a:lnTo>
                  <a:lnTo>
                    <a:pt x="780262" y="379006"/>
                  </a:lnTo>
                  <a:lnTo>
                    <a:pt x="800544" y="415378"/>
                  </a:lnTo>
                  <a:lnTo>
                    <a:pt x="857110" y="461454"/>
                  </a:lnTo>
                  <a:lnTo>
                    <a:pt x="896950" y="475792"/>
                  </a:lnTo>
                  <a:lnTo>
                    <a:pt x="944587" y="481114"/>
                  </a:lnTo>
                  <a:lnTo>
                    <a:pt x="987602" y="476288"/>
                  </a:lnTo>
                  <a:lnTo>
                    <a:pt x="1028344" y="462089"/>
                  </a:lnTo>
                  <a:lnTo>
                    <a:pt x="1064336" y="438899"/>
                  </a:lnTo>
                  <a:lnTo>
                    <a:pt x="1093101" y="407085"/>
                  </a:lnTo>
                  <a:lnTo>
                    <a:pt x="1112189" y="367042"/>
                  </a:lnTo>
                  <a:lnTo>
                    <a:pt x="1119098" y="319138"/>
                  </a:lnTo>
                  <a:close/>
                </a:path>
                <a:path w="1498600" h="482600">
                  <a:moveTo>
                    <a:pt x="1498092" y="228307"/>
                  </a:moveTo>
                  <a:lnTo>
                    <a:pt x="1496123" y="182575"/>
                  </a:lnTo>
                  <a:lnTo>
                    <a:pt x="1489494" y="139026"/>
                  </a:lnTo>
                  <a:lnTo>
                    <a:pt x="1477162" y="99618"/>
                  </a:lnTo>
                  <a:lnTo>
                    <a:pt x="1458061" y="66319"/>
                  </a:lnTo>
                  <a:lnTo>
                    <a:pt x="1402029" y="20472"/>
                  </a:lnTo>
                  <a:lnTo>
                    <a:pt x="1395907" y="18249"/>
                  </a:lnTo>
                  <a:lnTo>
                    <a:pt x="1395907" y="160756"/>
                  </a:lnTo>
                  <a:lnTo>
                    <a:pt x="1389100" y="190792"/>
                  </a:lnTo>
                  <a:lnTo>
                    <a:pt x="1371092" y="213144"/>
                  </a:lnTo>
                  <a:lnTo>
                    <a:pt x="1345463" y="227088"/>
                  </a:lnTo>
                  <a:lnTo>
                    <a:pt x="1315808" y="231902"/>
                  </a:lnTo>
                  <a:lnTo>
                    <a:pt x="1284160" y="226745"/>
                  </a:lnTo>
                  <a:lnTo>
                    <a:pt x="1259408" y="212178"/>
                  </a:lnTo>
                  <a:lnTo>
                    <a:pt x="1243279" y="189534"/>
                  </a:lnTo>
                  <a:lnTo>
                    <a:pt x="1237627" y="160756"/>
                  </a:lnTo>
                  <a:lnTo>
                    <a:pt x="1237513" y="160159"/>
                  </a:lnTo>
                  <a:lnTo>
                    <a:pt x="1243609" y="132219"/>
                  </a:lnTo>
                  <a:lnTo>
                    <a:pt x="1260297" y="109220"/>
                  </a:lnTo>
                  <a:lnTo>
                    <a:pt x="1285163" y="93611"/>
                  </a:lnTo>
                  <a:lnTo>
                    <a:pt x="1315808" y="87858"/>
                  </a:lnTo>
                  <a:lnTo>
                    <a:pt x="1346365" y="93611"/>
                  </a:lnTo>
                  <a:lnTo>
                    <a:pt x="1346098" y="93611"/>
                  </a:lnTo>
                  <a:lnTo>
                    <a:pt x="1371549" y="109067"/>
                  </a:lnTo>
                  <a:lnTo>
                    <a:pt x="1389265" y="132219"/>
                  </a:lnTo>
                  <a:lnTo>
                    <a:pt x="1395907" y="160756"/>
                  </a:lnTo>
                  <a:lnTo>
                    <a:pt x="1395907" y="18249"/>
                  </a:lnTo>
                  <a:lnTo>
                    <a:pt x="1362240" y="6007"/>
                  </a:lnTo>
                  <a:lnTo>
                    <a:pt x="1314615" y="609"/>
                  </a:lnTo>
                  <a:lnTo>
                    <a:pt x="1271600" y="5461"/>
                  </a:lnTo>
                  <a:lnTo>
                    <a:pt x="1230858" y="19773"/>
                  </a:lnTo>
                  <a:lnTo>
                    <a:pt x="1194866" y="43103"/>
                  </a:lnTo>
                  <a:lnTo>
                    <a:pt x="1166101" y="75057"/>
                  </a:lnTo>
                  <a:lnTo>
                    <a:pt x="1147013" y="115214"/>
                  </a:lnTo>
                  <a:lnTo>
                    <a:pt x="1140104" y="163169"/>
                  </a:lnTo>
                  <a:lnTo>
                    <a:pt x="1147241" y="209740"/>
                  </a:lnTo>
                  <a:lnTo>
                    <a:pt x="1167625" y="250812"/>
                  </a:lnTo>
                  <a:lnTo>
                    <a:pt x="1199743" y="283591"/>
                  </a:lnTo>
                  <a:lnTo>
                    <a:pt x="1242072" y="305295"/>
                  </a:lnTo>
                  <a:lnTo>
                    <a:pt x="1293101" y="313156"/>
                  </a:lnTo>
                  <a:lnTo>
                    <a:pt x="1321473" y="310108"/>
                  </a:lnTo>
                  <a:lnTo>
                    <a:pt x="1349286" y="300913"/>
                  </a:lnTo>
                  <a:lnTo>
                    <a:pt x="1375295" y="285432"/>
                  </a:lnTo>
                  <a:lnTo>
                    <a:pt x="1398282" y="263563"/>
                  </a:lnTo>
                  <a:lnTo>
                    <a:pt x="1391018" y="311365"/>
                  </a:lnTo>
                  <a:lnTo>
                    <a:pt x="1372362" y="352463"/>
                  </a:lnTo>
                  <a:lnTo>
                    <a:pt x="1340383" y="381215"/>
                  </a:lnTo>
                  <a:lnTo>
                    <a:pt x="1293101" y="392049"/>
                  </a:lnTo>
                  <a:lnTo>
                    <a:pt x="1268971" y="389699"/>
                  </a:lnTo>
                  <a:lnTo>
                    <a:pt x="1246708" y="383095"/>
                  </a:lnTo>
                  <a:lnTo>
                    <a:pt x="1226121" y="372897"/>
                  </a:lnTo>
                  <a:lnTo>
                    <a:pt x="1207033" y="359791"/>
                  </a:lnTo>
                  <a:lnTo>
                    <a:pt x="1156830" y="434479"/>
                  </a:lnTo>
                  <a:lnTo>
                    <a:pt x="1185938" y="454113"/>
                  </a:lnTo>
                  <a:lnTo>
                    <a:pt x="1217574" y="468769"/>
                  </a:lnTo>
                  <a:lnTo>
                    <a:pt x="1252905" y="477926"/>
                  </a:lnTo>
                  <a:lnTo>
                    <a:pt x="1293101" y="481101"/>
                  </a:lnTo>
                  <a:lnTo>
                    <a:pt x="1341716" y="476262"/>
                  </a:lnTo>
                  <a:lnTo>
                    <a:pt x="1383626" y="462267"/>
                  </a:lnTo>
                  <a:lnTo>
                    <a:pt x="1418894" y="439877"/>
                  </a:lnTo>
                  <a:lnTo>
                    <a:pt x="1447584" y="409829"/>
                  </a:lnTo>
                  <a:lnTo>
                    <a:pt x="1469783" y="372897"/>
                  </a:lnTo>
                  <a:lnTo>
                    <a:pt x="1485557" y="329831"/>
                  </a:lnTo>
                  <a:lnTo>
                    <a:pt x="1494967" y="281381"/>
                  </a:lnTo>
                  <a:lnTo>
                    <a:pt x="1496009" y="263563"/>
                  </a:lnTo>
                  <a:lnTo>
                    <a:pt x="1497876" y="231902"/>
                  </a:lnTo>
                  <a:lnTo>
                    <a:pt x="1498092" y="228307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27001" y="4393529"/>
              <a:ext cx="1456668" cy="4104660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12036218" y="3396420"/>
            <a:ext cx="1630045" cy="680085"/>
            <a:chOff x="12036218" y="3396420"/>
            <a:chExt cx="1630045" cy="680085"/>
          </a:xfrm>
        </p:grpSpPr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79756" y="3402991"/>
              <a:ext cx="176654" cy="2403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2581197" y="3396420"/>
              <a:ext cx="57785" cy="243840"/>
            </a:xfrm>
            <a:custGeom>
              <a:avLst/>
              <a:gdLst/>
              <a:ahLst/>
              <a:cxnLst/>
              <a:rect l="l" t="t" r="r" b="b"/>
              <a:pathLst>
                <a:path w="57784" h="243839">
                  <a:moveTo>
                    <a:pt x="52406" y="84311"/>
                  </a:moveTo>
                  <a:lnTo>
                    <a:pt x="5633" y="84311"/>
                  </a:lnTo>
                  <a:lnTo>
                    <a:pt x="5633" y="243395"/>
                  </a:lnTo>
                  <a:lnTo>
                    <a:pt x="52406" y="243395"/>
                  </a:lnTo>
                  <a:lnTo>
                    <a:pt x="52406" y="84311"/>
                  </a:lnTo>
                  <a:close/>
                </a:path>
                <a:path w="57784" h="243839">
                  <a:moveTo>
                    <a:pt x="28595" y="0"/>
                  </a:moveTo>
                  <a:lnTo>
                    <a:pt x="17585" y="2258"/>
                  </a:lnTo>
                  <a:lnTo>
                    <a:pt x="8482" y="8430"/>
                  </a:lnTo>
                  <a:lnTo>
                    <a:pt x="2287" y="17612"/>
                  </a:lnTo>
                  <a:lnTo>
                    <a:pt x="0" y="28899"/>
                  </a:lnTo>
                  <a:lnTo>
                    <a:pt x="2287" y="40039"/>
                  </a:lnTo>
                  <a:lnTo>
                    <a:pt x="8482" y="49132"/>
                  </a:lnTo>
                  <a:lnTo>
                    <a:pt x="17585" y="55259"/>
                  </a:lnTo>
                  <a:lnTo>
                    <a:pt x="28595" y="57506"/>
                  </a:lnTo>
                  <a:lnTo>
                    <a:pt x="40058" y="55259"/>
                  </a:lnTo>
                  <a:lnTo>
                    <a:pt x="49319" y="49132"/>
                  </a:lnTo>
                  <a:lnTo>
                    <a:pt x="55511" y="40039"/>
                  </a:lnTo>
                  <a:lnTo>
                    <a:pt x="57767" y="28899"/>
                  </a:lnTo>
                  <a:lnTo>
                    <a:pt x="55511" y="17612"/>
                  </a:lnTo>
                  <a:lnTo>
                    <a:pt x="49319" y="8430"/>
                  </a:lnTo>
                  <a:lnTo>
                    <a:pt x="40058" y="2258"/>
                  </a:lnTo>
                  <a:lnTo>
                    <a:pt x="28595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74537" y="3477745"/>
              <a:ext cx="148937" cy="16206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53875" y="3478377"/>
              <a:ext cx="169492" cy="24095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3064743" y="3397037"/>
              <a:ext cx="46990" cy="243204"/>
            </a:xfrm>
            <a:custGeom>
              <a:avLst/>
              <a:gdLst/>
              <a:ahLst/>
              <a:cxnLst/>
              <a:rect l="l" t="t" r="r" b="b"/>
              <a:pathLst>
                <a:path w="46990" h="243204">
                  <a:moveTo>
                    <a:pt x="46773" y="0"/>
                  </a:moveTo>
                  <a:lnTo>
                    <a:pt x="0" y="0"/>
                  </a:lnTo>
                  <a:lnTo>
                    <a:pt x="0" y="242788"/>
                  </a:lnTo>
                  <a:lnTo>
                    <a:pt x="46773" y="242788"/>
                  </a:lnTo>
                  <a:lnTo>
                    <a:pt x="46773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42907" y="3476870"/>
              <a:ext cx="163544" cy="16651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36218" y="3835263"/>
              <a:ext cx="170989" cy="24068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29441" y="3834377"/>
              <a:ext cx="163544" cy="16650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600668" y="3834368"/>
              <a:ext cx="132865" cy="16651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425000" y="3835252"/>
              <a:ext cx="148937" cy="16206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2758857" y="3753938"/>
              <a:ext cx="57785" cy="243840"/>
            </a:xfrm>
            <a:custGeom>
              <a:avLst/>
              <a:gdLst/>
              <a:ahLst/>
              <a:cxnLst/>
              <a:rect l="l" t="t" r="r" b="b"/>
              <a:pathLst>
                <a:path w="57784" h="243839">
                  <a:moveTo>
                    <a:pt x="52417" y="84301"/>
                  </a:moveTo>
                  <a:lnTo>
                    <a:pt x="5643" y="84301"/>
                  </a:lnTo>
                  <a:lnTo>
                    <a:pt x="5643" y="243385"/>
                  </a:lnTo>
                  <a:lnTo>
                    <a:pt x="52417" y="243385"/>
                  </a:lnTo>
                  <a:lnTo>
                    <a:pt x="52417" y="84301"/>
                  </a:lnTo>
                  <a:close/>
                </a:path>
                <a:path w="57784" h="243839">
                  <a:moveTo>
                    <a:pt x="28585" y="0"/>
                  </a:moveTo>
                  <a:lnTo>
                    <a:pt x="17581" y="2255"/>
                  </a:lnTo>
                  <a:lnTo>
                    <a:pt x="8481" y="8419"/>
                  </a:lnTo>
                  <a:lnTo>
                    <a:pt x="2287" y="17594"/>
                  </a:lnTo>
                  <a:lnTo>
                    <a:pt x="0" y="28878"/>
                  </a:lnTo>
                  <a:lnTo>
                    <a:pt x="2287" y="40020"/>
                  </a:lnTo>
                  <a:lnTo>
                    <a:pt x="8481" y="49116"/>
                  </a:lnTo>
                  <a:lnTo>
                    <a:pt x="17581" y="55247"/>
                  </a:lnTo>
                  <a:lnTo>
                    <a:pt x="28585" y="57495"/>
                  </a:lnTo>
                  <a:lnTo>
                    <a:pt x="40055" y="55247"/>
                  </a:lnTo>
                  <a:lnTo>
                    <a:pt x="49323" y="49116"/>
                  </a:lnTo>
                  <a:lnTo>
                    <a:pt x="55519" y="40020"/>
                  </a:lnTo>
                  <a:lnTo>
                    <a:pt x="57778" y="28878"/>
                  </a:lnTo>
                  <a:lnTo>
                    <a:pt x="55519" y="17594"/>
                  </a:lnTo>
                  <a:lnTo>
                    <a:pt x="49323" y="8419"/>
                  </a:lnTo>
                  <a:lnTo>
                    <a:pt x="40055" y="2255"/>
                  </a:lnTo>
                  <a:lnTo>
                    <a:pt x="28585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841218" y="3834676"/>
              <a:ext cx="173670" cy="16621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24883" y="3834377"/>
              <a:ext cx="163544" cy="16650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046352" y="3835252"/>
              <a:ext cx="148937" cy="16206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420433" y="3834368"/>
              <a:ext cx="245666" cy="166518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14586844" y="2088166"/>
            <a:ext cx="4575175" cy="6290310"/>
            <a:chOff x="14586844" y="2088166"/>
            <a:chExt cx="4575175" cy="6290310"/>
          </a:xfrm>
        </p:grpSpPr>
        <p:sp>
          <p:nvSpPr>
            <p:cNvPr id="54" name="object 54"/>
            <p:cNvSpPr/>
            <p:nvPr/>
          </p:nvSpPr>
          <p:spPr>
            <a:xfrm>
              <a:off x="14755069" y="6793793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69" h="359409">
                  <a:moveTo>
                    <a:pt x="161417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70" y="358921"/>
                  </a:lnTo>
                  <a:lnTo>
                    <a:pt x="161417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4890179" y="6855034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35"/>
                  </a:lnTo>
                  <a:lnTo>
                    <a:pt x="32651" y="236435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48" y="0"/>
                  </a:moveTo>
                  <a:lnTo>
                    <a:pt x="191096" y="0"/>
                  </a:lnTo>
                  <a:lnTo>
                    <a:pt x="191096" y="236435"/>
                  </a:lnTo>
                  <a:lnTo>
                    <a:pt x="223748" y="236435"/>
                  </a:lnTo>
                  <a:lnTo>
                    <a:pt x="223748" y="0"/>
                  </a:lnTo>
                  <a:close/>
                </a:path>
                <a:path w="1370965" h="236854">
                  <a:moveTo>
                    <a:pt x="414896" y="0"/>
                  </a:moveTo>
                  <a:lnTo>
                    <a:pt x="382231" y="0"/>
                  </a:lnTo>
                  <a:lnTo>
                    <a:pt x="382231" y="236435"/>
                  </a:lnTo>
                  <a:lnTo>
                    <a:pt x="414896" y="236435"/>
                  </a:lnTo>
                  <a:lnTo>
                    <a:pt x="414896" y="0"/>
                  </a:lnTo>
                  <a:close/>
                </a:path>
                <a:path w="1370965" h="236854">
                  <a:moveTo>
                    <a:pt x="605955" y="0"/>
                  </a:moveTo>
                  <a:lnTo>
                    <a:pt x="573278" y="0"/>
                  </a:lnTo>
                  <a:lnTo>
                    <a:pt x="573278" y="236435"/>
                  </a:lnTo>
                  <a:lnTo>
                    <a:pt x="605955" y="236435"/>
                  </a:lnTo>
                  <a:lnTo>
                    <a:pt x="605955" y="0"/>
                  </a:lnTo>
                  <a:close/>
                </a:path>
                <a:path w="1370965" h="236854">
                  <a:moveTo>
                    <a:pt x="797090" y="0"/>
                  </a:moveTo>
                  <a:lnTo>
                    <a:pt x="764438" y="0"/>
                  </a:lnTo>
                  <a:lnTo>
                    <a:pt x="764438" y="236435"/>
                  </a:lnTo>
                  <a:lnTo>
                    <a:pt x="797090" y="236435"/>
                  </a:lnTo>
                  <a:lnTo>
                    <a:pt x="797090" y="0"/>
                  </a:lnTo>
                  <a:close/>
                </a:path>
                <a:path w="1370965" h="236854">
                  <a:moveTo>
                    <a:pt x="988174" y="0"/>
                  </a:moveTo>
                  <a:lnTo>
                    <a:pt x="955535" y="0"/>
                  </a:lnTo>
                  <a:lnTo>
                    <a:pt x="955535" y="236435"/>
                  </a:lnTo>
                  <a:lnTo>
                    <a:pt x="988174" y="236435"/>
                  </a:lnTo>
                  <a:lnTo>
                    <a:pt x="988174" y="0"/>
                  </a:lnTo>
                  <a:close/>
                </a:path>
                <a:path w="1370965" h="236854">
                  <a:moveTo>
                    <a:pt x="1179258" y="0"/>
                  </a:moveTo>
                  <a:lnTo>
                    <a:pt x="1146619" y="0"/>
                  </a:lnTo>
                  <a:lnTo>
                    <a:pt x="1146619" y="236435"/>
                  </a:lnTo>
                  <a:lnTo>
                    <a:pt x="1179258" y="236435"/>
                  </a:lnTo>
                  <a:lnTo>
                    <a:pt x="1179258" y="0"/>
                  </a:lnTo>
                  <a:close/>
                </a:path>
                <a:path w="1370965" h="236854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35"/>
                  </a:lnTo>
                  <a:lnTo>
                    <a:pt x="1370393" y="236435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4586844" y="7185927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69" h="359409">
                  <a:moveTo>
                    <a:pt x="161416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60" y="358921"/>
                  </a:lnTo>
                  <a:lnTo>
                    <a:pt x="161416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4721943" y="7247159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35"/>
                  </a:lnTo>
                  <a:lnTo>
                    <a:pt x="32651" y="236435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48" y="0"/>
                  </a:moveTo>
                  <a:lnTo>
                    <a:pt x="191096" y="0"/>
                  </a:lnTo>
                  <a:lnTo>
                    <a:pt x="191096" y="236435"/>
                  </a:lnTo>
                  <a:lnTo>
                    <a:pt x="223748" y="236435"/>
                  </a:lnTo>
                  <a:lnTo>
                    <a:pt x="223748" y="0"/>
                  </a:lnTo>
                  <a:close/>
                </a:path>
                <a:path w="1370965" h="236854">
                  <a:moveTo>
                    <a:pt x="414896" y="0"/>
                  </a:moveTo>
                  <a:lnTo>
                    <a:pt x="382231" y="0"/>
                  </a:lnTo>
                  <a:lnTo>
                    <a:pt x="382231" y="236435"/>
                  </a:lnTo>
                  <a:lnTo>
                    <a:pt x="414896" y="236435"/>
                  </a:lnTo>
                  <a:lnTo>
                    <a:pt x="414896" y="0"/>
                  </a:lnTo>
                  <a:close/>
                </a:path>
                <a:path w="1370965" h="236854">
                  <a:moveTo>
                    <a:pt x="605955" y="0"/>
                  </a:moveTo>
                  <a:lnTo>
                    <a:pt x="573278" y="0"/>
                  </a:lnTo>
                  <a:lnTo>
                    <a:pt x="573278" y="236435"/>
                  </a:lnTo>
                  <a:lnTo>
                    <a:pt x="605955" y="236435"/>
                  </a:lnTo>
                  <a:lnTo>
                    <a:pt x="605955" y="0"/>
                  </a:lnTo>
                  <a:close/>
                </a:path>
                <a:path w="1370965" h="236854">
                  <a:moveTo>
                    <a:pt x="797090" y="0"/>
                  </a:moveTo>
                  <a:lnTo>
                    <a:pt x="764438" y="0"/>
                  </a:lnTo>
                  <a:lnTo>
                    <a:pt x="764438" y="236435"/>
                  </a:lnTo>
                  <a:lnTo>
                    <a:pt x="797090" y="236435"/>
                  </a:lnTo>
                  <a:lnTo>
                    <a:pt x="797090" y="0"/>
                  </a:lnTo>
                  <a:close/>
                </a:path>
                <a:path w="1370965" h="236854">
                  <a:moveTo>
                    <a:pt x="988187" y="0"/>
                  </a:moveTo>
                  <a:lnTo>
                    <a:pt x="955535" y="0"/>
                  </a:lnTo>
                  <a:lnTo>
                    <a:pt x="955535" y="236435"/>
                  </a:lnTo>
                  <a:lnTo>
                    <a:pt x="988187" y="236435"/>
                  </a:lnTo>
                  <a:lnTo>
                    <a:pt x="988187" y="0"/>
                  </a:lnTo>
                  <a:close/>
                </a:path>
                <a:path w="1370965" h="236854">
                  <a:moveTo>
                    <a:pt x="1179258" y="0"/>
                  </a:moveTo>
                  <a:lnTo>
                    <a:pt x="1146619" y="0"/>
                  </a:lnTo>
                  <a:lnTo>
                    <a:pt x="1146619" y="236435"/>
                  </a:lnTo>
                  <a:lnTo>
                    <a:pt x="1179258" y="236435"/>
                  </a:lnTo>
                  <a:lnTo>
                    <a:pt x="1179258" y="0"/>
                  </a:lnTo>
                  <a:close/>
                </a:path>
                <a:path w="1370965" h="236854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35"/>
                  </a:lnTo>
                  <a:lnTo>
                    <a:pt x="1370393" y="236435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4755069" y="7578072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69" h="359409">
                  <a:moveTo>
                    <a:pt x="161417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70" y="358921"/>
                  </a:lnTo>
                  <a:lnTo>
                    <a:pt x="161417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4890179" y="7639297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48"/>
                  </a:lnTo>
                  <a:lnTo>
                    <a:pt x="32651" y="236448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48" y="0"/>
                  </a:moveTo>
                  <a:lnTo>
                    <a:pt x="191096" y="0"/>
                  </a:lnTo>
                  <a:lnTo>
                    <a:pt x="191096" y="236448"/>
                  </a:lnTo>
                  <a:lnTo>
                    <a:pt x="223748" y="236448"/>
                  </a:lnTo>
                  <a:lnTo>
                    <a:pt x="223748" y="0"/>
                  </a:lnTo>
                  <a:close/>
                </a:path>
                <a:path w="1370965" h="236854">
                  <a:moveTo>
                    <a:pt x="414896" y="0"/>
                  </a:moveTo>
                  <a:lnTo>
                    <a:pt x="382231" y="0"/>
                  </a:lnTo>
                  <a:lnTo>
                    <a:pt x="382231" y="236448"/>
                  </a:lnTo>
                  <a:lnTo>
                    <a:pt x="414896" y="236448"/>
                  </a:lnTo>
                  <a:lnTo>
                    <a:pt x="414896" y="0"/>
                  </a:lnTo>
                  <a:close/>
                </a:path>
                <a:path w="1370965" h="236854">
                  <a:moveTo>
                    <a:pt x="605955" y="0"/>
                  </a:moveTo>
                  <a:lnTo>
                    <a:pt x="573278" y="0"/>
                  </a:lnTo>
                  <a:lnTo>
                    <a:pt x="573278" y="236448"/>
                  </a:lnTo>
                  <a:lnTo>
                    <a:pt x="605955" y="236448"/>
                  </a:lnTo>
                  <a:lnTo>
                    <a:pt x="605955" y="0"/>
                  </a:lnTo>
                  <a:close/>
                </a:path>
                <a:path w="1370965" h="236854">
                  <a:moveTo>
                    <a:pt x="797090" y="0"/>
                  </a:moveTo>
                  <a:lnTo>
                    <a:pt x="764438" y="0"/>
                  </a:lnTo>
                  <a:lnTo>
                    <a:pt x="764438" y="236448"/>
                  </a:lnTo>
                  <a:lnTo>
                    <a:pt x="797090" y="236448"/>
                  </a:lnTo>
                  <a:lnTo>
                    <a:pt x="797090" y="0"/>
                  </a:lnTo>
                  <a:close/>
                </a:path>
                <a:path w="1370965" h="236854">
                  <a:moveTo>
                    <a:pt x="988174" y="0"/>
                  </a:moveTo>
                  <a:lnTo>
                    <a:pt x="955535" y="0"/>
                  </a:lnTo>
                  <a:lnTo>
                    <a:pt x="955535" y="236448"/>
                  </a:lnTo>
                  <a:lnTo>
                    <a:pt x="988174" y="236448"/>
                  </a:lnTo>
                  <a:lnTo>
                    <a:pt x="988174" y="0"/>
                  </a:lnTo>
                  <a:close/>
                </a:path>
                <a:path w="1370965" h="236854">
                  <a:moveTo>
                    <a:pt x="1179258" y="0"/>
                  </a:moveTo>
                  <a:lnTo>
                    <a:pt x="1146619" y="0"/>
                  </a:lnTo>
                  <a:lnTo>
                    <a:pt x="1146619" y="236448"/>
                  </a:lnTo>
                  <a:lnTo>
                    <a:pt x="1179258" y="236448"/>
                  </a:lnTo>
                  <a:lnTo>
                    <a:pt x="1179258" y="0"/>
                  </a:lnTo>
                  <a:close/>
                </a:path>
                <a:path w="1370965" h="236854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48"/>
                  </a:lnTo>
                  <a:lnTo>
                    <a:pt x="1370393" y="236448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4586844" y="7970197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69" h="359409">
                  <a:moveTo>
                    <a:pt x="161416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60" y="358921"/>
                  </a:lnTo>
                  <a:lnTo>
                    <a:pt x="161416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4721943" y="8031435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48"/>
                  </a:lnTo>
                  <a:lnTo>
                    <a:pt x="32651" y="236448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48" y="0"/>
                  </a:moveTo>
                  <a:lnTo>
                    <a:pt x="191096" y="0"/>
                  </a:lnTo>
                  <a:lnTo>
                    <a:pt x="191096" y="236448"/>
                  </a:lnTo>
                  <a:lnTo>
                    <a:pt x="223748" y="236448"/>
                  </a:lnTo>
                  <a:lnTo>
                    <a:pt x="223748" y="0"/>
                  </a:lnTo>
                  <a:close/>
                </a:path>
                <a:path w="1370965" h="236854">
                  <a:moveTo>
                    <a:pt x="414896" y="0"/>
                  </a:moveTo>
                  <a:lnTo>
                    <a:pt x="382231" y="0"/>
                  </a:lnTo>
                  <a:lnTo>
                    <a:pt x="382231" y="236448"/>
                  </a:lnTo>
                  <a:lnTo>
                    <a:pt x="414896" y="236448"/>
                  </a:lnTo>
                  <a:lnTo>
                    <a:pt x="414896" y="0"/>
                  </a:lnTo>
                  <a:close/>
                </a:path>
                <a:path w="1370965" h="236854">
                  <a:moveTo>
                    <a:pt x="605955" y="0"/>
                  </a:moveTo>
                  <a:lnTo>
                    <a:pt x="573278" y="0"/>
                  </a:lnTo>
                  <a:lnTo>
                    <a:pt x="573278" y="236448"/>
                  </a:lnTo>
                  <a:lnTo>
                    <a:pt x="605955" y="236448"/>
                  </a:lnTo>
                  <a:lnTo>
                    <a:pt x="605955" y="0"/>
                  </a:lnTo>
                  <a:close/>
                </a:path>
                <a:path w="1370965" h="236854">
                  <a:moveTo>
                    <a:pt x="797090" y="0"/>
                  </a:moveTo>
                  <a:lnTo>
                    <a:pt x="764438" y="0"/>
                  </a:lnTo>
                  <a:lnTo>
                    <a:pt x="764438" y="236448"/>
                  </a:lnTo>
                  <a:lnTo>
                    <a:pt x="797090" y="236448"/>
                  </a:lnTo>
                  <a:lnTo>
                    <a:pt x="797090" y="0"/>
                  </a:lnTo>
                  <a:close/>
                </a:path>
                <a:path w="1370965" h="236854">
                  <a:moveTo>
                    <a:pt x="988187" y="0"/>
                  </a:moveTo>
                  <a:lnTo>
                    <a:pt x="955535" y="0"/>
                  </a:lnTo>
                  <a:lnTo>
                    <a:pt x="955535" y="236448"/>
                  </a:lnTo>
                  <a:lnTo>
                    <a:pt x="988187" y="236448"/>
                  </a:lnTo>
                  <a:lnTo>
                    <a:pt x="988187" y="0"/>
                  </a:lnTo>
                  <a:close/>
                </a:path>
                <a:path w="1370965" h="236854">
                  <a:moveTo>
                    <a:pt x="1179258" y="0"/>
                  </a:moveTo>
                  <a:lnTo>
                    <a:pt x="1146619" y="0"/>
                  </a:lnTo>
                  <a:lnTo>
                    <a:pt x="1146619" y="236448"/>
                  </a:lnTo>
                  <a:lnTo>
                    <a:pt x="1179258" y="236448"/>
                  </a:lnTo>
                  <a:lnTo>
                    <a:pt x="1179258" y="0"/>
                  </a:lnTo>
                  <a:close/>
                </a:path>
                <a:path w="1370965" h="236854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48"/>
                  </a:lnTo>
                  <a:lnTo>
                    <a:pt x="1370393" y="236448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4755069" y="5225244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69" h="359410">
                  <a:moveTo>
                    <a:pt x="161417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70" y="358921"/>
                  </a:lnTo>
                  <a:lnTo>
                    <a:pt x="161417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4890179" y="5286482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48"/>
                  </a:lnTo>
                  <a:lnTo>
                    <a:pt x="32651" y="236448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48" y="0"/>
                  </a:moveTo>
                  <a:lnTo>
                    <a:pt x="191096" y="0"/>
                  </a:lnTo>
                  <a:lnTo>
                    <a:pt x="191096" y="236448"/>
                  </a:lnTo>
                  <a:lnTo>
                    <a:pt x="223748" y="236448"/>
                  </a:lnTo>
                  <a:lnTo>
                    <a:pt x="223748" y="0"/>
                  </a:lnTo>
                  <a:close/>
                </a:path>
                <a:path w="1370965" h="236854">
                  <a:moveTo>
                    <a:pt x="414896" y="0"/>
                  </a:moveTo>
                  <a:lnTo>
                    <a:pt x="382231" y="0"/>
                  </a:lnTo>
                  <a:lnTo>
                    <a:pt x="382231" y="236448"/>
                  </a:lnTo>
                  <a:lnTo>
                    <a:pt x="414896" y="236448"/>
                  </a:lnTo>
                  <a:lnTo>
                    <a:pt x="414896" y="0"/>
                  </a:lnTo>
                  <a:close/>
                </a:path>
                <a:path w="1370965" h="236854">
                  <a:moveTo>
                    <a:pt x="605955" y="0"/>
                  </a:moveTo>
                  <a:lnTo>
                    <a:pt x="573278" y="0"/>
                  </a:lnTo>
                  <a:lnTo>
                    <a:pt x="573278" y="236448"/>
                  </a:lnTo>
                  <a:lnTo>
                    <a:pt x="605955" y="236448"/>
                  </a:lnTo>
                  <a:lnTo>
                    <a:pt x="605955" y="0"/>
                  </a:lnTo>
                  <a:close/>
                </a:path>
                <a:path w="1370965" h="236854">
                  <a:moveTo>
                    <a:pt x="797090" y="0"/>
                  </a:moveTo>
                  <a:lnTo>
                    <a:pt x="764438" y="0"/>
                  </a:lnTo>
                  <a:lnTo>
                    <a:pt x="764438" y="236448"/>
                  </a:lnTo>
                  <a:lnTo>
                    <a:pt x="797090" y="236448"/>
                  </a:lnTo>
                  <a:lnTo>
                    <a:pt x="797090" y="0"/>
                  </a:lnTo>
                  <a:close/>
                </a:path>
                <a:path w="1370965" h="236854">
                  <a:moveTo>
                    <a:pt x="988174" y="0"/>
                  </a:moveTo>
                  <a:lnTo>
                    <a:pt x="955535" y="0"/>
                  </a:lnTo>
                  <a:lnTo>
                    <a:pt x="955535" y="236448"/>
                  </a:lnTo>
                  <a:lnTo>
                    <a:pt x="988174" y="236448"/>
                  </a:lnTo>
                  <a:lnTo>
                    <a:pt x="988174" y="0"/>
                  </a:lnTo>
                  <a:close/>
                </a:path>
                <a:path w="1370965" h="236854">
                  <a:moveTo>
                    <a:pt x="1179258" y="0"/>
                  </a:moveTo>
                  <a:lnTo>
                    <a:pt x="1146619" y="0"/>
                  </a:lnTo>
                  <a:lnTo>
                    <a:pt x="1146619" y="236448"/>
                  </a:lnTo>
                  <a:lnTo>
                    <a:pt x="1179258" y="236448"/>
                  </a:lnTo>
                  <a:lnTo>
                    <a:pt x="1179258" y="0"/>
                  </a:lnTo>
                  <a:close/>
                </a:path>
                <a:path w="1370965" h="236854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48"/>
                  </a:lnTo>
                  <a:lnTo>
                    <a:pt x="1370393" y="236448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4586844" y="5617389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69" h="359410">
                  <a:moveTo>
                    <a:pt x="161416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60" y="358921"/>
                  </a:lnTo>
                  <a:lnTo>
                    <a:pt x="161416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4721943" y="5678633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35"/>
                  </a:lnTo>
                  <a:lnTo>
                    <a:pt x="32651" y="236435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48" y="0"/>
                  </a:moveTo>
                  <a:lnTo>
                    <a:pt x="191096" y="0"/>
                  </a:lnTo>
                  <a:lnTo>
                    <a:pt x="191096" y="236435"/>
                  </a:lnTo>
                  <a:lnTo>
                    <a:pt x="223748" y="236435"/>
                  </a:lnTo>
                  <a:lnTo>
                    <a:pt x="223748" y="0"/>
                  </a:lnTo>
                  <a:close/>
                </a:path>
                <a:path w="1370965" h="236854">
                  <a:moveTo>
                    <a:pt x="414896" y="0"/>
                  </a:moveTo>
                  <a:lnTo>
                    <a:pt x="382231" y="0"/>
                  </a:lnTo>
                  <a:lnTo>
                    <a:pt x="382231" y="236435"/>
                  </a:lnTo>
                  <a:lnTo>
                    <a:pt x="414896" y="236435"/>
                  </a:lnTo>
                  <a:lnTo>
                    <a:pt x="414896" y="0"/>
                  </a:lnTo>
                  <a:close/>
                </a:path>
                <a:path w="1370965" h="236854">
                  <a:moveTo>
                    <a:pt x="605955" y="0"/>
                  </a:moveTo>
                  <a:lnTo>
                    <a:pt x="573278" y="0"/>
                  </a:lnTo>
                  <a:lnTo>
                    <a:pt x="573278" y="236435"/>
                  </a:lnTo>
                  <a:lnTo>
                    <a:pt x="605955" y="236435"/>
                  </a:lnTo>
                  <a:lnTo>
                    <a:pt x="605955" y="0"/>
                  </a:lnTo>
                  <a:close/>
                </a:path>
                <a:path w="1370965" h="236854">
                  <a:moveTo>
                    <a:pt x="797090" y="0"/>
                  </a:moveTo>
                  <a:lnTo>
                    <a:pt x="764438" y="0"/>
                  </a:lnTo>
                  <a:lnTo>
                    <a:pt x="764438" y="236435"/>
                  </a:lnTo>
                  <a:lnTo>
                    <a:pt x="797090" y="236435"/>
                  </a:lnTo>
                  <a:lnTo>
                    <a:pt x="797090" y="0"/>
                  </a:lnTo>
                  <a:close/>
                </a:path>
                <a:path w="1370965" h="236854">
                  <a:moveTo>
                    <a:pt x="988187" y="0"/>
                  </a:moveTo>
                  <a:lnTo>
                    <a:pt x="955535" y="0"/>
                  </a:lnTo>
                  <a:lnTo>
                    <a:pt x="955535" y="236435"/>
                  </a:lnTo>
                  <a:lnTo>
                    <a:pt x="988187" y="236435"/>
                  </a:lnTo>
                  <a:lnTo>
                    <a:pt x="988187" y="0"/>
                  </a:lnTo>
                  <a:close/>
                </a:path>
                <a:path w="1370965" h="236854">
                  <a:moveTo>
                    <a:pt x="1179258" y="0"/>
                  </a:moveTo>
                  <a:lnTo>
                    <a:pt x="1146619" y="0"/>
                  </a:lnTo>
                  <a:lnTo>
                    <a:pt x="1146619" y="236435"/>
                  </a:lnTo>
                  <a:lnTo>
                    <a:pt x="1179258" y="236435"/>
                  </a:lnTo>
                  <a:lnTo>
                    <a:pt x="1179258" y="0"/>
                  </a:lnTo>
                  <a:close/>
                </a:path>
                <a:path w="1370965" h="236854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35"/>
                  </a:lnTo>
                  <a:lnTo>
                    <a:pt x="1370393" y="236435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4755069" y="6009524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69" h="359410">
                  <a:moveTo>
                    <a:pt x="161417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70" y="358921"/>
                  </a:lnTo>
                  <a:lnTo>
                    <a:pt x="161417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4890179" y="6070758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35"/>
                  </a:lnTo>
                  <a:lnTo>
                    <a:pt x="32651" y="236435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48" y="0"/>
                  </a:moveTo>
                  <a:lnTo>
                    <a:pt x="191096" y="0"/>
                  </a:lnTo>
                  <a:lnTo>
                    <a:pt x="191096" y="236435"/>
                  </a:lnTo>
                  <a:lnTo>
                    <a:pt x="223748" y="236435"/>
                  </a:lnTo>
                  <a:lnTo>
                    <a:pt x="223748" y="0"/>
                  </a:lnTo>
                  <a:close/>
                </a:path>
                <a:path w="1370965" h="236854">
                  <a:moveTo>
                    <a:pt x="414896" y="0"/>
                  </a:moveTo>
                  <a:lnTo>
                    <a:pt x="382231" y="0"/>
                  </a:lnTo>
                  <a:lnTo>
                    <a:pt x="382231" y="236435"/>
                  </a:lnTo>
                  <a:lnTo>
                    <a:pt x="414896" y="236435"/>
                  </a:lnTo>
                  <a:lnTo>
                    <a:pt x="414896" y="0"/>
                  </a:lnTo>
                  <a:close/>
                </a:path>
                <a:path w="1370965" h="236854">
                  <a:moveTo>
                    <a:pt x="605955" y="0"/>
                  </a:moveTo>
                  <a:lnTo>
                    <a:pt x="573278" y="0"/>
                  </a:lnTo>
                  <a:lnTo>
                    <a:pt x="573278" y="236435"/>
                  </a:lnTo>
                  <a:lnTo>
                    <a:pt x="605955" y="236435"/>
                  </a:lnTo>
                  <a:lnTo>
                    <a:pt x="605955" y="0"/>
                  </a:lnTo>
                  <a:close/>
                </a:path>
                <a:path w="1370965" h="236854">
                  <a:moveTo>
                    <a:pt x="797090" y="0"/>
                  </a:moveTo>
                  <a:lnTo>
                    <a:pt x="764438" y="0"/>
                  </a:lnTo>
                  <a:lnTo>
                    <a:pt x="764438" y="236435"/>
                  </a:lnTo>
                  <a:lnTo>
                    <a:pt x="797090" y="236435"/>
                  </a:lnTo>
                  <a:lnTo>
                    <a:pt x="797090" y="0"/>
                  </a:lnTo>
                  <a:close/>
                </a:path>
                <a:path w="1370965" h="236854">
                  <a:moveTo>
                    <a:pt x="988174" y="0"/>
                  </a:moveTo>
                  <a:lnTo>
                    <a:pt x="955535" y="0"/>
                  </a:lnTo>
                  <a:lnTo>
                    <a:pt x="955535" y="236435"/>
                  </a:lnTo>
                  <a:lnTo>
                    <a:pt x="988174" y="236435"/>
                  </a:lnTo>
                  <a:lnTo>
                    <a:pt x="988174" y="0"/>
                  </a:lnTo>
                  <a:close/>
                </a:path>
                <a:path w="1370965" h="236854">
                  <a:moveTo>
                    <a:pt x="1179258" y="0"/>
                  </a:moveTo>
                  <a:lnTo>
                    <a:pt x="1146619" y="0"/>
                  </a:lnTo>
                  <a:lnTo>
                    <a:pt x="1146619" y="236435"/>
                  </a:lnTo>
                  <a:lnTo>
                    <a:pt x="1179258" y="236435"/>
                  </a:lnTo>
                  <a:lnTo>
                    <a:pt x="1179258" y="0"/>
                  </a:lnTo>
                  <a:close/>
                </a:path>
                <a:path w="1370965" h="236854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35"/>
                  </a:lnTo>
                  <a:lnTo>
                    <a:pt x="1370393" y="236435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4586844" y="6401648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69" h="359409">
                  <a:moveTo>
                    <a:pt x="161416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60" y="358921"/>
                  </a:lnTo>
                  <a:lnTo>
                    <a:pt x="161416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4721943" y="6462883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48"/>
                  </a:lnTo>
                  <a:lnTo>
                    <a:pt x="32651" y="236448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48" y="0"/>
                  </a:moveTo>
                  <a:lnTo>
                    <a:pt x="191096" y="0"/>
                  </a:lnTo>
                  <a:lnTo>
                    <a:pt x="191096" y="236448"/>
                  </a:lnTo>
                  <a:lnTo>
                    <a:pt x="223748" y="236448"/>
                  </a:lnTo>
                  <a:lnTo>
                    <a:pt x="223748" y="0"/>
                  </a:lnTo>
                  <a:close/>
                </a:path>
                <a:path w="1370965" h="236854">
                  <a:moveTo>
                    <a:pt x="414896" y="0"/>
                  </a:moveTo>
                  <a:lnTo>
                    <a:pt x="382231" y="0"/>
                  </a:lnTo>
                  <a:lnTo>
                    <a:pt x="382231" y="236448"/>
                  </a:lnTo>
                  <a:lnTo>
                    <a:pt x="414896" y="236448"/>
                  </a:lnTo>
                  <a:lnTo>
                    <a:pt x="414896" y="0"/>
                  </a:lnTo>
                  <a:close/>
                </a:path>
                <a:path w="1370965" h="236854">
                  <a:moveTo>
                    <a:pt x="605955" y="0"/>
                  </a:moveTo>
                  <a:lnTo>
                    <a:pt x="573278" y="0"/>
                  </a:lnTo>
                  <a:lnTo>
                    <a:pt x="573278" y="236448"/>
                  </a:lnTo>
                  <a:lnTo>
                    <a:pt x="605955" y="236448"/>
                  </a:lnTo>
                  <a:lnTo>
                    <a:pt x="605955" y="0"/>
                  </a:lnTo>
                  <a:close/>
                </a:path>
                <a:path w="1370965" h="236854">
                  <a:moveTo>
                    <a:pt x="797090" y="0"/>
                  </a:moveTo>
                  <a:lnTo>
                    <a:pt x="764438" y="0"/>
                  </a:lnTo>
                  <a:lnTo>
                    <a:pt x="764438" y="236448"/>
                  </a:lnTo>
                  <a:lnTo>
                    <a:pt x="797090" y="236448"/>
                  </a:lnTo>
                  <a:lnTo>
                    <a:pt x="797090" y="0"/>
                  </a:lnTo>
                  <a:close/>
                </a:path>
                <a:path w="1370965" h="236854">
                  <a:moveTo>
                    <a:pt x="988187" y="0"/>
                  </a:moveTo>
                  <a:lnTo>
                    <a:pt x="955535" y="0"/>
                  </a:lnTo>
                  <a:lnTo>
                    <a:pt x="955535" y="236448"/>
                  </a:lnTo>
                  <a:lnTo>
                    <a:pt x="988187" y="236448"/>
                  </a:lnTo>
                  <a:lnTo>
                    <a:pt x="988187" y="0"/>
                  </a:lnTo>
                  <a:close/>
                </a:path>
                <a:path w="1370965" h="236854">
                  <a:moveTo>
                    <a:pt x="1179258" y="0"/>
                  </a:moveTo>
                  <a:lnTo>
                    <a:pt x="1146619" y="0"/>
                  </a:lnTo>
                  <a:lnTo>
                    <a:pt x="1146619" y="236448"/>
                  </a:lnTo>
                  <a:lnTo>
                    <a:pt x="1179258" y="236448"/>
                  </a:lnTo>
                  <a:lnTo>
                    <a:pt x="1179258" y="0"/>
                  </a:lnTo>
                  <a:close/>
                </a:path>
                <a:path w="1370965" h="236854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48"/>
                  </a:lnTo>
                  <a:lnTo>
                    <a:pt x="1370393" y="236448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4755069" y="3656695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69" h="359410">
                  <a:moveTo>
                    <a:pt x="161417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70" y="358921"/>
                  </a:lnTo>
                  <a:lnTo>
                    <a:pt x="161417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4890179" y="3717931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48"/>
                  </a:lnTo>
                  <a:lnTo>
                    <a:pt x="32651" y="236448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48" y="0"/>
                  </a:moveTo>
                  <a:lnTo>
                    <a:pt x="191096" y="0"/>
                  </a:lnTo>
                  <a:lnTo>
                    <a:pt x="191096" y="236448"/>
                  </a:lnTo>
                  <a:lnTo>
                    <a:pt x="223748" y="236448"/>
                  </a:lnTo>
                  <a:lnTo>
                    <a:pt x="223748" y="0"/>
                  </a:lnTo>
                  <a:close/>
                </a:path>
                <a:path w="1370965" h="236854">
                  <a:moveTo>
                    <a:pt x="414896" y="0"/>
                  </a:moveTo>
                  <a:lnTo>
                    <a:pt x="382231" y="0"/>
                  </a:lnTo>
                  <a:lnTo>
                    <a:pt x="382231" y="236448"/>
                  </a:lnTo>
                  <a:lnTo>
                    <a:pt x="414896" y="236448"/>
                  </a:lnTo>
                  <a:lnTo>
                    <a:pt x="414896" y="0"/>
                  </a:lnTo>
                  <a:close/>
                </a:path>
                <a:path w="1370965" h="236854">
                  <a:moveTo>
                    <a:pt x="605955" y="0"/>
                  </a:moveTo>
                  <a:lnTo>
                    <a:pt x="573278" y="0"/>
                  </a:lnTo>
                  <a:lnTo>
                    <a:pt x="573278" y="236448"/>
                  </a:lnTo>
                  <a:lnTo>
                    <a:pt x="605955" y="236448"/>
                  </a:lnTo>
                  <a:lnTo>
                    <a:pt x="605955" y="0"/>
                  </a:lnTo>
                  <a:close/>
                </a:path>
                <a:path w="1370965" h="236854">
                  <a:moveTo>
                    <a:pt x="797090" y="0"/>
                  </a:moveTo>
                  <a:lnTo>
                    <a:pt x="764438" y="0"/>
                  </a:lnTo>
                  <a:lnTo>
                    <a:pt x="764438" y="236448"/>
                  </a:lnTo>
                  <a:lnTo>
                    <a:pt x="797090" y="236448"/>
                  </a:lnTo>
                  <a:lnTo>
                    <a:pt x="797090" y="0"/>
                  </a:lnTo>
                  <a:close/>
                </a:path>
                <a:path w="1370965" h="236854">
                  <a:moveTo>
                    <a:pt x="988174" y="0"/>
                  </a:moveTo>
                  <a:lnTo>
                    <a:pt x="955535" y="0"/>
                  </a:lnTo>
                  <a:lnTo>
                    <a:pt x="955535" y="236448"/>
                  </a:lnTo>
                  <a:lnTo>
                    <a:pt x="988174" y="236448"/>
                  </a:lnTo>
                  <a:lnTo>
                    <a:pt x="988174" y="0"/>
                  </a:lnTo>
                  <a:close/>
                </a:path>
                <a:path w="1370965" h="236854">
                  <a:moveTo>
                    <a:pt x="1179258" y="0"/>
                  </a:moveTo>
                  <a:lnTo>
                    <a:pt x="1146619" y="0"/>
                  </a:lnTo>
                  <a:lnTo>
                    <a:pt x="1146619" y="236448"/>
                  </a:lnTo>
                  <a:lnTo>
                    <a:pt x="1179258" y="236448"/>
                  </a:lnTo>
                  <a:lnTo>
                    <a:pt x="1179258" y="0"/>
                  </a:lnTo>
                  <a:close/>
                </a:path>
                <a:path w="1370965" h="236854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48"/>
                  </a:lnTo>
                  <a:lnTo>
                    <a:pt x="1370393" y="236448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4586844" y="4048840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69" h="359410">
                  <a:moveTo>
                    <a:pt x="161416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60" y="358921"/>
                  </a:lnTo>
                  <a:lnTo>
                    <a:pt x="161416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4721943" y="4110081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35"/>
                  </a:lnTo>
                  <a:lnTo>
                    <a:pt x="32651" y="236435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48" y="0"/>
                  </a:moveTo>
                  <a:lnTo>
                    <a:pt x="191096" y="0"/>
                  </a:lnTo>
                  <a:lnTo>
                    <a:pt x="191096" y="236435"/>
                  </a:lnTo>
                  <a:lnTo>
                    <a:pt x="223748" y="236435"/>
                  </a:lnTo>
                  <a:lnTo>
                    <a:pt x="223748" y="0"/>
                  </a:lnTo>
                  <a:close/>
                </a:path>
                <a:path w="1370965" h="236854">
                  <a:moveTo>
                    <a:pt x="414896" y="0"/>
                  </a:moveTo>
                  <a:lnTo>
                    <a:pt x="382231" y="0"/>
                  </a:lnTo>
                  <a:lnTo>
                    <a:pt x="382231" y="236435"/>
                  </a:lnTo>
                  <a:lnTo>
                    <a:pt x="414896" y="236435"/>
                  </a:lnTo>
                  <a:lnTo>
                    <a:pt x="414896" y="0"/>
                  </a:lnTo>
                  <a:close/>
                </a:path>
                <a:path w="1370965" h="236854">
                  <a:moveTo>
                    <a:pt x="605955" y="0"/>
                  </a:moveTo>
                  <a:lnTo>
                    <a:pt x="573278" y="0"/>
                  </a:lnTo>
                  <a:lnTo>
                    <a:pt x="573278" y="236435"/>
                  </a:lnTo>
                  <a:lnTo>
                    <a:pt x="605955" y="236435"/>
                  </a:lnTo>
                  <a:lnTo>
                    <a:pt x="605955" y="0"/>
                  </a:lnTo>
                  <a:close/>
                </a:path>
                <a:path w="1370965" h="236854">
                  <a:moveTo>
                    <a:pt x="797090" y="0"/>
                  </a:moveTo>
                  <a:lnTo>
                    <a:pt x="764438" y="0"/>
                  </a:lnTo>
                  <a:lnTo>
                    <a:pt x="764438" y="236435"/>
                  </a:lnTo>
                  <a:lnTo>
                    <a:pt x="797090" y="236435"/>
                  </a:lnTo>
                  <a:lnTo>
                    <a:pt x="797090" y="0"/>
                  </a:lnTo>
                  <a:close/>
                </a:path>
                <a:path w="1370965" h="236854">
                  <a:moveTo>
                    <a:pt x="988187" y="0"/>
                  </a:moveTo>
                  <a:lnTo>
                    <a:pt x="955535" y="0"/>
                  </a:lnTo>
                  <a:lnTo>
                    <a:pt x="955535" y="236435"/>
                  </a:lnTo>
                  <a:lnTo>
                    <a:pt x="988187" y="236435"/>
                  </a:lnTo>
                  <a:lnTo>
                    <a:pt x="988187" y="0"/>
                  </a:lnTo>
                  <a:close/>
                </a:path>
                <a:path w="1370965" h="236854">
                  <a:moveTo>
                    <a:pt x="1179258" y="0"/>
                  </a:moveTo>
                  <a:lnTo>
                    <a:pt x="1146619" y="0"/>
                  </a:lnTo>
                  <a:lnTo>
                    <a:pt x="1146619" y="236435"/>
                  </a:lnTo>
                  <a:lnTo>
                    <a:pt x="1179258" y="236435"/>
                  </a:lnTo>
                  <a:lnTo>
                    <a:pt x="1179258" y="0"/>
                  </a:lnTo>
                  <a:close/>
                </a:path>
                <a:path w="1370965" h="236854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35"/>
                  </a:lnTo>
                  <a:lnTo>
                    <a:pt x="1370393" y="236435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4755069" y="4440974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69" h="359410">
                  <a:moveTo>
                    <a:pt x="161417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70" y="358921"/>
                  </a:lnTo>
                  <a:lnTo>
                    <a:pt x="161417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4890179" y="4502206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35"/>
                  </a:lnTo>
                  <a:lnTo>
                    <a:pt x="32651" y="236435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48" y="0"/>
                  </a:moveTo>
                  <a:lnTo>
                    <a:pt x="191096" y="0"/>
                  </a:lnTo>
                  <a:lnTo>
                    <a:pt x="191096" y="236435"/>
                  </a:lnTo>
                  <a:lnTo>
                    <a:pt x="223748" y="236435"/>
                  </a:lnTo>
                  <a:lnTo>
                    <a:pt x="223748" y="0"/>
                  </a:lnTo>
                  <a:close/>
                </a:path>
                <a:path w="1370965" h="236854">
                  <a:moveTo>
                    <a:pt x="414896" y="0"/>
                  </a:moveTo>
                  <a:lnTo>
                    <a:pt x="382231" y="0"/>
                  </a:lnTo>
                  <a:lnTo>
                    <a:pt x="382231" y="236435"/>
                  </a:lnTo>
                  <a:lnTo>
                    <a:pt x="414896" y="236435"/>
                  </a:lnTo>
                  <a:lnTo>
                    <a:pt x="414896" y="0"/>
                  </a:lnTo>
                  <a:close/>
                </a:path>
                <a:path w="1370965" h="236854">
                  <a:moveTo>
                    <a:pt x="605955" y="0"/>
                  </a:moveTo>
                  <a:lnTo>
                    <a:pt x="573278" y="0"/>
                  </a:lnTo>
                  <a:lnTo>
                    <a:pt x="573278" y="236435"/>
                  </a:lnTo>
                  <a:lnTo>
                    <a:pt x="605955" y="236435"/>
                  </a:lnTo>
                  <a:lnTo>
                    <a:pt x="605955" y="0"/>
                  </a:lnTo>
                  <a:close/>
                </a:path>
                <a:path w="1370965" h="236854">
                  <a:moveTo>
                    <a:pt x="797090" y="0"/>
                  </a:moveTo>
                  <a:lnTo>
                    <a:pt x="764438" y="0"/>
                  </a:lnTo>
                  <a:lnTo>
                    <a:pt x="764438" y="236435"/>
                  </a:lnTo>
                  <a:lnTo>
                    <a:pt x="797090" y="236435"/>
                  </a:lnTo>
                  <a:lnTo>
                    <a:pt x="797090" y="0"/>
                  </a:lnTo>
                  <a:close/>
                </a:path>
                <a:path w="1370965" h="236854">
                  <a:moveTo>
                    <a:pt x="988174" y="0"/>
                  </a:moveTo>
                  <a:lnTo>
                    <a:pt x="955535" y="0"/>
                  </a:lnTo>
                  <a:lnTo>
                    <a:pt x="955535" y="236435"/>
                  </a:lnTo>
                  <a:lnTo>
                    <a:pt x="988174" y="236435"/>
                  </a:lnTo>
                  <a:lnTo>
                    <a:pt x="988174" y="0"/>
                  </a:lnTo>
                  <a:close/>
                </a:path>
                <a:path w="1370965" h="236854">
                  <a:moveTo>
                    <a:pt x="1179258" y="0"/>
                  </a:moveTo>
                  <a:lnTo>
                    <a:pt x="1146619" y="0"/>
                  </a:lnTo>
                  <a:lnTo>
                    <a:pt x="1146619" y="236435"/>
                  </a:lnTo>
                  <a:lnTo>
                    <a:pt x="1179258" y="236435"/>
                  </a:lnTo>
                  <a:lnTo>
                    <a:pt x="1179258" y="0"/>
                  </a:lnTo>
                  <a:close/>
                </a:path>
                <a:path w="1370965" h="236854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35"/>
                  </a:lnTo>
                  <a:lnTo>
                    <a:pt x="1370393" y="236435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4586844" y="4833119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69" h="359410">
                  <a:moveTo>
                    <a:pt x="161416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60" y="358921"/>
                  </a:lnTo>
                  <a:lnTo>
                    <a:pt x="161416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4721943" y="4894344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48"/>
                  </a:lnTo>
                  <a:lnTo>
                    <a:pt x="32651" y="236448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48" y="0"/>
                  </a:moveTo>
                  <a:lnTo>
                    <a:pt x="191096" y="0"/>
                  </a:lnTo>
                  <a:lnTo>
                    <a:pt x="191096" y="236448"/>
                  </a:lnTo>
                  <a:lnTo>
                    <a:pt x="223748" y="236448"/>
                  </a:lnTo>
                  <a:lnTo>
                    <a:pt x="223748" y="0"/>
                  </a:lnTo>
                  <a:close/>
                </a:path>
                <a:path w="1370965" h="236854">
                  <a:moveTo>
                    <a:pt x="414896" y="0"/>
                  </a:moveTo>
                  <a:lnTo>
                    <a:pt x="382231" y="0"/>
                  </a:lnTo>
                  <a:lnTo>
                    <a:pt x="382231" y="236448"/>
                  </a:lnTo>
                  <a:lnTo>
                    <a:pt x="414896" y="236448"/>
                  </a:lnTo>
                  <a:lnTo>
                    <a:pt x="414896" y="0"/>
                  </a:lnTo>
                  <a:close/>
                </a:path>
                <a:path w="1370965" h="236854">
                  <a:moveTo>
                    <a:pt x="605955" y="0"/>
                  </a:moveTo>
                  <a:lnTo>
                    <a:pt x="573278" y="0"/>
                  </a:lnTo>
                  <a:lnTo>
                    <a:pt x="573278" y="236448"/>
                  </a:lnTo>
                  <a:lnTo>
                    <a:pt x="605955" y="236448"/>
                  </a:lnTo>
                  <a:lnTo>
                    <a:pt x="605955" y="0"/>
                  </a:lnTo>
                  <a:close/>
                </a:path>
                <a:path w="1370965" h="236854">
                  <a:moveTo>
                    <a:pt x="797090" y="0"/>
                  </a:moveTo>
                  <a:lnTo>
                    <a:pt x="764438" y="0"/>
                  </a:lnTo>
                  <a:lnTo>
                    <a:pt x="764438" y="236448"/>
                  </a:lnTo>
                  <a:lnTo>
                    <a:pt x="797090" y="236448"/>
                  </a:lnTo>
                  <a:lnTo>
                    <a:pt x="797090" y="0"/>
                  </a:lnTo>
                  <a:close/>
                </a:path>
                <a:path w="1370965" h="236854">
                  <a:moveTo>
                    <a:pt x="988187" y="0"/>
                  </a:moveTo>
                  <a:lnTo>
                    <a:pt x="955535" y="0"/>
                  </a:lnTo>
                  <a:lnTo>
                    <a:pt x="955535" y="236448"/>
                  </a:lnTo>
                  <a:lnTo>
                    <a:pt x="988187" y="236448"/>
                  </a:lnTo>
                  <a:lnTo>
                    <a:pt x="988187" y="0"/>
                  </a:lnTo>
                  <a:close/>
                </a:path>
                <a:path w="1370965" h="236854">
                  <a:moveTo>
                    <a:pt x="1179258" y="0"/>
                  </a:moveTo>
                  <a:lnTo>
                    <a:pt x="1146619" y="0"/>
                  </a:lnTo>
                  <a:lnTo>
                    <a:pt x="1146619" y="236448"/>
                  </a:lnTo>
                  <a:lnTo>
                    <a:pt x="1179258" y="236448"/>
                  </a:lnTo>
                  <a:lnTo>
                    <a:pt x="1179258" y="0"/>
                  </a:lnTo>
                  <a:close/>
                </a:path>
                <a:path w="1370965" h="236854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48"/>
                  </a:lnTo>
                  <a:lnTo>
                    <a:pt x="1370393" y="236448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4755069" y="2088166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69" h="359410">
                  <a:moveTo>
                    <a:pt x="161417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70" y="358921"/>
                  </a:lnTo>
                  <a:lnTo>
                    <a:pt x="161417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4890179" y="2149392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5">
                  <a:moveTo>
                    <a:pt x="32651" y="0"/>
                  </a:moveTo>
                  <a:lnTo>
                    <a:pt x="0" y="0"/>
                  </a:lnTo>
                  <a:lnTo>
                    <a:pt x="0" y="236448"/>
                  </a:lnTo>
                  <a:lnTo>
                    <a:pt x="32651" y="236448"/>
                  </a:lnTo>
                  <a:lnTo>
                    <a:pt x="32651" y="0"/>
                  </a:lnTo>
                  <a:close/>
                </a:path>
                <a:path w="1370965" h="236855">
                  <a:moveTo>
                    <a:pt x="223748" y="0"/>
                  </a:moveTo>
                  <a:lnTo>
                    <a:pt x="191096" y="0"/>
                  </a:lnTo>
                  <a:lnTo>
                    <a:pt x="191096" y="236448"/>
                  </a:lnTo>
                  <a:lnTo>
                    <a:pt x="223748" y="236448"/>
                  </a:lnTo>
                  <a:lnTo>
                    <a:pt x="223748" y="0"/>
                  </a:lnTo>
                  <a:close/>
                </a:path>
                <a:path w="1370965" h="236855">
                  <a:moveTo>
                    <a:pt x="414896" y="0"/>
                  </a:moveTo>
                  <a:lnTo>
                    <a:pt x="382231" y="0"/>
                  </a:lnTo>
                  <a:lnTo>
                    <a:pt x="382231" y="236448"/>
                  </a:lnTo>
                  <a:lnTo>
                    <a:pt x="414896" y="236448"/>
                  </a:lnTo>
                  <a:lnTo>
                    <a:pt x="414896" y="0"/>
                  </a:lnTo>
                  <a:close/>
                </a:path>
                <a:path w="1370965" h="236855">
                  <a:moveTo>
                    <a:pt x="605955" y="0"/>
                  </a:moveTo>
                  <a:lnTo>
                    <a:pt x="573278" y="0"/>
                  </a:lnTo>
                  <a:lnTo>
                    <a:pt x="573278" y="236448"/>
                  </a:lnTo>
                  <a:lnTo>
                    <a:pt x="605955" y="236448"/>
                  </a:lnTo>
                  <a:lnTo>
                    <a:pt x="605955" y="0"/>
                  </a:lnTo>
                  <a:close/>
                </a:path>
                <a:path w="1370965" h="236855">
                  <a:moveTo>
                    <a:pt x="797090" y="0"/>
                  </a:moveTo>
                  <a:lnTo>
                    <a:pt x="764438" y="0"/>
                  </a:lnTo>
                  <a:lnTo>
                    <a:pt x="764438" y="236448"/>
                  </a:lnTo>
                  <a:lnTo>
                    <a:pt x="797090" y="236448"/>
                  </a:lnTo>
                  <a:lnTo>
                    <a:pt x="797090" y="0"/>
                  </a:lnTo>
                  <a:close/>
                </a:path>
                <a:path w="1370965" h="236855">
                  <a:moveTo>
                    <a:pt x="988174" y="0"/>
                  </a:moveTo>
                  <a:lnTo>
                    <a:pt x="955535" y="0"/>
                  </a:lnTo>
                  <a:lnTo>
                    <a:pt x="955535" y="236448"/>
                  </a:lnTo>
                  <a:lnTo>
                    <a:pt x="988174" y="236448"/>
                  </a:lnTo>
                  <a:lnTo>
                    <a:pt x="988174" y="0"/>
                  </a:lnTo>
                  <a:close/>
                </a:path>
                <a:path w="1370965" h="236855">
                  <a:moveTo>
                    <a:pt x="1179258" y="0"/>
                  </a:moveTo>
                  <a:lnTo>
                    <a:pt x="1146619" y="0"/>
                  </a:lnTo>
                  <a:lnTo>
                    <a:pt x="1146619" y="236448"/>
                  </a:lnTo>
                  <a:lnTo>
                    <a:pt x="1179258" y="236448"/>
                  </a:lnTo>
                  <a:lnTo>
                    <a:pt x="1179258" y="0"/>
                  </a:lnTo>
                  <a:close/>
                </a:path>
                <a:path w="1370965" h="236855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48"/>
                  </a:lnTo>
                  <a:lnTo>
                    <a:pt x="1370393" y="236448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4586844" y="2480291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69" h="359410">
                  <a:moveTo>
                    <a:pt x="161416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60" y="358921"/>
                  </a:lnTo>
                  <a:lnTo>
                    <a:pt x="161416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4721943" y="2541529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5">
                  <a:moveTo>
                    <a:pt x="32651" y="0"/>
                  </a:moveTo>
                  <a:lnTo>
                    <a:pt x="0" y="0"/>
                  </a:lnTo>
                  <a:lnTo>
                    <a:pt x="0" y="236448"/>
                  </a:lnTo>
                  <a:lnTo>
                    <a:pt x="32651" y="236448"/>
                  </a:lnTo>
                  <a:lnTo>
                    <a:pt x="32651" y="0"/>
                  </a:lnTo>
                  <a:close/>
                </a:path>
                <a:path w="1370965" h="236855">
                  <a:moveTo>
                    <a:pt x="223748" y="0"/>
                  </a:moveTo>
                  <a:lnTo>
                    <a:pt x="191096" y="0"/>
                  </a:lnTo>
                  <a:lnTo>
                    <a:pt x="191096" y="236448"/>
                  </a:lnTo>
                  <a:lnTo>
                    <a:pt x="223748" y="236448"/>
                  </a:lnTo>
                  <a:lnTo>
                    <a:pt x="223748" y="0"/>
                  </a:lnTo>
                  <a:close/>
                </a:path>
                <a:path w="1370965" h="236855">
                  <a:moveTo>
                    <a:pt x="414896" y="0"/>
                  </a:moveTo>
                  <a:lnTo>
                    <a:pt x="382231" y="0"/>
                  </a:lnTo>
                  <a:lnTo>
                    <a:pt x="382231" y="236448"/>
                  </a:lnTo>
                  <a:lnTo>
                    <a:pt x="414896" y="236448"/>
                  </a:lnTo>
                  <a:lnTo>
                    <a:pt x="414896" y="0"/>
                  </a:lnTo>
                  <a:close/>
                </a:path>
                <a:path w="1370965" h="236855">
                  <a:moveTo>
                    <a:pt x="605955" y="0"/>
                  </a:moveTo>
                  <a:lnTo>
                    <a:pt x="573278" y="0"/>
                  </a:lnTo>
                  <a:lnTo>
                    <a:pt x="573278" y="236448"/>
                  </a:lnTo>
                  <a:lnTo>
                    <a:pt x="605955" y="236448"/>
                  </a:lnTo>
                  <a:lnTo>
                    <a:pt x="605955" y="0"/>
                  </a:lnTo>
                  <a:close/>
                </a:path>
                <a:path w="1370965" h="236855">
                  <a:moveTo>
                    <a:pt x="797090" y="0"/>
                  </a:moveTo>
                  <a:lnTo>
                    <a:pt x="764438" y="0"/>
                  </a:lnTo>
                  <a:lnTo>
                    <a:pt x="764438" y="236448"/>
                  </a:lnTo>
                  <a:lnTo>
                    <a:pt x="797090" y="236448"/>
                  </a:lnTo>
                  <a:lnTo>
                    <a:pt x="797090" y="0"/>
                  </a:lnTo>
                  <a:close/>
                </a:path>
                <a:path w="1370965" h="236855">
                  <a:moveTo>
                    <a:pt x="988187" y="0"/>
                  </a:moveTo>
                  <a:lnTo>
                    <a:pt x="955535" y="0"/>
                  </a:lnTo>
                  <a:lnTo>
                    <a:pt x="955535" y="236448"/>
                  </a:lnTo>
                  <a:lnTo>
                    <a:pt x="988187" y="236448"/>
                  </a:lnTo>
                  <a:lnTo>
                    <a:pt x="988187" y="0"/>
                  </a:lnTo>
                  <a:close/>
                </a:path>
                <a:path w="1370965" h="236855">
                  <a:moveTo>
                    <a:pt x="1179258" y="0"/>
                  </a:moveTo>
                  <a:lnTo>
                    <a:pt x="1146619" y="0"/>
                  </a:lnTo>
                  <a:lnTo>
                    <a:pt x="1146619" y="236448"/>
                  </a:lnTo>
                  <a:lnTo>
                    <a:pt x="1179258" y="236448"/>
                  </a:lnTo>
                  <a:lnTo>
                    <a:pt x="1179258" y="0"/>
                  </a:lnTo>
                  <a:close/>
                </a:path>
                <a:path w="1370965" h="236855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48"/>
                  </a:lnTo>
                  <a:lnTo>
                    <a:pt x="1370393" y="236448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4755069" y="2872436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69" h="359410">
                  <a:moveTo>
                    <a:pt x="161417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70" y="358921"/>
                  </a:lnTo>
                  <a:lnTo>
                    <a:pt x="161417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4890179" y="2933680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5">
                  <a:moveTo>
                    <a:pt x="32651" y="0"/>
                  </a:moveTo>
                  <a:lnTo>
                    <a:pt x="0" y="0"/>
                  </a:lnTo>
                  <a:lnTo>
                    <a:pt x="0" y="236435"/>
                  </a:lnTo>
                  <a:lnTo>
                    <a:pt x="32651" y="236435"/>
                  </a:lnTo>
                  <a:lnTo>
                    <a:pt x="32651" y="0"/>
                  </a:lnTo>
                  <a:close/>
                </a:path>
                <a:path w="1370965" h="236855">
                  <a:moveTo>
                    <a:pt x="223748" y="0"/>
                  </a:moveTo>
                  <a:lnTo>
                    <a:pt x="191096" y="0"/>
                  </a:lnTo>
                  <a:lnTo>
                    <a:pt x="191096" y="236435"/>
                  </a:lnTo>
                  <a:lnTo>
                    <a:pt x="223748" y="236435"/>
                  </a:lnTo>
                  <a:lnTo>
                    <a:pt x="223748" y="0"/>
                  </a:lnTo>
                  <a:close/>
                </a:path>
                <a:path w="1370965" h="236855">
                  <a:moveTo>
                    <a:pt x="414896" y="0"/>
                  </a:moveTo>
                  <a:lnTo>
                    <a:pt x="382231" y="0"/>
                  </a:lnTo>
                  <a:lnTo>
                    <a:pt x="382231" y="236435"/>
                  </a:lnTo>
                  <a:lnTo>
                    <a:pt x="414896" y="236435"/>
                  </a:lnTo>
                  <a:lnTo>
                    <a:pt x="414896" y="0"/>
                  </a:lnTo>
                  <a:close/>
                </a:path>
                <a:path w="1370965" h="236855">
                  <a:moveTo>
                    <a:pt x="605955" y="0"/>
                  </a:moveTo>
                  <a:lnTo>
                    <a:pt x="573278" y="0"/>
                  </a:lnTo>
                  <a:lnTo>
                    <a:pt x="573278" y="236435"/>
                  </a:lnTo>
                  <a:lnTo>
                    <a:pt x="605955" y="236435"/>
                  </a:lnTo>
                  <a:lnTo>
                    <a:pt x="605955" y="0"/>
                  </a:lnTo>
                  <a:close/>
                </a:path>
                <a:path w="1370965" h="236855">
                  <a:moveTo>
                    <a:pt x="797090" y="0"/>
                  </a:moveTo>
                  <a:lnTo>
                    <a:pt x="764438" y="0"/>
                  </a:lnTo>
                  <a:lnTo>
                    <a:pt x="764438" y="236435"/>
                  </a:lnTo>
                  <a:lnTo>
                    <a:pt x="797090" y="236435"/>
                  </a:lnTo>
                  <a:lnTo>
                    <a:pt x="797090" y="0"/>
                  </a:lnTo>
                  <a:close/>
                </a:path>
                <a:path w="1370965" h="236855">
                  <a:moveTo>
                    <a:pt x="988174" y="0"/>
                  </a:moveTo>
                  <a:lnTo>
                    <a:pt x="955535" y="0"/>
                  </a:lnTo>
                  <a:lnTo>
                    <a:pt x="955535" y="236435"/>
                  </a:lnTo>
                  <a:lnTo>
                    <a:pt x="988174" y="236435"/>
                  </a:lnTo>
                  <a:lnTo>
                    <a:pt x="988174" y="0"/>
                  </a:lnTo>
                  <a:close/>
                </a:path>
                <a:path w="1370965" h="236855">
                  <a:moveTo>
                    <a:pt x="1179258" y="0"/>
                  </a:moveTo>
                  <a:lnTo>
                    <a:pt x="1146619" y="0"/>
                  </a:lnTo>
                  <a:lnTo>
                    <a:pt x="1146619" y="236435"/>
                  </a:lnTo>
                  <a:lnTo>
                    <a:pt x="1179258" y="236435"/>
                  </a:lnTo>
                  <a:lnTo>
                    <a:pt x="1179258" y="0"/>
                  </a:lnTo>
                  <a:close/>
                </a:path>
                <a:path w="1370965" h="236855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35"/>
                  </a:lnTo>
                  <a:lnTo>
                    <a:pt x="1370393" y="236435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4586844" y="3264570"/>
              <a:ext cx="1614170" cy="359410"/>
            </a:xfrm>
            <a:custGeom>
              <a:avLst/>
              <a:gdLst/>
              <a:ahLst/>
              <a:cxnLst/>
              <a:rect l="l" t="t" r="r" b="b"/>
              <a:pathLst>
                <a:path w="1614169" h="359410">
                  <a:moveTo>
                    <a:pt x="1614160" y="0"/>
                  </a:moveTo>
                  <a:lnTo>
                    <a:pt x="0" y="0"/>
                  </a:lnTo>
                  <a:lnTo>
                    <a:pt x="0" y="358921"/>
                  </a:lnTo>
                  <a:lnTo>
                    <a:pt x="1614160" y="358921"/>
                  </a:lnTo>
                  <a:lnTo>
                    <a:pt x="161416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4721943" y="3325805"/>
              <a:ext cx="1370965" cy="236854"/>
            </a:xfrm>
            <a:custGeom>
              <a:avLst/>
              <a:gdLst/>
              <a:ahLst/>
              <a:cxnLst/>
              <a:rect l="l" t="t" r="r" b="b"/>
              <a:pathLst>
                <a:path w="1370965" h="236854">
                  <a:moveTo>
                    <a:pt x="32651" y="0"/>
                  </a:moveTo>
                  <a:lnTo>
                    <a:pt x="0" y="0"/>
                  </a:lnTo>
                  <a:lnTo>
                    <a:pt x="0" y="236435"/>
                  </a:lnTo>
                  <a:lnTo>
                    <a:pt x="32651" y="236435"/>
                  </a:lnTo>
                  <a:lnTo>
                    <a:pt x="32651" y="0"/>
                  </a:lnTo>
                  <a:close/>
                </a:path>
                <a:path w="1370965" h="236854">
                  <a:moveTo>
                    <a:pt x="223748" y="0"/>
                  </a:moveTo>
                  <a:lnTo>
                    <a:pt x="191096" y="0"/>
                  </a:lnTo>
                  <a:lnTo>
                    <a:pt x="191096" y="236435"/>
                  </a:lnTo>
                  <a:lnTo>
                    <a:pt x="223748" y="236435"/>
                  </a:lnTo>
                  <a:lnTo>
                    <a:pt x="223748" y="0"/>
                  </a:lnTo>
                  <a:close/>
                </a:path>
                <a:path w="1370965" h="236854">
                  <a:moveTo>
                    <a:pt x="414896" y="0"/>
                  </a:moveTo>
                  <a:lnTo>
                    <a:pt x="382231" y="0"/>
                  </a:lnTo>
                  <a:lnTo>
                    <a:pt x="382231" y="236435"/>
                  </a:lnTo>
                  <a:lnTo>
                    <a:pt x="414896" y="236435"/>
                  </a:lnTo>
                  <a:lnTo>
                    <a:pt x="414896" y="0"/>
                  </a:lnTo>
                  <a:close/>
                </a:path>
                <a:path w="1370965" h="236854">
                  <a:moveTo>
                    <a:pt x="605955" y="0"/>
                  </a:moveTo>
                  <a:lnTo>
                    <a:pt x="573278" y="0"/>
                  </a:lnTo>
                  <a:lnTo>
                    <a:pt x="573278" y="236435"/>
                  </a:lnTo>
                  <a:lnTo>
                    <a:pt x="605955" y="236435"/>
                  </a:lnTo>
                  <a:lnTo>
                    <a:pt x="605955" y="0"/>
                  </a:lnTo>
                  <a:close/>
                </a:path>
                <a:path w="1370965" h="236854">
                  <a:moveTo>
                    <a:pt x="797090" y="0"/>
                  </a:moveTo>
                  <a:lnTo>
                    <a:pt x="764438" y="0"/>
                  </a:lnTo>
                  <a:lnTo>
                    <a:pt x="764438" y="236435"/>
                  </a:lnTo>
                  <a:lnTo>
                    <a:pt x="797090" y="236435"/>
                  </a:lnTo>
                  <a:lnTo>
                    <a:pt x="797090" y="0"/>
                  </a:lnTo>
                  <a:close/>
                </a:path>
                <a:path w="1370965" h="236854">
                  <a:moveTo>
                    <a:pt x="988187" y="0"/>
                  </a:moveTo>
                  <a:lnTo>
                    <a:pt x="955535" y="0"/>
                  </a:lnTo>
                  <a:lnTo>
                    <a:pt x="955535" y="236435"/>
                  </a:lnTo>
                  <a:lnTo>
                    <a:pt x="988187" y="236435"/>
                  </a:lnTo>
                  <a:lnTo>
                    <a:pt x="988187" y="0"/>
                  </a:lnTo>
                  <a:close/>
                </a:path>
                <a:path w="1370965" h="236854">
                  <a:moveTo>
                    <a:pt x="1179258" y="0"/>
                  </a:moveTo>
                  <a:lnTo>
                    <a:pt x="1146619" y="0"/>
                  </a:lnTo>
                  <a:lnTo>
                    <a:pt x="1146619" y="236435"/>
                  </a:lnTo>
                  <a:lnTo>
                    <a:pt x="1179258" y="236435"/>
                  </a:lnTo>
                  <a:lnTo>
                    <a:pt x="1179258" y="0"/>
                  </a:lnTo>
                  <a:close/>
                </a:path>
                <a:path w="1370965" h="236854">
                  <a:moveTo>
                    <a:pt x="1370393" y="0"/>
                  </a:moveTo>
                  <a:lnTo>
                    <a:pt x="1337741" y="0"/>
                  </a:lnTo>
                  <a:lnTo>
                    <a:pt x="1337741" y="236435"/>
                  </a:lnTo>
                  <a:lnTo>
                    <a:pt x="1370393" y="236435"/>
                  </a:lnTo>
                  <a:lnTo>
                    <a:pt x="137039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756352" y="6178404"/>
              <a:ext cx="153209" cy="206496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17333483" y="8101515"/>
              <a:ext cx="418465" cy="276860"/>
            </a:xfrm>
            <a:custGeom>
              <a:avLst/>
              <a:gdLst/>
              <a:ahLst/>
              <a:cxnLst/>
              <a:rect l="l" t="t" r="r" b="b"/>
              <a:pathLst>
                <a:path w="418465" h="276859">
                  <a:moveTo>
                    <a:pt x="45632" y="0"/>
                  </a:moveTo>
                  <a:lnTo>
                    <a:pt x="28183" y="2002"/>
                  </a:lnTo>
                  <a:lnTo>
                    <a:pt x="13643" y="10576"/>
                  </a:lnTo>
                  <a:lnTo>
                    <a:pt x="3690" y="24202"/>
                  </a:lnTo>
                  <a:lnTo>
                    <a:pt x="0" y="41359"/>
                  </a:lnTo>
                  <a:lnTo>
                    <a:pt x="0" y="128802"/>
                  </a:lnTo>
                  <a:lnTo>
                    <a:pt x="25936" y="170863"/>
                  </a:lnTo>
                  <a:lnTo>
                    <a:pt x="66570" y="188618"/>
                  </a:lnTo>
                  <a:lnTo>
                    <a:pt x="120094" y="208149"/>
                  </a:lnTo>
                  <a:lnTo>
                    <a:pt x="179529" y="227825"/>
                  </a:lnTo>
                  <a:lnTo>
                    <a:pt x="237898" y="246018"/>
                  </a:lnTo>
                  <a:lnTo>
                    <a:pt x="288220" y="261098"/>
                  </a:lnTo>
                  <a:lnTo>
                    <a:pt x="335030" y="274237"/>
                  </a:lnTo>
                  <a:lnTo>
                    <a:pt x="358541" y="276516"/>
                  </a:lnTo>
                  <a:lnTo>
                    <a:pt x="370365" y="275865"/>
                  </a:lnTo>
                  <a:lnTo>
                    <a:pt x="401367" y="266284"/>
                  </a:lnTo>
                  <a:lnTo>
                    <a:pt x="415429" y="248722"/>
                  </a:lnTo>
                  <a:lnTo>
                    <a:pt x="418297" y="226664"/>
                  </a:lnTo>
                  <a:lnTo>
                    <a:pt x="415715" y="203595"/>
                  </a:lnTo>
                  <a:lnTo>
                    <a:pt x="405354" y="179929"/>
                  </a:lnTo>
                  <a:lnTo>
                    <a:pt x="385115" y="157920"/>
                  </a:lnTo>
                  <a:lnTo>
                    <a:pt x="360378" y="139153"/>
                  </a:lnTo>
                  <a:lnTo>
                    <a:pt x="336523" y="125210"/>
                  </a:lnTo>
                  <a:lnTo>
                    <a:pt x="194318" y="28260"/>
                  </a:lnTo>
                  <a:lnTo>
                    <a:pt x="182396" y="21180"/>
                  </a:lnTo>
                  <a:lnTo>
                    <a:pt x="169736" y="15665"/>
                  </a:lnTo>
                  <a:lnTo>
                    <a:pt x="156486" y="11770"/>
                  </a:lnTo>
                  <a:lnTo>
                    <a:pt x="142791" y="9549"/>
                  </a:lnTo>
                  <a:lnTo>
                    <a:pt x="45632" y="0"/>
                  </a:lnTo>
                  <a:close/>
                </a:path>
              </a:pathLst>
            </a:custGeom>
            <a:solidFill>
              <a:srgbClr val="1F346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044329" y="5596786"/>
              <a:ext cx="202919" cy="202915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357785" y="8014953"/>
              <a:ext cx="112247" cy="145995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6700181" y="8101515"/>
              <a:ext cx="418465" cy="276860"/>
            </a:xfrm>
            <a:custGeom>
              <a:avLst/>
              <a:gdLst/>
              <a:ahLst/>
              <a:cxnLst/>
              <a:rect l="l" t="t" r="r" b="b"/>
              <a:pathLst>
                <a:path w="418465" h="276859">
                  <a:moveTo>
                    <a:pt x="372665" y="0"/>
                  </a:moveTo>
                  <a:lnTo>
                    <a:pt x="275506" y="9549"/>
                  </a:lnTo>
                  <a:lnTo>
                    <a:pt x="235901" y="21180"/>
                  </a:lnTo>
                  <a:lnTo>
                    <a:pt x="81773" y="125210"/>
                  </a:lnTo>
                  <a:lnTo>
                    <a:pt x="57919" y="139153"/>
                  </a:lnTo>
                  <a:lnTo>
                    <a:pt x="33182" y="157920"/>
                  </a:lnTo>
                  <a:lnTo>
                    <a:pt x="12943" y="179929"/>
                  </a:lnTo>
                  <a:lnTo>
                    <a:pt x="2582" y="203595"/>
                  </a:lnTo>
                  <a:lnTo>
                    <a:pt x="0" y="226664"/>
                  </a:lnTo>
                  <a:lnTo>
                    <a:pt x="2867" y="248722"/>
                  </a:lnTo>
                  <a:lnTo>
                    <a:pt x="16930" y="266284"/>
                  </a:lnTo>
                  <a:lnTo>
                    <a:pt x="47931" y="275865"/>
                  </a:lnTo>
                  <a:lnTo>
                    <a:pt x="59755" y="276516"/>
                  </a:lnTo>
                  <a:lnTo>
                    <a:pt x="71563" y="275952"/>
                  </a:lnTo>
                  <a:lnTo>
                    <a:pt x="130076" y="261098"/>
                  </a:lnTo>
                  <a:lnTo>
                    <a:pt x="180399" y="246018"/>
                  </a:lnTo>
                  <a:lnTo>
                    <a:pt x="238767" y="227825"/>
                  </a:lnTo>
                  <a:lnTo>
                    <a:pt x="298203" y="208149"/>
                  </a:lnTo>
                  <a:lnTo>
                    <a:pt x="351727" y="188618"/>
                  </a:lnTo>
                  <a:lnTo>
                    <a:pt x="392361" y="170863"/>
                  </a:lnTo>
                  <a:lnTo>
                    <a:pt x="418297" y="128802"/>
                  </a:lnTo>
                  <a:lnTo>
                    <a:pt x="418297" y="41359"/>
                  </a:lnTo>
                  <a:lnTo>
                    <a:pt x="414607" y="24202"/>
                  </a:lnTo>
                  <a:lnTo>
                    <a:pt x="404653" y="10576"/>
                  </a:lnTo>
                  <a:lnTo>
                    <a:pt x="390114" y="2002"/>
                  </a:lnTo>
                  <a:lnTo>
                    <a:pt x="372665" y="0"/>
                  </a:lnTo>
                  <a:close/>
                </a:path>
              </a:pathLst>
            </a:custGeom>
            <a:solidFill>
              <a:srgbClr val="1F346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990041" y="7950701"/>
              <a:ext cx="122886" cy="190402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7100763" y="4602081"/>
              <a:ext cx="386080" cy="1210310"/>
            </a:xfrm>
            <a:custGeom>
              <a:avLst/>
              <a:gdLst/>
              <a:ahLst/>
              <a:cxnLst/>
              <a:rect l="l" t="t" r="r" b="b"/>
              <a:pathLst>
                <a:path w="386080" h="1210310">
                  <a:moveTo>
                    <a:pt x="0" y="0"/>
                  </a:moveTo>
                  <a:lnTo>
                    <a:pt x="0" y="1210224"/>
                  </a:lnTo>
                  <a:lnTo>
                    <a:pt x="385590" y="1210224"/>
                  </a:lnTo>
                  <a:lnTo>
                    <a:pt x="385590" y="56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7140578" y="4298239"/>
              <a:ext cx="241300" cy="467995"/>
            </a:xfrm>
            <a:custGeom>
              <a:avLst/>
              <a:gdLst/>
              <a:ahLst/>
              <a:cxnLst/>
              <a:rect l="l" t="t" r="r" b="b"/>
              <a:pathLst>
                <a:path w="241300" h="467995">
                  <a:moveTo>
                    <a:pt x="197740" y="0"/>
                  </a:moveTo>
                  <a:lnTo>
                    <a:pt x="31588" y="20261"/>
                  </a:lnTo>
                  <a:lnTo>
                    <a:pt x="28625" y="126446"/>
                  </a:lnTo>
                  <a:lnTo>
                    <a:pt x="26260" y="137305"/>
                  </a:lnTo>
                  <a:lnTo>
                    <a:pt x="13294" y="194300"/>
                  </a:lnTo>
                  <a:lnTo>
                    <a:pt x="6258" y="234638"/>
                  </a:lnTo>
                  <a:lnTo>
                    <a:pt x="1232" y="279004"/>
                  </a:lnTo>
                  <a:lnTo>
                    <a:pt x="0" y="324499"/>
                  </a:lnTo>
                  <a:lnTo>
                    <a:pt x="4343" y="368223"/>
                  </a:lnTo>
                  <a:lnTo>
                    <a:pt x="16046" y="407277"/>
                  </a:lnTo>
                  <a:lnTo>
                    <a:pt x="36892" y="438763"/>
                  </a:lnTo>
                  <a:lnTo>
                    <a:pt x="68664" y="459780"/>
                  </a:lnTo>
                  <a:lnTo>
                    <a:pt x="113146" y="467430"/>
                  </a:lnTo>
                  <a:lnTo>
                    <a:pt x="163903" y="459835"/>
                  </a:lnTo>
                  <a:lnTo>
                    <a:pt x="200042" y="438956"/>
                  </a:lnTo>
                  <a:lnTo>
                    <a:pt x="223619" y="407651"/>
                  </a:lnTo>
                  <a:lnTo>
                    <a:pt x="236688" y="368778"/>
                  </a:lnTo>
                  <a:lnTo>
                    <a:pt x="241304" y="325198"/>
                  </a:lnTo>
                  <a:lnTo>
                    <a:pt x="239522" y="279767"/>
                  </a:lnTo>
                  <a:lnTo>
                    <a:pt x="233397" y="235345"/>
                  </a:lnTo>
                  <a:lnTo>
                    <a:pt x="224983" y="194790"/>
                  </a:lnTo>
                  <a:lnTo>
                    <a:pt x="216335" y="160962"/>
                  </a:lnTo>
                  <a:lnTo>
                    <a:pt x="209508" y="136718"/>
                  </a:lnTo>
                  <a:lnTo>
                    <a:pt x="206557" y="124917"/>
                  </a:lnTo>
                  <a:lnTo>
                    <a:pt x="197740" y="0"/>
                  </a:lnTo>
                  <a:close/>
                </a:path>
              </a:pathLst>
            </a:custGeom>
            <a:solidFill>
              <a:srgbClr val="814F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16576030" y="4792906"/>
              <a:ext cx="397510" cy="1395095"/>
            </a:xfrm>
            <a:custGeom>
              <a:avLst/>
              <a:gdLst/>
              <a:ahLst/>
              <a:cxnLst/>
              <a:rect l="l" t="t" r="r" b="b"/>
              <a:pathLst>
                <a:path w="397509" h="1395095">
                  <a:moveTo>
                    <a:pt x="247358" y="0"/>
                  </a:moveTo>
                  <a:lnTo>
                    <a:pt x="212977" y="22289"/>
                  </a:lnTo>
                  <a:lnTo>
                    <a:pt x="202246" y="87077"/>
                  </a:lnTo>
                  <a:lnTo>
                    <a:pt x="0" y="1325736"/>
                  </a:lnTo>
                  <a:lnTo>
                    <a:pt x="4308" y="1355065"/>
                  </a:lnTo>
                  <a:lnTo>
                    <a:pt x="21318" y="1371502"/>
                  </a:lnTo>
                  <a:lnTo>
                    <a:pt x="48373" y="1379366"/>
                  </a:lnTo>
                  <a:lnTo>
                    <a:pt x="82814" y="1382980"/>
                  </a:lnTo>
                  <a:lnTo>
                    <a:pt x="223103" y="1394603"/>
                  </a:lnTo>
                  <a:lnTo>
                    <a:pt x="397506" y="92831"/>
                  </a:lnTo>
                  <a:lnTo>
                    <a:pt x="370523" y="70705"/>
                  </a:lnTo>
                  <a:lnTo>
                    <a:pt x="310173" y="27950"/>
                  </a:lnTo>
                  <a:lnTo>
                    <a:pt x="247358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592504" y="6157803"/>
              <a:ext cx="148743" cy="187250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919470" y="7998702"/>
              <a:ext cx="230097" cy="75097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6874250" y="5762293"/>
              <a:ext cx="768985" cy="2256790"/>
            </a:xfrm>
            <a:custGeom>
              <a:avLst/>
              <a:gdLst/>
              <a:ahLst/>
              <a:cxnLst/>
              <a:rect l="l" t="t" r="r" b="b"/>
              <a:pathLst>
                <a:path w="768984" h="2256790">
                  <a:moveTo>
                    <a:pt x="768521" y="0"/>
                  </a:moveTo>
                  <a:lnTo>
                    <a:pt x="524842" y="4481"/>
                  </a:lnTo>
                  <a:lnTo>
                    <a:pt x="264494" y="0"/>
                  </a:lnTo>
                  <a:lnTo>
                    <a:pt x="265290" y="9078"/>
                  </a:lnTo>
                  <a:lnTo>
                    <a:pt x="0" y="13685"/>
                  </a:lnTo>
                  <a:lnTo>
                    <a:pt x="24323" y="1174739"/>
                  </a:lnTo>
                  <a:lnTo>
                    <a:pt x="57547" y="2256402"/>
                  </a:lnTo>
                  <a:lnTo>
                    <a:pt x="263813" y="2250779"/>
                  </a:lnTo>
                  <a:lnTo>
                    <a:pt x="351486" y="1052470"/>
                  </a:lnTo>
                  <a:lnTo>
                    <a:pt x="438740" y="2244643"/>
                  </a:lnTo>
                  <a:lnTo>
                    <a:pt x="645027" y="2250308"/>
                  </a:lnTo>
                  <a:lnTo>
                    <a:pt x="678230" y="1168624"/>
                  </a:lnTo>
                  <a:lnTo>
                    <a:pt x="682848" y="948358"/>
                  </a:lnTo>
                  <a:lnTo>
                    <a:pt x="768521" y="0"/>
                  </a:lnTo>
                  <a:close/>
                </a:path>
              </a:pathLst>
            </a:custGeom>
            <a:solidFill>
              <a:srgbClr val="857AA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301490" y="7992601"/>
              <a:ext cx="230097" cy="75097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449437" y="4211801"/>
              <a:ext cx="73814" cy="14966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019048" y="4211801"/>
              <a:ext cx="73816" cy="149660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17055420" y="3957538"/>
              <a:ext cx="414020" cy="636270"/>
            </a:xfrm>
            <a:custGeom>
              <a:avLst/>
              <a:gdLst/>
              <a:ahLst/>
              <a:cxnLst/>
              <a:rect l="l" t="t" r="r" b="b"/>
              <a:pathLst>
                <a:path w="414019" h="636270">
                  <a:moveTo>
                    <a:pt x="206747" y="0"/>
                  </a:moveTo>
                  <a:lnTo>
                    <a:pt x="163623" y="4549"/>
                  </a:lnTo>
                  <a:lnTo>
                    <a:pt x="125448" y="17759"/>
                  </a:lnTo>
                  <a:lnTo>
                    <a:pt x="92261" y="38971"/>
                  </a:lnTo>
                  <a:lnTo>
                    <a:pt x="64100" y="67525"/>
                  </a:lnTo>
                  <a:lnTo>
                    <a:pt x="41002" y="102764"/>
                  </a:lnTo>
                  <a:lnTo>
                    <a:pt x="23005" y="144028"/>
                  </a:lnTo>
                  <a:lnTo>
                    <a:pt x="10147" y="190658"/>
                  </a:lnTo>
                  <a:lnTo>
                    <a:pt x="2466" y="241996"/>
                  </a:lnTo>
                  <a:lnTo>
                    <a:pt x="0" y="297383"/>
                  </a:lnTo>
                  <a:lnTo>
                    <a:pt x="2354" y="360510"/>
                  </a:lnTo>
                  <a:lnTo>
                    <a:pt x="8982" y="417180"/>
                  </a:lnTo>
                  <a:lnTo>
                    <a:pt x="19776" y="467375"/>
                  </a:lnTo>
                  <a:lnTo>
                    <a:pt x="34627" y="511075"/>
                  </a:lnTo>
                  <a:lnTo>
                    <a:pt x="53430" y="548263"/>
                  </a:lnTo>
                  <a:lnTo>
                    <a:pt x="76075" y="578920"/>
                  </a:lnTo>
                  <a:lnTo>
                    <a:pt x="132465" y="620569"/>
                  </a:lnTo>
                  <a:lnTo>
                    <a:pt x="202936" y="635875"/>
                  </a:lnTo>
                  <a:lnTo>
                    <a:pt x="244621" y="633101"/>
                  </a:lnTo>
                  <a:lnTo>
                    <a:pt x="281330" y="622512"/>
                  </a:lnTo>
                  <a:lnTo>
                    <a:pt x="340402" y="578795"/>
                  </a:lnTo>
                  <a:lnTo>
                    <a:pt x="363058" y="546123"/>
                  </a:lnTo>
                  <a:lnTo>
                    <a:pt x="381323" y="506545"/>
                  </a:lnTo>
                  <a:lnTo>
                    <a:pt x="395343" y="460288"/>
                  </a:lnTo>
                  <a:lnTo>
                    <a:pt x="405265" y="407580"/>
                  </a:lnTo>
                  <a:lnTo>
                    <a:pt x="411236" y="348647"/>
                  </a:lnTo>
                  <a:lnTo>
                    <a:pt x="413401" y="283719"/>
                  </a:lnTo>
                  <a:lnTo>
                    <a:pt x="411063" y="221274"/>
                  </a:lnTo>
                  <a:lnTo>
                    <a:pt x="403460" y="167194"/>
                  </a:lnTo>
                  <a:lnTo>
                    <a:pt x="390638" y="121206"/>
                  </a:lnTo>
                  <a:lnTo>
                    <a:pt x="372645" y="83038"/>
                  </a:lnTo>
                  <a:lnTo>
                    <a:pt x="349528" y="52420"/>
                  </a:lnTo>
                  <a:lnTo>
                    <a:pt x="288105" y="12742"/>
                  </a:lnTo>
                  <a:lnTo>
                    <a:pt x="249895" y="3140"/>
                  </a:lnTo>
                  <a:lnTo>
                    <a:pt x="206747" y="0"/>
                  </a:lnTo>
                  <a:close/>
                </a:path>
              </a:pathLst>
            </a:custGeom>
            <a:solidFill>
              <a:srgbClr val="8A5E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7045097" y="3908597"/>
              <a:ext cx="441959" cy="331470"/>
            </a:xfrm>
            <a:custGeom>
              <a:avLst/>
              <a:gdLst/>
              <a:ahLst/>
              <a:cxnLst/>
              <a:rect l="l" t="t" r="r" b="b"/>
              <a:pathLst>
                <a:path w="441959" h="331470">
                  <a:moveTo>
                    <a:pt x="237898" y="0"/>
                  </a:moveTo>
                  <a:lnTo>
                    <a:pt x="189953" y="4832"/>
                  </a:lnTo>
                  <a:lnTo>
                    <a:pt x="145297" y="18693"/>
                  </a:lnTo>
                  <a:lnTo>
                    <a:pt x="104886" y="40625"/>
                  </a:lnTo>
                  <a:lnTo>
                    <a:pt x="69678" y="69671"/>
                  </a:lnTo>
                  <a:lnTo>
                    <a:pt x="40629" y="104877"/>
                  </a:lnTo>
                  <a:lnTo>
                    <a:pt x="18695" y="145284"/>
                  </a:lnTo>
                  <a:lnTo>
                    <a:pt x="4833" y="189936"/>
                  </a:lnTo>
                  <a:lnTo>
                    <a:pt x="0" y="237877"/>
                  </a:lnTo>
                  <a:lnTo>
                    <a:pt x="11109" y="331372"/>
                  </a:lnTo>
                  <a:lnTo>
                    <a:pt x="44375" y="331372"/>
                  </a:lnTo>
                  <a:lnTo>
                    <a:pt x="52888" y="225563"/>
                  </a:lnTo>
                  <a:lnTo>
                    <a:pt x="57296" y="199543"/>
                  </a:lnTo>
                  <a:lnTo>
                    <a:pt x="78739" y="152489"/>
                  </a:lnTo>
                  <a:lnTo>
                    <a:pt x="108611" y="121208"/>
                  </a:lnTo>
                  <a:lnTo>
                    <a:pt x="158110" y="106237"/>
                  </a:lnTo>
                  <a:lnTo>
                    <a:pt x="303299" y="106237"/>
                  </a:lnTo>
                  <a:lnTo>
                    <a:pt x="344759" y="116428"/>
                  </a:lnTo>
                  <a:lnTo>
                    <a:pt x="376543" y="144822"/>
                  </a:lnTo>
                  <a:lnTo>
                    <a:pt x="400842" y="191822"/>
                  </a:lnTo>
                  <a:lnTo>
                    <a:pt x="412018" y="253123"/>
                  </a:lnTo>
                  <a:lnTo>
                    <a:pt x="412018" y="314011"/>
                  </a:lnTo>
                  <a:lnTo>
                    <a:pt x="439860" y="316775"/>
                  </a:lnTo>
                  <a:lnTo>
                    <a:pt x="441389" y="237846"/>
                  </a:lnTo>
                  <a:lnTo>
                    <a:pt x="441368" y="203376"/>
                  </a:lnTo>
                  <a:lnTo>
                    <a:pt x="435976" y="156740"/>
                  </a:lnTo>
                  <a:lnTo>
                    <a:pt x="420657" y="113931"/>
                  </a:lnTo>
                  <a:lnTo>
                    <a:pt x="396633" y="76170"/>
                  </a:lnTo>
                  <a:lnTo>
                    <a:pt x="365124" y="44676"/>
                  </a:lnTo>
                  <a:lnTo>
                    <a:pt x="327352" y="20669"/>
                  </a:lnTo>
                  <a:lnTo>
                    <a:pt x="284536" y="5370"/>
                  </a:lnTo>
                  <a:lnTo>
                    <a:pt x="237898" y="0"/>
                  </a:lnTo>
                  <a:close/>
                </a:path>
              </a:pathLst>
            </a:custGeom>
            <a:solidFill>
              <a:srgbClr val="DBDAE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153788" y="4356802"/>
              <a:ext cx="247238" cy="84886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7542838" y="4804542"/>
              <a:ext cx="390525" cy="1439545"/>
            </a:xfrm>
            <a:custGeom>
              <a:avLst/>
              <a:gdLst/>
              <a:ahLst/>
              <a:cxnLst/>
              <a:rect l="l" t="t" r="r" b="b"/>
              <a:pathLst>
                <a:path w="390525" h="1439545">
                  <a:moveTo>
                    <a:pt x="146428" y="0"/>
                  </a:moveTo>
                  <a:lnTo>
                    <a:pt x="85308" y="57652"/>
                  </a:lnTo>
                  <a:lnTo>
                    <a:pt x="26384" y="127850"/>
                  </a:lnTo>
                  <a:lnTo>
                    <a:pt x="0" y="162039"/>
                  </a:lnTo>
                  <a:lnTo>
                    <a:pt x="171073" y="1438932"/>
                  </a:lnTo>
                  <a:lnTo>
                    <a:pt x="308671" y="1427519"/>
                  </a:lnTo>
                  <a:lnTo>
                    <a:pt x="368983" y="1416253"/>
                  </a:lnTo>
                  <a:lnTo>
                    <a:pt x="389904" y="1371353"/>
                  </a:lnTo>
                  <a:lnTo>
                    <a:pt x="214490" y="224585"/>
                  </a:lnTo>
                  <a:lnTo>
                    <a:pt x="189271" y="62433"/>
                  </a:lnTo>
                  <a:lnTo>
                    <a:pt x="179397" y="3447"/>
                  </a:lnTo>
                  <a:lnTo>
                    <a:pt x="146428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17092991" y="5772676"/>
              <a:ext cx="324485" cy="106680"/>
            </a:xfrm>
            <a:custGeom>
              <a:avLst/>
              <a:gdLst/>
              <a:ahLst/>
              <a:cxnLst/>
              <a:rect l="l" t="t" r="r" b="b"/>
              <a:pathLst>
                <a:path w="324484" h="106679">
                  <a:moveTo>
                    <a:pt x="324450" y="0"/>
                  </a:moveTo>
                  <a:lnTo>
                    <a:pt x="7779" y="0"/>
                  </a:lnTo>
                  <a:lnTo>
                    <a:pt x="0" y="106091"/>
                  </a:lnTo>
                  <a:lnTo>
                    <a:pt x="324450" y="106091"/>
                  </a:lnTo>
                  <a:lnTo>
                    <a:pt x="324450" y="0"/>
                  </a:lnTo>
                  <a:close/>
                </a:path>
              </a:pathLst>
            </a:custGeom>
            <a:solidFill>
              <a:srgbClr val="6557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6780016" y="4559369"/>
              <a:ext cx="953769" cy="1692275"/>
            </a:xfrm>
            <a:custGeom>
              <a:avLst/>
              <a:gdLst/>
              <a:ahLst/>
              <a:cxnLst/>
              <a:rect l="l" t="t" r="r" b="b"/>
              <a:pathLst>
                <a:path w="953769" h="1692275">
                  <a:moveTo>
                    <a:pt x="399694" y="1675917"/>
                  </a:moveTo>
                  <a:lnTo>
                    <a:pt x="362597" y="25209"/>
                  </a:lnTo>
                  <a:lnTo>
                    <a:pt x="361289" y="13233"/>
                  </a:lnTo>
                  <a:lnTo>
                    <a:pt x="357581" y="4457"/>
                  </a:lnTo>
                  <a:lnTo>
                    <a:pt x="350799" y="0"/>
                  </a:lnTo>
                  <a:lnTo>
                    <a:pt x="340321" y="1016"/>
                  </a:lnTo>
                  <a:lnTo>
                    <a:pt x="295922" y="18465"/>
                  </a:lnTo>
                  <a:lnTo>
                    <a:pt x="243801" y="42684"/>
                  </a:lnTo>
                  <a:lnTo>
                    <a:pt x="190627" y="69532"/>
                  </a:lnTo>
                  <a:lnTo>
                    <a:pt x="143065" y="94907"/>
                  </a:lnTo>
                  <a:lnTo>
                    <a:pt x="107772" y="114668"/>
                  </a:lnTo>
                  <a:lnTo>
                    <a:pt x="68427" y="144259"/>
                  </a:lnTo>
                  <a:lnTo>
                    <a:pt x="37693" y="181787"/>
                  </a:lnTo>
                  <a:lnTo>
                    <a:pt x="16725" y="225513"/>
                  </a:lnTo>
                  <a:lnTo>
                    <a:pt x="6667" y="273672"/>
                  </a:lnTo>
                  <a:lnTo>
                    <a:pt x="3086" y="325018"/>
                  </a:lnTo>
                  <a:lnTo>
                    <a:pt x="914" y="376351"/>
                  </a:lnTo>
                  <a:lnTo>
                    <a:pt x="0" y="427647"/>
                  </a:lnTo>
                  <a:lnTo>
                    <a:pt x="241" y="478866"/>
                  </a:lnTo>
                  <a:lnTo>
                    <a:pt x="1485" y="529983"/>
                  </a:lnTo>
                  <a:lnTo>
                    <a:pt x="3606" y="580961"/>
                  </a:lnTo>
                  <a:lnTo>
                    <a:pt x="6464" y="631774"/>
                  </a:lnTo>
                  <a:lnTo>
                    <a:pt x="9944" y="682371"/>
                  </a:lnTo>
                  <a:lnTo>
                    <a:pt x="13906" y="732726"/>
                  </a:lnTo>
                  <a:lnTo>
                    <a:pt x="18211" y="782815"/>
                  </a:lnTo>
                  <a:lnTo>
                    <a:pt x="36283" y="979754"/>
                  </a:lnTo>
                  <a:lnTo>
                    <a:pt x="40360" y="1027976"/>
                  </a:lnTo>
                  <a:lnTo>
                    <a:pt x="43980" y="1075715"/>
                  </a:lnTo>
                  <a:lnTo>
                    <a:pt x="47028" y="1122946"/>
                  </a:lnTo>
                  <a:lnTo>
                    <a:pt x="49377" y="1169644"/>
                  </a:lnTo>
                  <a:lnTo>
                    <a:pt x="50876" y="1215758"/>
                  </a:lnTo>
                  <a:lnTo>
                    <a:pt x="51409" y="1261262"/>
                  </a:lnTo>
                  <a:lnTo>
                    <a:pt x="50838" y="1306118"/>
                  </a:lnTo>
                  <a:lnTo>
                    <a:pt x="51333" y="1342694"/>
                  </a:lnTo>
                  <a:lnTo>
                    <a:pt x="54394" y="1394701"/>
                  </a:lnTo>
                  <a:lnTo>
                    <a:pt x="60274" y="1455293"/>
                  </a:lnTo>
                  <a:lnTo>
                    <a:pt x="69278" y="1517637"/>
                  </a:lnTo>
                  <a:lnTo>
                    <a:pt x="81648" y="1574888"/>
                  </a:lnTo>
                  <a:lnTo>
                    <a:pt x="97688" y="1620215"/>
                  </a:lnTo>
                  <a:lnTo>
                    <a:pt x="168033" y="1678330"/>
                  </a:lnTo>
                  <a:lnTo>
                    <a:pt x="214198" y="1691881"/>
                  </a:lnTo>
                  <a:lnTo>
                    <a:pt x="282613" y="1690166"/>
                  </a:lnTo>
                  <a:lnTo>
                    <a:pt x="399694" y="1675917"/>
                  </a:lnTo>
                  <a:close/>
                </a:path>
                <a:path w="953769" h="1692275">
                  <a:moveTo>
                    <a:pt x="953477" y="466991"/>
                  </a:moveTo>
                  <a:lnTo>
                    <a:pt x="952817" y="416382"/>
                  </a:lnTo>
                  <a:lnTo>
                    <a:pt x="951369" y="367169"/>
                  </a:lnTo>
                  <a:lnTo>
                    <a:pt x="949032" y="319532"/>
                  </a:lnTo>
                  <a:lnTo>
                    <a:pt x="945743" y="273672"/>
                  </a:lnTo>
                  <a:lnTo>
                    <a:pt x="935697" y="225513"/>
                  </a:lnTo>
                  <a:lnTo>
                    <a:pt x="914730" y="181787"/>
                  </a:lnTo>
                  <a:lnTo>
                    <a:pt x="883996" y="144259"/>
                  </a:lnTo>
                  <a:lnTo>
                    <a:pt x="844651" y="114668"/>
                  </a:lnTo>
                  <a:lnTo>
                    <a:pt x="809358" y="94907"/>
                  </a:lnTo>
                  <a:lnTo>
                    <a:pt x="761784" y="69532"/>
                  </a:lnTo>
                  <a:lnTo>
                    <a:pt x="708621" y="42684"/>
                  </a:lnTo>
                  <a:lnTo>
                    <a:pt x="656488" y="18465"/>
                  </a:lnTo>
                  <a:lnTo>
                    <a:pt x="612076" y="1016"/>
                  </a:lnTo>
                  <a:lnTo>
                    <a:pt x="601624" y="0"/>
                  </a:lnTo>
                  <a:lnTo>
                    <a:pt x="594842" y="4457"/>
                  </a:lnTo>
                  <a:lnTo>
                    <a:pt x="591121" y="13233"/>
                  </a:lnTo>
                  <a:lnTo>
                    <a:pt x="589826" y="25209"/>
                  </a:lnTo>
                  <a:lnTo>
                    <a:pt x="552716" y="1675917"/>
                  </a:lnTo>
                  <a:lnTo>
                    <a:pt x="691502" y="1690166"/>
                  </a:lnTo>
                  <a:lnTo>
                    <a:pt x="771055" y="1691881"/>
                  </a:lnTo>
                  <a:lnTo>
                    <a:pt x="821334" y="1678330"/>
                  </a:lnTo>
                  <a:lnTo>
                    <a:pt x="872299" y="1646770"/>
                  </a:lnTo>
                  <a:lnTo>
                    <a:pt x="900976" y="1616570"/>
                  </a:lnTo>
                  <a:lnTo>
                    <a:pt x="913879" y="1579346"/>
                  </a:lnTo>
                  <a:lnTo>
                    <a:pt x="916838" y="1537030"/>
                  </a:lnTo>
                  <a:lnTo>
                    <a:pt x="915708" y="1491500"/>
                  </a:lnTo>
                  <a:lnTo>
                    <a:pt x="915073" y="1451343"/>
                  </a:lnTo>
                  <a:lnTo>
                    <a:pt x="915162" y="1408912"/>
                  </a:lnTo>
                  <a:lnTo>
                    <a:pt x="915898" y="1364411"/>
                  </a:lnTo>
                  <a:lnTo>
                    <a:pt x="917194" y="1318006"/>
                  </a:lnTo>
                  <a:lnTo>
                    <a:pt x="918997" y="1269885"/>
                  </a:lnTo>
                  <a:lnTo>
                    <a:pt x="921219" y="1220228"/>
                  </a:lnTo>
                  <a:lnTo>
                    <a:pt x="926592" y="1117066"/>
                  </a:lnTo>
                  <a:lnTo>
                    <a:pt x="939025" y="900430"/>
                  </a:lnTo>
                  <a:lnTo>
                    <a:pt x="944854" y="789889"/>
                  </a:lnTo>
                  <a:lnTo>
                    <a:pt x="947407" y="734707"/>
                  </a:lnTo>
                  <a:lnTo>
                    <a:pt x="949604" y="679831"/>
                  </a:lnTo>
                  <a:lnTo>
                    <a:pt x="951395" y="625436"/>
                  </a:lnTo>
                  <a:lnTo>
                    <a:pt x="952690" y="571703"/>
                  </a:lnTo>
                  <a:lnTo>
                    <a:pt x="953401" y="518833"/>
                  </a:lnTo>
                  <a:lnTo>
                    <a:pt x="953477" y="466991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16167041" y="8280180"/>
              <a:ext cx="561975" cy="52069"/>
            </a:xfrm>
            <a:custGeom>
              <a:avLst/>
              <a:gdLst/>
              <a:ahLst/>
              <a:cxnLst/>
              <a:rect l="l" t="t" r="r" b="b"/>
              <a:pathLst>
                <a:path w="561975" h="52070">
                  <a:moveTo>
                    <a:pt x="0" y="0"/>
                  </a:moveTo>
                  <a:lnTo>
                    <a:pt x="157" y="48522"/>
                  </a:lnTo>
                  <a:lnTo>
                    <a:pt x="2827" y="51223"/>
                  </a:lnTo>
                  <a:lnTo>
                    <a:pt x="556611" y="51464"/>
                  </a:lnTo>
                  <a:lnTo>
                    <a:pt x="561365" y="46700"/>
                  </a:lnTo>
                  <a:lnTo>
                    <a:pt x="561396" y="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16080287" y="8015331"/>
              <a:ext cx="152400" cy="181610"/>
            </a:xfrm>
            <a:custGeom>
              <a:avLst/>
              <a:gdLst/>
              <a:ahLst/>
              <a:cxnLst/>
              <a:rect l="l" t="t" r="r" b="b"/>
              <a:pathLst>
                <a:path w="152400" h="181609">
                  <a:moveTo>
                    <a:pt x="149042" y="0"/>
                  </a:moveTo>
                  <a:lnTo>
                    <a:pt x="0" y="2314"/>
                  </a:lnTo>
                  <a:lnTo>
                    <a:pt x="2764" y="181251"/>
                  </a:lnTo>
                  <a:lnTo>
                    <a:pt x="151827" y="178957"/>
                  </a:lnTo>
                  <a:lnTo>
                    <a:pt x="149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16209503" y="8133582"/>
              <a:ext cx="519430" cy="147320"/>
            </a:xfrm>
            <a:custGeom>
              <a:avLst/>
              <a:gdLst/>
              <a:ahLst/>
              <a:cxnLst/>
              <a:rect l="l" t="t" r="r" b="b"/>
              <a:pathLst>
                <a:path w="519430" h="147320">
                  <a:moveTo>
                    <a:pt x="197263" y="0"/>
                  </a:moveTo>
                  <a:lnTo>
                    <a:pt x="192697" y="1219"/>
                  </a:lnTo>
                  <a:lnTo>
                    <a:pt x="174442" y="13774"/>
                  </a:lnTo>
                  <a:lnTo>
                    <a:pt x="158334" y="22949"/>
                  </a:lnTo>
                  <a:lnTo>
                    <a:pt x="140496" y="30294"/>
                  </a:lnTo>
                  <a:lnTo>
                    <a:pt x="122080" y="33938"/>
                  </a:lnTo>
                  <a:lnTo>
                    <a:pt x="103034" y="34557"/>
                  </a:lnTo>
                  <a:lnTo>
                    <a:pt x="90434" y="33112"/>
                  </a:lnTo>
                  <a:lnTo>
                    <a:pt x="79935" y="29134"/>
                  </a:lnTo>
                  <a:lnTo>
                    <a:pt x="67191" y="22148"/>
                  </a:lnTo>
                  <a:lnTo>
                    <a:pt x="53586" y="17827"/>
                  </a:lnTo>
                  <a:lnTo>
                    <a:pt x="19454" y="37153"/>
                  </a:lnTo>
                  <a:lnTo>
                    <a:pt x="6012" y="80956"/>
                  </a:lnTo>
                  <a:lnTo>
                    <a:pt x="0" y="146835"/>
                  </a:lnTo>
                  <a:lnTo>
                    <a:pt x="518937" y="147045"/>
                  </a:lnTo>
                  <a:lnTo>
                    <a:pt x="483990" y="101033"/>
                  </a:lnTo>
                  <a:lnTo>
                    <a:pt x="419648" y="79775"/>
                  </a:lnTo>
                  <a:lnTo>
                    <a:pt x="386960" y="69017"/>
                  </a:lnTo>
                  <a:lnTo>
                    <a:pt x="354593" y="57248"/>
                  </a:lnTo>
                  <a:lnTo>
                    <a:pt x="215417" y="3887"/>
                  </a:lnTo>
                  <a:lnTo>
                    <a:pt x="203969" y="912"/>
                  </a:lnTo>
                  <a:lnTo>
                    <a:pt x="197263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16037593" y="8280334"/>
              <a:ext cx="519430" cy="51435"/>
            </a:xfrm>
            <a:custGeom>
              <a:avLst/>
              <a:gdLst/>
              <a:ahLst/>
              <a:cxnLst/>
              <a:rect l="l" t="t" r="r" b="b"/>
              <a:pathLst>
                <a:path w="519430" h="51434">
                  <a:moveTo>
                    <a:pt x="20" y="0"/>
                  </a:moveTo>
                  <a:lnTo>
                    <a:pt x="0" y="48406"/>
                  </a:lnTo>
                  <a:lnTo>
                    <a:pt x="2596" y="51014"/>
                  </a:lnTo>
                  <a:lnTo>
                    <a:pt x="514277" y="51244"/>
                  </a:lnTo>
                  <a:lnTo>
                    <a:pt x="518937" y="46595"/>
                  </a:lnTo>
                  <a:lnTo>
                    <a:pt x="518937" y="23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15938044" y="6124898"/>
              <a:ext cx="758190" cy="2155825"/>
            </a:xfrm>
            <a:custGeom>
              <a:avLst/>
              <a:gdLst/>
              <a:ahLst/>
              <a:cxnLst/>
              <a:rect l="l" t="t" r="r" b="b"/>
              <a:pathLst>
                <a:path w="758190" h="2155825">
                  <a:moveTo>
                    <a:pt x="618477" y="2155660"/>
                  </a:moveTo>
                  <a:lnTo>
                    <a:pt x="583552" y="2109647"/>
                  </a:lnTo>
                  <a:lnTo>
                    <a:pt x="519214" y="2088388"/>
                  </a:lnTo>
                  <a:lnTo>
                    <a:pt x="486524" y="2077631"/>
                  </a:lnTo>
                  <a:lnTo>
                    <a:pt x="454152" y="2065858"/>
                  </a:lnTo>
                  <a:lnTo>
                    <a:pt x="314985" y="2012530"/>
                  </a:lnTo>
                  <a:lnTo>
                    <a:pt x="303542" y="2009533"/>
                  </a:lnTo>
                  <a:lnTo>
                    <a:pt x="296824" y="2008619"/>
                  </a:lnTo>
                  <a:lnTo>
                    <a:pt x="292265" y="2009838"/>
                  </a:lnTo>
                  <a:lnTo>
                    <a:pt x="274002" y="2022386"/>
                  </a:lnTo>
                  <a:lnTo>
                    <a:pt x="257886" y="2031555"/>
                  </a:lnTo>
                  <a:lnTo>
                    <a:pt x="240042" y="2038908"/>
                  </a:lnTo>
                  <a:lnTo>
                    <a:pt x="221640" y="2042541"/>
                  </a:lnTo>
                  <a:lnTo>
                    <a:pt x="202590" y="2043163"/>
                  </a:lnTo>
                  <a:lnTo>
                    <a:pt x="189992" y="2041728"/>
                  </a:lnTo>
                  <a:lnTo>
                    <a:pt x="179501" y="2037740"/>
                  </a:lnTo>
                  <a:lnTo>
                    <a:pt x="166751" y="2030742"/>
                  </a:lnTo>
                  <a:lnTo>
                    <a:pt x="153149" y="2026437"/>
                  </a:lnTo>
                  <a:lnTo>
                    <a:pt x="119011" y="2045766"/>
                  </a:lnTo>
                  <a:lnTo>
                    <a:pt x="105575" y="2089569"/>
                  </a:lnTo>
                  <a:lnTo>
                    <a:pt x="99568" y="2155456"/>
                  </a:lnTo>
                  <a:lnTo>
                    <a:pt x="618477" y="2155660"/>
                  </a:lnTo>
                  <a:close/>
                </a:path>
                <a:path w="758190" h="2155825">
                  <a:moveTo>
                    <a:pt x="757643" y="0"/>
                  </a:moveTo>
                  <a:lnTo>
                    <a:pt x="448538" y="4787"/>
                  </a:lnTo>
                  <a:lnTo>
                    <a:pt x="309118" y="6946"/>
                  </a:lnTo>
                  <a:lnTo>
                    <a:pt x="0" y="11734"/>
                  </a:lnTo>
                  <a:lnTo>
                    <a:pt x="61696" y="1929079"/>
                  </a:lnTo>
                  <a:lnTo>
                    <a:pt x="319328" y="1925104"/>
                  </a:lnTo>
                  <a:lnTo>
                    <a:pt x="365836" y="1924392"/>
                  </a:lnTo>
                  <a:lnTo>
                    <a:pt x="374129" y="1924253"/>
                  </a:lnTo>
                  <a:lnTo>
                    <a:pt x="647750" y="1919998"/>
                  </a:lnTo>
                  <a:lnTo>
                    <a:pt x="757643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15873883" y="6313557"/>
              <a:ext cx="893444" cy="254635"/>
            </a:xfrm>
            <a:custGeom>
              <a:avLst/>
              <a:gdLst/>
              <a:ahLst/>
              <a:cxnLst/>
              <a:rect l="l" t="t" r="r" b="b"/>
              <a:pathLst>
                <a:path w="893444" h="254634">
                  <a:moveTo>
                    <a:pt x="893025" y="146227"/>
                  </a:moveTo>
                  <a:lnTo>
                    <a:pt x="881595" y="0"/>
                  </a:lnTo>
                  <a:lnTo>
                    <a:pt x="428028" y="2133"/>
                  </a:lnTo>
                  <a:lnTo>
                    <a:pt x="427609" y="11353"/>
                  </a:lnTo>
                  <a:lnTo>
                    <a:pt x="0" y="17018"/>
                  </a:lnTo>
                  <a:lnTo>
                    <a:pt x="4508" y="159410"/>
                  </a:lnTo>
                  <a:lnTo>
                    <a:pt x="31673" y="226961"/>
                  </a:lnTo>
                  <a:lnTo>
                    <a:pt x="64046" y="247459"/>
                  </a:lnTo>
                  <a:lnTo>
                    <a:pt x="104203" y="254609"/>
                  </a:lnTo>
                  <a:lnTo>
                    <a:pt x="417055" y="249758"/>
                  </a:lnTo>
                  <a:lnTo>
                    <a:pt x="796290" y="243865"/>
                  </a:lnTo>
                  <a:lnTo>
                    <a:pt x="836041" y="235546"/>
                  </a:lnTo>
                  <a:lnTo>
                    <a:pt x="867676" y="214210"/>
                  </a:lnTo>
                  <a:lnTo>
                    <a:pt x="887818" y="183286"/>
                  </a:lnTo>
                  <a:lnTo>
                    <a:pt x="893025" y="146227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15634172" y="4867264"/>
              <a:ext cx="1290955" cy="1635125"/>
            </a:xfrm>
            <a:custGeom>
              <a:avLst/>
              <a:gdLst/>
              <a:ahLst/>
              <a:cxnLst/>
              <a:rect l="l" t="t" r="r" b="b"/>
              <a:pathLst>
                <a:path w="1290955" h="1635125">
                  <a:moveTo>
                    <a:pt x="855621" y="0"/>
                  </a:moveTo>
                  <a:lnTo>
                    <a:pt x="464565" y="900"/>
                  </a:lnTo>
                  <a:lnTo>
                    <a:pt x="419804" y="8927"/>
                  </a:lnTo>
                  <a:lnTo>
                    <a:pt x="378841" y="30100"/>
                  </a:lnTo>
                  <a:lnTo>
                    <a:pt x="341749" y="62220"/>
                  </a:lnTo>
                  <a:lnTo>
                    <a:pt x="308601" y="103092"/>
                  </a:lnTo>
                  <a:lnTo>
                    <a:pt x="279471" y="150518"/>
                  </a:lnTo>
                  <a:lnTo>
                    <a:pt x="279482" y="150173"/>
                  </a:lnTo>
                  <a:lnTo>
                    <a:pt x="30369" y="630839"/>
                  </a:lnTo>
                  <a:lnTo>
                    <a:pt x="10471" y="679792"/>
                  </a:lnTo>
                  <a:lnTo>
                    <a:pt x="343" y="732356"/>
                  </a:lnTo>
                  <a:lnTo>
                    <a:pt x="0" y="786258"/>
                  </a:lnTo>
                  <a:lnTo>
                    <a:pt x="9455" y="839226"/>
                  </a:lnTo>
                  <a:lnTo>
                    <a:pt x="28725" y="888988"/>
                  </a:lnTo>
                  <a:lnTo>
                    <a:pt x="189390" y="1203795"/>
                  </a:lnTo>
                  <a:lnTo>
                    <a:pt x="191592" y="1258524"/>
                  </a:lnTo>
                  <a:lnTo>
                    <a:pt x="195343" y="1362259"/>
                  </a:lnTo>
                  <a:lnTo>
                    <a:pt x="196701" y="1410620"/>
                  </a:lnTo>
                  <a:lnTo>
                    <a:pt x="197587" y="1456214"/>
                  </a:lnTo>
                  <a:lnTo>
                    <a:pt x="197903" y="1498718"/>
                  </a:lnTo>
                  <a:lnTo>
                    <a:pt x="202453" y="1551030"/>
                  </a:lnTo>
                  <a:lnTo>
                    <a:pt x="221800" y="1594599"/>
                  </a:lnTo>
                  <a:lnTo>
                    <a:pt x="252429" y="1624265"/>
                  </a:lnTo>
                  <a:lnTo>
                    <a:pt x="290822" y="1634871"/>
                  </a:lnTo>
                  <a:lnTo>
                    <a:pt x="1103719" y="1626316"/>
                  </a:lnTo>
                  <a:lnTo>
                    <a:pt x="1142182" y="1617990"/>
                  </a:lnTo>
                  <a:lnTo>
                    <a:pt x="1175779" y="1595261"/>
                  </a:lnTo>
                  <a:lnTo>
                    <a:pt x="1202636" y="1560560"/>
                  </a:lnTo>
                  <a:lnTo>
                    <a:pt x="1220877" y="1516320"/>
                  </a:lnTo>
                  <a:lnTo>
                    <a:pt x="1228626" y="1464971"/>
                  </a:lnTo>
                  <a:lnTo>
                    <a:pt x="1230563" y="1395182"/>
                  </a:lnTo>
                  <a:lnTo>
                    <a:pt x="1233830" y="1360441"/>
                  </a:lnTo>
                  <a:lnTo>
                    <a:pt x="1241389" y="1320218"/>
                  </a:lnTo>
                  <a:lnTo>
                    <a:pt x="1251705" y="1275132"/>
                  </a:lnTo>
                  <a:lnTo>
                    <a:pt x="1263244" y="1225804"/>
                  </a:lnTo>
                  <a:lnTo>
                    <a:pt x="1274468" y="1172853"/>
                  </a:lnTo>
                  <a:lnTo>
                    <a:pt x="1283844" y="1116899"/>
                  </a:lnTo>
                  <a:lnTo>
                    <a:pt x="1289835" y="1058562"/>
                  </a:lnTo>
                  <a:lnTo>
                    <a:pt x="1290907" y="998461"/>
                  </a:lnTo>
                  <a:lnTo>
                    <a:pt x="1286786" y="942212"/>
                  </a:lnTo>
                  <a:lnTo>
                    <a:pt x="1278639" y="885922"/>
                  </a:lnTo>
                  <a:lnTo>
                    <a:pt x="1267555" y="830461"/>
                  </a:lnTo>
                  <a:lnTo>
                    <a:pt x="1254620" y="776697"/>
                  </a:lnTo>
                  <a:lnTo>
                    <a:pt x="1240924" y="725499"/>
                  </a:lnTo>
                  <a:lnTo>
                    <a:pt x="1227552" y="677736"/>
                  </a:lnTo>
                  <a:lnTo>
                    <a:pt x="1215594" y="634278"/>
                  </a:lnTo>
                  <a:lnTo>
                    <a:pt x="1206138" y="595994"/>
                  </a:lnTo>
                  <a:lnTo>
                    <a:pt x="1200271" y="563752"/>
                  </a:lnTo>
                  <a:lnTo>
                    <a:pt x="1193972" y="519004"/>
                  </a:lnTo>
                  <a:lnTo>
                    <a:pt x="1186198" y="472522"/>
                  </a:lnTo>
                  <a:lnTo>
                    <a:pt x="1176829" y="424948"/>
                  </a:lnTo>
                  <a:lnTo>
                    <a:pt x="1165747" y="376926"/>
                  </a:lnTo>
                  <a:lnTo>
                    <a:pt x="1152831" y="329100"/>
                  </a:lnTo>
                  <a:lnTo>
                    <a:pt x="1137963" y="282114"/>
                  </a:lnTo>
                  <a:lnTo>
                    <a:pt x="1121023" y="236610"/>
                  </a:lnTo>
                  <a:lnTo>
                    <a:pt x="1101891" y="193233"/>
                  </a:lnTo>
                  <a:lnTo>
                    <a:pt x="1080449" y="152626"/>
                  </a:lnTo>
                  <a:lnTo>
                    <a:pt x="1056576" y="115433"/>
                  </a:lnTo>
                  <a:lnTo>
                    <a:pt x="1030154" y="82297"/>
                  </a:lnTo>
                  <a:lnTo>
                    <a:pt x="1001063" y="53861"/>
                  </a:lnTo>
                  <a:lnTo>
                    <a:pt x="969184" y="30770"/>
                  </a:lnTo>
                  <a:lnTo>
                    <a:pt x="934397" y="13667"/>
                  </a:lnTo>
                  <a:lnTo>
                    <a:pt x="896582" y="3196"/>
                  </a:lnTo>
                  <a:lnTo>
                    <a:pt x="855621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16096895" y="4179372"/>
              <a:ext cx="432434" cy="753110"/>
            </a:xfrm>
            <a:custGeom>
              <a:avLst/>
              <a:gdLst/>
              <a:ahLst/>
              <a:cxnLst/>
              <a:rect l="l" t="t" r="r" b="b"/>
              <a:pathLst>
                <a:path w="432434" h="753110">
                  <a:moveTo>
                    <a:pt x="344563" y="172288"/>
                  </a:moveTo>
                  <a:lnTo>
                    <a:pt x="338416" y="126492"/>
                  </a:lnTo>
                  <a:lnTo>
                    <a:pt x="321043" y="85344"/>
                  </a:lnTo>
                  <a:lnTo>
                    <a:pt x="294106" y="50469"/>
                  </a:lnTo>
                  <a:lnTo>
                    <a:pt x="259232" y="23520"/>
                  </a:lnTo>
                  <a:lnTo>
                    <a:pt x="218084" y="6159"/>
                  </a:lnTo>
                  <a:lnTo>
                    <a:pt x="172288" y="0"/>
                  </a:lnTo>
                  <a:lnTo>
                    <a:pt x="126479" y="6159"/>
                  </a:lnTo>
                  <a:lnTo>
                    <a:pt x="85331" y="23520"/>
                  </a:lnTo>
                  <a:lnTo>
                    <a:pt x="50457" y="50469"/>
                  </a:lnTo>
                  <a:lnTo>
                    <a:pt x="23520" y="85344"/>
                  </a:lnTo>
                  <a:lnTo>
                    <a:pt x="6159" y="126492"/>
                  </a:lnTo>
                  <a:lnTo>
                    <a:pt x="0" y="172288"/>
                  </a:lnTo>
                  <a:lnTo>
                    <a:pt x="6159" y="218084"/>
                  </a:lnTo>
                  <a:lnTo>
                    <a:pt x="23520" y="259245"/>
                  </a:lnTo>
                  <a:lnTo>
                    <a:pt x="50457" y="294106"/>
                  </a:lnTo>
                  <a:lnTo>
                    <a:pt x="85331" y="321056"/>
                  </a:lnTo>
                  <a:lnTo>
                    <a:pt x="126479" y="338416"/>
                  </a:lnTo>
                  <a:lnTo>
                    <a:pt x="172288" y="344576"/>
                  </a:lnTo>
                  <a:lnTo>
                    <a:pt x="218084" y="338416"/>
                  </a:lnTo>
                  <a:lnTo>
                    <a:pt x="259232" y="321056"/>
                  </a:lnTo>
                  <a:lnTo>
                    <a:pt x="294106" y="294106"/>
                  </a:lnTo>
                  <a:lnTo>
                    <a:pt x="321043" y="259245"/>
                  </a:lnTo>
                  <a:lnTo>
                    <a:pt x="338416" y="218084"/>
                  </a:lnTo>
                  <a:lnTo>
                    <a:pt x="344563" y="172288"/>
                  </a:lnTo>
                  <a:close/>
                </a:path>
                <a:path w="432434" h="753110">
                  <a:moveTo>
                    <a:pt x="431977" y="580542"/>
                  </a:moveTo>
                  <a:lnTo>
                    <a:pt x="425831" y="534758"/>
                  </a:lnTo>
                  <a:lnTo>
                    <a:pt x="408457" y="493610"/>
                  </a:lnTo>
                  <a:lnTo>
                    <a:pt x="381520" y="458749"/>
                  </a:lnTo>
                  <a:lnTo>
                    <a:pt x="346646" y="431812"/>
                  </a:lnTo>
                  <a:lnTo>
                    <a:pt x="305498" y="414451"/>
                  </a:lnTo>
                  <a:lnTo>
                    <a:pt x="259702" y="408305"/>
                  </a:lnTo>
                  <a:lnTo>
                    <a:pt x="213893" y="414451"/>
                  </a:lnTo>
                  <a:lnTo>
                    <a:pt x="172745" y="431812"/>
                  </a:lnTo>
                  <a:lnTo>
                    <a:pt x="137871" y="458749"/>
                  </a:lnTo>
                  <a:lnTo>
                    <a:pt x="110934" y="493610"/>
                  </a:lnTo>
                  <a:lnTo>
                    <a:pt x="93573" y="534758"/>
                  </a:lnTo>
                  <a:lnTo>
                    <a:pt x="87414" y="580542"/>
                  </a:lnTo>
                  <a:lnTo>
                    <a:pt x="93573" y="626351"/>
                  </a:lnTo>
                  <a:lnTo>
                    <a:pt x="110934" y="667512"/>
                  </a:lnTo>
                  <a:lnTo>
                    <a:pt x="137871" y="702373"/>
                  </a:lnTo>
                  <a:lnTo>
                    <a:pt x="172745" y="729310"/>
                  </a:lnTo>
                  <a:lnTo>
                    <a:pt x="213893" y="746683"/>
                  </a:lnTo>
                  <a:lnTo>
                    <a:pt x="259702" y="752830"/>
                  </a:lnTo>
                  <a:lnTo>
                    <a:pt x="305498" y="746683"/>
                  </a:lnTo>
                  <a:lnTo>
                    <a:pt x="346646" y="729310"/>
                  </a:lnTo>
                  <a:lnTo>
                    <a:pt x="381520" y="702373"/>
                  </a:lnTo>
                  <a:lnTo>
                    <a:pt x="408457" y="667512"/>
                  </a:lnTo>
                  <a:lnTo>
                    <a:pt x="425831" y="626351"/>
                  </a:lnTo>
                  <a:lnTo>
                    <a:pt x="431977" y="580542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16175900" y="4866888"/>
              <a:ext cx="328930" cy="1697989"/>
            </a:xfrm>
            <a:custGeom>
              <a:avLst/>
              <a:gdLst/>
              <a:ahLst/>
              <a:cxnLst/>
              <a:rect l="l" t="t" r="r" b="b"/>
              <a:pathLst>
                <a:path w="328930" h="1697990">
                  <a:moveTo>
                    <a:pt x="302105" y="0"/>
                  </a:moveTo>
                  <a:lnTo>
                    <a:pt x="0" y="931"/>
                  </a:lnTo>
                  <a:lnTo>
                    <a:pt x="70374" y="397286"/>
                  </a:lnTo>
                  <a:lnTo>
                    <a:pt x="78816" y="448175"/>
                  </a:lnTo>
                  <a:lnTo>
                    <a:pt x="86082" y="499186"/>
                  </a:lnTo>
                  <a:lnTo>
                    <a:pt x="92172" y="550300"/>
                  </a:lnTo>
                  <a:lnTo>
                    <a:pt x="97086" y="601500"/>
                  </a:lnTo>
                  <a:lnTo>
                    <a:pt x="100825" y="652770"/>
                  </a:lnTo>
                  <a:lnTo>
                    <a:pt x="103387" y="704093"/>
                  </a:lnTo>
                  <a:lnTo>
                    <a:pt x="104772" y="755450"/>
                  </a:lnTo>
                  <a:lnTo>
                    <a:pt x="104981" y="806826"/>
                  </a:lnTo>
                  <a:lnTo>
                    <a:pt x="104013" y="858204"/>
                  </a:lnTo>
                  <a:lnTo>
                    <a:pt x="101867" y="909565"/>
                  </a:lnTo>
                  <a:lnTo>
                    <a:pt x="98543" y="960893"/>
                  </a:lnTo>
                  <a:lnTo>
                    <a:pt x="94042" y="1012172"/>
                  </a:lnTo>
                  <a:lnTo>
                    <a:pt x="88363" y="1063383"/>
                  </a:lnTo>
                  <a:lnTo>
                    <a:pt x="81505" y="1114510"/>
                  </a:lnTo>
                  <a:lnTo>
                    <a:pt x="26334" y="1697791"/>
                  </a:lnTo>
                  <a:lnTo>
                    <a:pt x="328377" y="1693100"/>
                  </a:lnTo>
                  <a:lnTo>
                    <a:pt x="302105" y="0"/>
                  </a:lnTo>
                  <a:close/>
                </a:path>
              </a:pathLst>
            </a:custGeom>
            <a:solidFill>
              <a:srgbClr val="AAAD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15878548" y="6017824"/>
              <a:ext cx="201930" cy="258445"/>
            </a:xfrm>
            <a:custGeom>
              <a:avLst/>
              <a:gdLst/>
              <a:ahLst/>
              <a:cxnLst/>
              <a:rect l="l" t="t" r="r" b="b"/>
              <a:pathLst>
                <a:path w="201930" h="258445">
                  <a:moveTo>
                    <a:pt x="110855" y="0"/>
                  </a:moveTo>
                  <a:lnTo>
                    <a:pt x="0" y="121514"/>
                  </a:lnTo>
                  <a:lnTo>
                    <a:pt x="99473" y="258034"/>
                  </a:lnTo>
                  <a:lnTo>
                    <a:pt x="201606" y="150498"/>
                  </a:lnTo>
                  <a:lnTo>
                    <a:pt x="110855" y="0"/>
                  </a:lnTo>
                  <a:close/>
                </a:path>
              </a:pathLst>
            </a:custGeom>
            <a:solidFill>
              <a:srgbClr val="8A5E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15899664" y="4756664"/>
              <a:ext cx="676275" cy="1574165"/>
            </a:xfrm>
            <a:custGeom>
              <a:avLst/>
              <a:gdLst/>
              <a:ahLst/>
              <a:cxnLst/>
              <a:rect l="l" t="t" r="r" b="b"/>
              <a:pathLst>
                <a:path w="676275" h="1574164">
                  <a:moveTo>
                    <a:pt x="225971" y="1439049"/>
                  </a:moveTo>
                  <a:lnTo>
                    <a:pt x="215125" y="1402994"/>
                  </a:lnTo>
                  <a:lnTo>
                    <a:pt x="152425" y="1270711"/>
                  </a:lnTo>
                  <a:lnTo>
                    <a:pt x="0" y="1462481"/>
                  </a:lnTo>
                  <a:lnTo>
                    <a:pt x="30607" y="1519453"/>
                  </a:lnTo>
                  <a:lnTo>
                    <a:pt x="63639" y="1556842"/>
                  </a:lnTo>
                  <a:lnTo>
                    <a:pt x="106959" y="1573822"/>
                  </a:lnTo>
                  <a:lnTo>
                    <a:pt x="152946" y="1569339"/>
                  </a:lnTo>
                  <a:lnTo>
                    <a:pt x="193992" y="1542326"/>
                  </a:lnTo>
                  <a:lnTo>
                    <a:pt x="215188" y="1511160"/>
                  </a:lnTo>
                  <a:lnTo>
                    <a:pt x="225856" y="1475994"/>
                  </a:lnTo>
                  <a:lnTo>
                    <a:pt x="225971" y="1439049"/>
                  </a:lnTo>
                  <a:close/>
                </a:path>
                <a:path w="676275" h="1574164">
                  <a:moveTo>
                    <a:pt x="675767" y="75514"/>
                  </a:moveTo>
                  <a:lnTo>
                    <a:pt x="625462" y="41643"/>
                  </a:lnTo>
                  <a:lnTo>
                    <a:pt x="579056" y="22186"/>
                  </a:lnTo>
                  <a:lnTo>
                    <a:pt x="529450" y="9105"/>
                  </a:lnTo>
                  <a:lnTo>
                    <a:pt x="478294" y="1879"/>
                  </a:lnTo>
                  <a:lnTo>
                    <a:pt x="427189" y="0"/>
                  </a:lnTo>
                  <a:lnTo>
                    <a:pt x="377761" y="2946"/>
                  </a:lnTo>
                  <a:lnTo>
                    <a:pt x="323900" y="11480"/>
                  </a:lnTo>
                  <a:lnTo>
                    <a:pt x="224142" y="37934"/>
                  </a:lnTo>
                  <a:lnTo>
                    <a:pt x="180454" y="58496"/>
                  </a:lnTo>
                  <a:lnTo>
                    <a:pt x="152577" y="119595"/>
                  </a:lnTo>
                  <a:lnTo>
                    <a:pt x="153377" y="156641"/>
                  </a:lnTo>
                  <a:lnTo>
                    <a:pt x="159842" y="189699"/>
                  </a:lnTo>
                  <a:lnTo>
                    <a:pt x="171157" y="184645"/>
                  </a:lnTo>
                  <a:lnTo>
                    <a:pt x="182600" y="176161"/>
                  </a:lnTo>
                  <a:lnTo>
                    <a:pt x="203377" y="157759"/>
                  </a:lnTo>
                  <a:lnTo>
                    <a:pt x="248666" y="119976"/>
                  </a:lnTo>
                  <a:lnTo>
                    <a:pt x="591985" y="114630"/>
                  </a:lnTo>
                  <a:lnTo>
                    <a:pt x="645248" y="94462"/>
                  </a:lnTo>
                  <a:lnTo>
                    <a:pt x="670826" y="82892"/>
                  </a:lnTo>
                  <a:lnTo>
                    <a:pt x="675767" y="75514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16053857" y="4228518"/>
              <a:ext cx="490220" cy="755015"/>
            </a:xfrm>
            <a:custGeom>
              <a:avLst/>
              <a:gdLst/>
              <a:ahLst/>
              <a:cxnLst/>
              <a:rect l="l" t="t" r="r" b="b"/>
              <a:pathLst>
                <a:path w="490219" h="755014">
                  <a:moveTo>
                    <a:pt x="204003" y="0"/>
                  </a:moveTo>
                  <a:lnTo>
                    <a:pt x="159256" y="6448"/>
                  </a:lnTo>
                  <a:lnTo>
                    <a:pt x="106409" y="28281"/>
                  </a:lnTo>
                  <a:lnTo>
                    <a:pt x="68199" y="56458"/>
                  </a:lnTo>
                  <a:lnTo>
                    <a:pt x="37597" y="91672"/>
                  </a:lnTo>
                  <a:lnTo>
                    <a:pt x="15458" y="132349"/>
                  </a:lnTo>
                  <a:lnTo>
                    <a:pt x="2641" y="176910"/>
                  </a:lnTo>
                  <a:lnTo>
                    <a:pt x="0" y="223780"/>
                  </a:lnTo>
                  <a:lnTo>
                    <a:pt x="8392" y="271382"/>
                  </a:lnTo>
                  <a:lnTo>
                    <a:pt x="27003" y="322433"/>
                  </a:lnTo>
                  <a:lnTo>
                    <a:pt x="47781" y="360821"/>
                  </a:lnTo>
                  <a:lnTo>
                    <a:pt x="73704" y="399796"/>
                  </a:lnTo>
                  <a:lnTo>
                    <a:pt x="104896" y="443090"/>
                  </a:lnTo>
                  <a:lnTo>
                    <a:pt x="166198" y="529427"/>
                  </a:lnTo>
                  <a:lnTo>
                    <a:pt x="163800" y="564546"/>
                  </a:lnTo>
                  <a:lnTo>
                    <a:pt x="157522" y="618937"/>
                  </a:lnTo>
                  <a:lnTo>
                    <a:pt x="152714" y="645711"/>
                  </a:lnTo>
                  <a:lnTo>
                    <a:pt x="144890" y="671695"/>
                  </a:lnTo>
                  <a:lnTo>
                    <a:pt x="151020" y="686751"/>
                  </a:lnTo>
                  <a:lnTo>
                    <a:pt x="172614" y="716295"/>
                  </a:lnTo>
                  <a:lnTo>
                    <a:pt x="211631" y="744331"/>
                  </a:lnTo>
                  <a:lnTo>
                    <a:pt x="270028" y="754865"/>
                  </a:lnTo>
                  <a:lnTo>
                    <a:pt x="319111" y="740584"/>
                  </a:lnTo>
                  <a:lnTo>
                    <a:pt x="351717" y="710849"/>
                  </a:lnTo>
                  <a:lnTo>
                    <a:pt x="368054" y="676463"/>
                  </a:lnTo>
                  <a:lnTo>
                    <a:pt x="368328" y="648229"/>
                  </a:lnTo>
                  <a:lnTo>
                    <a:pt x="361555" y="620259"/>
                  </a:lnTo>
                  <a:lnTo>
                    <a:pt x="355213" y="576462"/>
                  </a:lnTo>
                  <a:lnTo>
                    <a:pt x="355100" y="534346"/>
                  </a:lnTo>
                  <a:lnTo>
                    <a:pt x="367009" y="511417"/>
                  </a:lnTo>
                  <a:lnTo>
                    <a:pt x="396739" y="502596"/>
                  </a:lnTo>
                  <a:lnTo>
                    <a:pt x="424764" y="494573"/>
                  </a:lnTo>
                  <a:lnTo>
                    <a:pt x="448999" y="481106"/>
                  </a:lnTo>
                  <a:lnTo>
                    <a:pt x="467362" y="455952"/>
                  </a:lnTo>
                  <a:lnTo>
                    <a:pt x="475168" y="429338"/>
                  </a:lnTo>
                  <a:lnTo>
                    <a:pt x="476801" y="401318"/>
                  </a:lnTo>
                  <a:lnTo>
                    <a:pt x="473676" y="373058"/>
                  </a:lnTo>
                  <a:lnTo>
                    <a:pt x="467205" y="345725"/>
                  </a:lnTo>
                  <a:lnTo>
                    <a:pt x="465336" y="335809"/>
                  </a:lnTo>
                  <a:lnTo>
                    <a:pt x="464419" y="317579"/>
                  </a:lnTo>
                  <a:lnTo>
                    <a:pt x="462315" y="307151"/>
                  </a:lnTo>
                  <a:lnTo>
                    <a:pt x="460388" y="300722"/>
                  </a:lnTo>
                  <a:lnTo>
                    <a:pt x="470105" y="298209"/>
                  </a:lnTo>
                  <a:lnTo>
                    <a:pt x="480578" y="292223"/>
                  </a:lnTo>
                  <a:lnTo>
                    <a:pt x="487406" y="283064"/>
                  </a:lnTo>
                  <a:lnTo>
                    <a:pt x="490146" y="272147"/>
                  </a:lnTo>
                  <a:lnTo>
                    <a:pt x="488356" y="260890"/>
                  </a:lnTo>
                  <a:lnTo>
                    <a:pt x="486796" y="256890"/>
                  </a:lnTo>
                  <a:lnTo>
                    <a:pt x="484094" y="253529"/>
                  </a:lnTo>
                  <a:lnTo>
                    <a:pt x="468444" y="239302"/>
                  </a:lnTo>
                  <a:lnTo>
                    <a:pt x="451171" y="221681"/>
                  </a:lnTo>
                  <a:lnTo>
                    <a:pt x="434186" y="200925"/>
                  </a:lnTo>
                  <a:lnTo>
                    <a:pt x="422567" y="180066"/>
                  </a:lnTo>
                  <a:lnTo>
                    <a:pt x="411196" y="148726"/>
                  </a:lnTo>
                  <a:lnTo>
                    <a:pt x="390490" y="105755"/>
                  </a:lnTo>
                  <a:lnTo>
                    <a:pt x="362512" y="68957"/>
                  </a:lnTo>
                  <a:lnTo>
                    <a:pt x="328568" y="39156"/>
                  </a:lnTo>
                  <a:lnTo>
                    <a:pt x="289965" y="17179"/>
                  </a:lnTo>
                  <a:lnTo>
                    <a:pt x="248008" y="3852"/>
                  </a:lnTo>
                  <a:lnTo>
                    <a:pt x="204003" y="0"/>
                  </a:lnTo>
                  <a:close/>
                </a:path>
              </a:pathLst>
            </a:custGeom>
            <a:solidFill>
              <a:srgbClr val="8A5E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107051" y="4806596"/>
              <a:ext cx="100818" cy="250076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16420828" y="4816739"/>
              <a:ext cx="175260" cy="309880"/>
            </a:xfrm>
            <a:custGeom>
              <a:avLst/>
              <a:gdLst/>
              <a:ahLst/>
              <a:cxnLst/>
              <a:rect l="l" t="t" r="r" b="b"/>
              <a:pathLst>
                <a:path w="175259" h="309879">
                  <a:moveTo>
                    <a:pt x="129636" y="0"/>
                  </a:moveTo>
                  <a:lnTo>
                    <a:pt x="96641" y="498"/>
                  </a:lnTo>
                  <a:lnTo>
                    <a:pt x="69378" y="18960"/>
                  </a:lnTo>
                  <a:lnTo>
                    <a:pt x="57390" y="52190"/>
                  </a:lnTo>
                  <a:lnTo>
                    <a:pt x="0" y="55656"/>
                  </a:lnTo>
                  <a:lnTo>
                    <a:pt x="39501" y="77941"/>
                  </a:lnTo>
                  <a:lnTo>
                    <a:pt x="58082" y="119319"/>
                  </a:lnTo>
                  <a:lnTo>
                    <a:pt x="60392" y="241323"/>
                  </a:lnTo>
                  <a:lnTo>
                    <a:pt x="61055" y="296444"/>
                  </a:lnTo>
                  <a:lnTo>
                    <a:pt x="67307" y="309543"/>
                  </a:lnTo>
                  <a:lnTo>
                    <a:pt x="104307" y="252698"/>
                  </a:lnTo>
                  <a:lnTo>
                    <a:pt x="127301" y="205170"/>
                  </a:lnTo>
                  <a:lnTo>
                    <a:pt x="162895" y="127947"/>
                  </a:lnTo>
                  <a:lnTo>
                    <a:pt x="174997" y="82978"/>
                  </a:lnTo>
                  <a:lnTo>
                    <a:pt x="174027" y="59840"/>
                  </a:lnTo>
                  <a:lnTo>
                    <a:pt x="167890" y="37342"/>
                  </a:lnTo>
                  <a:lnTo>
                    <a:pt x="165429" y="31206"/>
                  </a:lnTo>
                  <a:lnTo>
                    <a:pt x="162434" y="25478"/>
                  </a:lnTo>
                  <a:lnTo>
                    <a:pt x="158822" y="20662"/>
                  </a:lnTo>
                  <a:lnTo>
                    <a:pt x="129636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15855915" y="4179573"/>
              <a:ext cx="547370" cy="791845"/>
            </a:xfrm>
            <a:custGeom>
              <a:avLst/>
              <a:gdLst/>
              <a:ahLst/>
              <a:cxnLst/>
              <a:rect l="l" t="t" r="r" b="b"/>
              <a:pathLst>
                <a:path w="547369" h="791845">
                  <a:moveTo>
                    <a:pt x="421348" y="0"/>
                  </a:moveTo>
                  <a:lnTo>
                    <a:pt x="371800" y="1064"/>
                  </a:lnTo>
                  <a:lnTo>
                    <a:pt x="325689" y="8451"/>
                  </a:lnTo>
                  <a:lnTo>
                    <a:pt x="283462" y="21839"/>
                  </a:lnTo>
                  <a:lnTo>
                    <a:pt x="245566" y="40904"/>
                  </a:lnTo>
                  <a:lnTo>
                    <a:pt x="212447" y="65323"/>
                  </a:lnTo>
                  <a:lnTo>
                    <a:pt x="184553" y="94774"/>
                  </a:lnTo>
                  <a:lnTo>
                    <a:pt x="162329" y="128933"/>
                  </a:lnTo>
                  <a:lnTo>
                    <a:pt x="146224" y="167478"/>
                  </a:lnTo>
                  <a:lnTo>
                    <a:pt x="136682" y="210085"/>
                  </a:lnTo>
                  <a:lnTo>
                    <a:pt x="134152" y="256431"/>
                  </a:lnTo>
                  <a:lnTo>
                    <a:pt x="134556" y="328556"/>
                  </a:lnTo>
                  <a:lnTo>
                    <a:pt x="130453" y="379992"/>
                  </a:lnTo>
                  <a:lnTo>
                    <a:pt x="119771" y="417777"/>
                  </a:lnTo>
                  <a:lnTo>
                    <a:pt x="100439" y="448951"/>
                  </a:lnTo>
                  <a:lnTo>
                    <a:pt x="70385" y="480550"/>
                  </a:lnTo>
                  <a:lnTo>
                    <a:pt x="62858" y="486403"/>
                  </a:lnTo>
                  <a:lnTo>
                    <a:pt x="55676" y="492665"/>
                  </a:lnTo>
                  <a:lnTo>
                    <a:pt x="48851" y="499313"/>
                  </a:lnTo>
                  <a:lnTo>
                    <a:pt x="42396" y="506319"/>
                  </a:lnTo>
                  <a:lnTo>
                    <a:pt x="39077" y="509523"/>
                  </a:lnTo>
                  <a:lnTo>
                    <a:pt x="36522" y="512654"/>
                  </a:lnTo>
                  <a:lnTo>
                    <a:pt x="34752" y="515691"/>
                  </a:lnTo>
                  <a:lnTo>
                    <a:pt x="20116" y="538592"/>
                  </a:lnTo>
                  <a:lnTo>
                    <a:pt x="9193" y="563770"/>
                  </a:lnTo>
                  <a:lnTo>
                    <a:pt x="2361" y="590845"/>
                  </a:lnTo>
                  <a:lnTo>
                    <a:pt x="0" y="619436"/>
                  </a:lnTo>
                  <a:lnTo>
                    <a:pt x="6155" y="665240"/>
                  </a:lnTo>
                  <a:lnTo>
                    <a:pt x="23525" y="706396"/>
                  </a:lnTo>
                  <a:lnTo>
                    <a:pt x="50467" y="741265"/>
                  </a:lnTo>
                  <a:lnTo>
                    <a:pt x="85336" y="768203"/>
                  </a:lnTo>
                  <a:lnTo>
                    <a:pt x="126491" y="785570"/>
                  </a:lnTo>
                  <a:lnTo>
                    <a:pt x="172287" y="791724"/>
                  </a:lnTo>
                  <a:lnTo>
                    <a:pt x="222578" y="784799"/>
                  </a:lnTo>
                  <a:lnTo>
                    <a:pt x="268965" y="765268"/>
                  </a:lnTo>
                  <a:lnTo>
                    <a:pt x="307837" y="735000"/>
                  </a:lnTo>
                  <a:lnTo>
                    <a:pt x="335581" y="695863"/>
                  </a:lnTo>
                  <a:lnTo>
                    <a:pt x="362150" y="600015"/>
                  </a:lnTo>
                  <a:lnTo>
                    <a:pt x="369460" y="543040"/>
                  </a:lnTo>
                  <a:lnTo>
                    <a:pt x="371177" y="490645"/>
                  </a:lnTo>
                  <a:lnTo>
                    <a:pt x="368424" y="443451"/>
                  </a:lnTo>
                  <a:lnTo>
                    <a:pt x="362322" y="402076"/>
                  </a:lnTo>
                  <a:lnTo>
                    <a:pt x="353995" y="367138"/>
                  </a:lnTo>
                  <a:lnTo>
                    <a:pt x="344565" y="339256"/>
                  </a:lnTo>
                  <a:lnTo>
                    <a:pt x="341667" y="328492"/>
                  </a:lnTo>
                  <a:lnTo>
                    <a:pt x="344240" y="323904"/>
                  </a:lnTo>
                  <a:lnTo>
                    <a:pt x="351721" y="323162"/>
                  </a:lnTo>
                  <a:lnTo>
                    <a:pt x="363544" y="323932"/>
                  </a:lnTo>
                  <a:lnTo>
                    <a:pt x="379146" y="323883"/>
                  </a:lnTo>
                  <a:lnTo>
                    <a:pt x="419429" y="311997"/>
                  </a:lnTo>
                  <a:lnTo>
                    <a:pt x="468056" y="268847"/>
                  </a:lnTo>
                  <a:lnTo>
                    <a:pt x="494088" y="229717"/>
                  </a:lnTo>
                  <a:lnTo>
                    <a:pt x="520514" y="175775"/>
                  </a:lnTo>
                  <a:lnTo>
                    <a:pt x="546768" y="104687"/>
                  </a:lnTo>
                  <a:lnTo>
                    <a:pt x="546427" y="98879"/>
                  </a:lnTo>
                  <a:lnTo>
                    <a:pt x="532178" y="61017"/>
                  </a:lnTo>
                  <a:lnTo>
                    <a:pt x="497979" y="27137"/>
                  </a:lnTo>
                  <a:lnTo>
                    <a:pt x="456733" y="10743"/>
                  </a:lnTo>
                  <a:lnTo>
                    <a:pt x="435044" y="5832"/>
                  </a:lnTo>
                  <a:lnTo>
                    <a:pt x="428248" y="272"/>
                  </a:lnTo>
                  <a:lnTo>
                    <a:pt x="421348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157176" y="4486503"/>
              <a:ext cx="95146" cy="116309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799593" y="2815054"/>
              <a:ext cx="227595" cy="240086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8046865" y="2889215"/>
              <a:ext cx="173670" cy="166246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250136" y="2892810"/>
              <a:ext cx="148937" cy="162330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8440318" y="2889812"/>
              <a:ext cx="170989" cy="240704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18643307" y="2809108"/>
              <a:ext cx="46990" cy="243204"/>
            </a:xfrm>
            <a:custGeom>
              <a:avLst/>
              <a:gdLst/>
              <a:ahLst/>
              <a:cxnLst/>
              <a:rect l="l" t="t" r="r" b="b"/>
              <a:pathLst>
                <a:path w="46990" h="243205">
                  <a:moveTo>
                    <a:pt x="46773" y="0"/>
                  </a:moveTo>
                  <a:lnTo>
                    <a:pt x="0" y="0"/>
                  </a:lnTo>
                  <a:lnTo>
                    <a:pt x="0" y="242788"/>
                  </a:lnTo>
                  <a:lnTo>
                    <a:pt x="46773" y="242788"/>
                  </a:lnTo>
                  <a:lnTo>
                    <a:pt x="46773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8" name="object 12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7531841" y="3247320"/>
              <a:ext cx="170989" cy="240704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8721484" y="2888937"/>
              <a:ext cx="163534" cy="166518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7725065" y="3246444"/>
              <a:ext cx="163544" cy="166518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7920623" y="3247329"/>
              <a:ext cx="148937" cy="162047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8096293" y="3246441"/>
              <a:ext cx="132865" cy="166518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18254481" y="3166008"/>
              <a:ext cx="57785" cy="243840"/>
            </a:xfrm>
            <a:custGeom>
              <a:avLst/>
              <a:gdLst/>
              <a:ahLst/>
              <a:cxnLst/>
              <a:rect l="l" t="t" r="r" b="b"/>
              <a:pathLst>
                <a:path w="57784" h="243839">
                  <a:moveTo>
                    <a:pt x="52406" y="84290"/>
                  </a:moveTo>
                  <a:lnTo>
                    <a:pt x="5633" y="84290"/>
                  </a:lnTo>
                  <a:lnTo>
                    <a:pt x="5633" y="243364"/>
                  </a:lnTo>
                  <a:lnTo>
                    <a:pt x="52406" y="243364"/>
                  </a:lnTo>
                  <a:lnTo>
                    <a:pt x="52406" y="84290"/>
                  </a:lnTo>
                  <a:close/>
                </a:path>
                <a:path w="57784" h="243839">
                  <a:moveTo>
                    <a:pt x="28595" y="0"/>
                  </a:moveTo>
                  <a:lnTo>
                    <a:pt x="17585" y="2253"/>
                  </a:lnTo>
                  <a:lnTo>
                    <a:pt x="8482" y="8415"/>
                  </a:lnTo>
                  <a:lnTo>
                    <a:pt x="2287" y="17590"/>
                  </a:lnTo>
                  <a:lnTo>
                    <a:pt x="0" y="28878"/>
                  </a:lnTo>
                  <a:lnTo>
                    <a:pt x="2287" y="40020"/>
                  </a:lnTo>
                  <a:lnTo>
                    <a:pt x="8482" y="49116"/>
                  </a:lnTo>
                  <a:lnTo>
                    <a:pt x="17585" y="55247"/>
                  </a:lnTo>
                  <a:lnTo>
                    <a:pt x="28595" y="57495"/>
                  </a:lnTo>
                  <a:lnTo>
                    <a:pt x="40060" y="55247"/>
                  </a:lnTo>
                  <a:lnTo>
                    <a:pt x="49324" y="49116"/>
                  </a:lnTo>
                  <a:lnTo>
                    <a:pt x="55520" y="40020"/>
                  </a:lnTo>
                  <a:lnTo>
                    <a:pt x="57778" y="28878"/>
                  </a:lnTo>
                  <a:lnTo>
                    <a:pt x="55520" y="17590"/>
                  </a:lnTo>
                  <a:lnTo>
                    <a:pt x="49324" y="8415"/>
                  </a:lnTo>
                  <a:lnTo>
                    <a:pt x="40060" y="2253"/>
                  </a:lnTo>
                  <a:lnTo>
                    <a:pt x="28595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4" name="object 13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8336843" y="3246723"/>
              <a:ext cx="173670" cy="166246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8541976" y="3247329"/>
              <a:ext cx="148937" cy="162047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8720507" y="3246444"/>
              <a:ext cx="163544" cy="166518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8916057" y="3246441"/>
              <a:ext cx="245666" cy="166518"/>
            </a:xfrm>
            <a:prstGeom prst="rect">
              <a:avLst/>
            </a:prstGeom>
          </p:spPr>
        </p:pic>
      </p:grpSp>
      <p:grpSp>
        <p:nvGrpSpPr>
          <p:cNvPr id="138" name="object 138"/>
          <p:cNvGrpSpPr/>
          <p:nvPr/>
        </p:nvGrpSpPr>
        <p:grpSpPr>
          <a:xfrm>
            <a:off x="8368859" y="8556921"/>
            <a:ext cx="708660" cy="213995"/>
            <a:chOff x="8368859" y="8556921"/>
            <a:chExt cx="708660" cy="213995"/>
          </a:xfrm>
        </p:grpSpPr>
        <p:pic>
          <p:nvPicPr>
            <p:cNvPr id="139" name="object 13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368859" y="8556921"/>
              <a:ext cx="295330" cy="213509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683937" y="8620481"/>
              <a:ext cx="130613" cy="149419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838715" y="8578824"/>
              <a:ext cx="238386" cy="191607"/>
            </a:xfrm>
            <a:prstGeom prst="rect">
              <a:avLst/>
            </a:prstGeom>
          </p:spPr>
        </p:pic>
      </p:grpSp>
      <p:grpSp>
        <p:nvGrpSpPr>
          <p:cNvPr id="142" name="object 142"/>
          <p:cNvGrpSpPr/>
          <p:nvPr/>
        </p:nvGrpSpPr>
        <p:grpSpPr>
          <a:xfrm>
            <a:off x="8180585" y="8870129"/>
            <a:ext cx="1073785" cy="222885"/>
            <a:chOff x="8180585" y="8870129"/>
            <a:chExt cx="1073785" cy="222885"/>
          </a:xfrm>
        </p:grpSpPr>
        <p:pic>
          <p:nvPicPr>
            <p:cNvPr id="143" name="object 14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180585" y="8942662"/>
              <a:ext cx="387359" cy="150225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8597226" y="8870651"/>
              <a:ext cx="246379" cy="219075"/>
            </a:xfrm>
            <a:custGeom>
              <a:avLst/>
              <a:gdLst/>
              <a:ahLst/>
              <a:cxnLst/>
              <a:rect l="l" t="t" r="r" b="b"/>
              <a:pathLst>
                <a:path w="246379" h="219075">
                  <a:moveTo>
                    <a:pt x="42202" y="0"/>
                  </a:moveTo>
                  <a:lnTo>
                    <a:pt x="0" y="0"/>
                  </a:lnTo>
                  <a:lnTo>
                    <a:pt x="0" y="219011"/>
                  </a:lnTo>
                  <a:lnTo>
                    <a:pt x="42202" y="219011"/>
                  </a:lnTo>
                  <a:lnTo>
                    <a:pt x="42202" y="0"/>
                  </a:lnTo>
                  <a:close/>
                </a:path>
                <a:path w="246379" h="219075">
                  <a:moveTo>
                    <a:pt x="121272" y="0"/>
                  </a:moveTo>
                  <a:lnTo>
                    <a:pt x="79082" y="0"/>
                  </a:lnTo>
                  <a:lnTo>
                    <a:pt x="79082" y="219011"/>
                  </a:lnTo>
                  <a:lnTo>
                    <a:pt x="121272" y="219011"/>
                  </a:lnTo>
                  <a:lnTo>
                    <a:pt x="121272" y="0"/>
                  </a:lnTo>
                  <a:close/>
                </a:path>
                <a:path w="246379" h="219075">
                  <a:moveTo>
                    <a:pt x="245897" y="110985"/>
                  </a:moveTo>
                  <a:lnTo>
                    <a:pt x="157213" y="110985"/>
                  </a:lnTo>
                  <a:lnTo>
                    <a:pt x="157213" y="152374"/>
                  </a:lnTo>
                  <a:lnTo>
                    <a:pt x="245897" y="152374"/>
                  </a:lnTo>
                  <a:lnTo>
                    <a:pt x="245897" y="110985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5" name="object 14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874253" y="8870129"/>
              <a:ext cx="379835" cy="222757"/>
            </a:xfrm>
            <a:prstGeom prst="rect">
              <a:avLst/>
            </a:prstGeom>
          </p:spPr>
        </p:pic>
      </p:grpSp>
      <p:grpSp>
        <p:nvGrpSpPr>
          <p:cNvPr id="146" name="object 146"/>
          <p:cNvGrpSpPr/>
          <p:nvPr/>
        </p:nvGrpSpPr>
        <p:grpSpPr>
          <a:xfrm>
            <a:off x="8420482" y="9198498"/>
            <a:ext cx="596265" cy="216535"/>
            <a:chOff x="8420482" y="9198498"/>
            <a:chExt cx="596265" cy="216535"/>
          </a:xfrm>
        </p:grpSpPr>
        <p:pic>
          <p:nvPicPr>
            <p:cNvPr id="147" name="object 14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420482" y="9198498"/>
              <a:ext cx="154016" cy="213637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598819" y="9198502"/>
              <a:ext cx="417519" cy="216338"/>
            </a:xfrm>
            <a:prstGeom prst="rect">
              <a:avLst/>
            </a:prstGeom>
          </p:spPr>
        </p:pic>
      </p:grpSp>
      <p:grpSp>
        <p:nvGrpSpPr>
          <p:cNvPr id="149" name="object 149"/>
          <p:cNvGrpSpPr/>
          <p:nvPr/>
        </p:nvGrpSpPr>
        <p:grpSpPr>
          <a:xfrm>
            <a:off x="10273960" y="8556781"/>
            <a:ext cx="675640" cy="213995"/>
            <a:chOff x="10273960" y="8556781"/>
            <a:chExt cx="675640" cy="213995"/>
          </a:xfrm>
        </p:grpSpPr>
        <p:pic>
          <p:nvPicPr>
            <p:cNvPr id="150" name="object 15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273960" y="8556781"/>
              <a:ext cx="232181" cy="210433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538545" y="8578824"/>
              <a:ext cx="410729" cy="191607"/>
            </a:xfrm>
            <a:prstGeom prst="rect">
              <a:avLst/>
            </a:prstGeom>
          </p:spPr>
        </p:pic>
      </p:grpSp>
      <p:grpSp>
        <p:nvGrpSpPr>
          <p:cNvPr id="152" name="object 152"/>
          <p:cNvGrpSpPr/>
          <p:nvPr/>
        </p:nvGrpSpPr>
        <p:grpSpPr>
          <a:xfrm>
            <a:off x="10069221" y="8870129"/>
            <a:ext cx="1073785" cy="222885"/>
            <a:chOff x="10069221" y="8870129"/>
            <a:chExt cx="1073785" cy="222885"/>
          </a:xfrm>
        </p:grpSpPr>
        <p:pic>
          <p:nvPicPr>
            <p:cNvPr id="153" name="object 1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069221" y="8942662"/>
              <a:ext cx="387358" cy="150225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10485869" y="8870651"/>
              <a:ext cx="246379" cy="219075"/>
            </a:xfrm>
            <a:custGeom>
              <a:avLst/>
              <a:gdLst/>
              <a:ahLst/>
              <a:cxnLst/>
              <a:rect l="l" t="t" r="r" b="b"/>
              <a:pathLst>
                <a:path w="246379" h="219075">
                  <a:moveTo>
                    <a:pt x="42189" y="0"/>
                  </a:moveTo>
                  <a:lnTo>
                    <a:pt x="0" y="0"/>
                  </a:lnTo>
                  <a:lnTo>
                    <a:pt x="0" y="219011"/>
                  </a:lnTo>
                  <a:lnTo>
                    <a:pt x="42189" y="219011"/>
                  </a:lnTo>
                  <a:lnTo>
                    <a:pt x="42189" y="0"/>
                  </a:lnTo>
                  <a:close/>
                </a:path>
                <a:path w="246379" h="219075">
                  <a:moveTo>
                    <a:pt x="121272" y="0"/>
                  </a:moveTo>
                  <a:lnTo>
                    <a:pt x="79070" y="0"/>
                  </a:lnTo>
                  <a:lnTo>
                    <a:pt x="79070" y="219011"/>
                  </a:lnTo>
                  <a:lnTo>
                    <a:pt x="121272" y="219011"/>
                  </a:lnTo>
                  <a:lnTo>
                    <a:pt x="121272" y="0"/>
                  </a:lnTo>
                  <a:close/>
                </a:path>
                <a:path w="246379" h="219075">
                  <a:moveTo>
                    <a:pt x="245897" y="110985"/>
                  </a:moveTo>
                  <a:lnTo>
                    <a:pt x="157213" y="110985"/>
                  </a:lnTo>
                  <a:lnTo>
                    <a:pt x="157213" y="152374"/>
                  </a:lnTo>
                  <a:lnTo>
                    <a:pt x="245897" y="152374"/>
                  </a:lnTo>
                  <a:lnTo>
                    <a:pt x="245897" y="110985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5" name="object 15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762888" y="8870129"/>
              <a:ext cx="379835" cy="222757"/>
            </a:xfrm>
            <a:prstGeom prst="rect">
              <a:avLst/>
            </a:prstGeom>
          </p:spPr>
        </p:pic>
      </p:grpSp>
      <p:grpSp>
        <p:nvGrpSpPr>
          <p:cNvPr id="156" name="object 156"/>
          <p:cNvGrpSpPr/>
          <p:nvPr/>
        </p:nvGrpSpPr>
        <p:grpSpPr>
          <a:xfrm>
            <a:off x="10309117" y="9198498"/>
            <a:ext cx="596265" cy="216535"/>
            <a:chOff x="10309117" y="9198498"/>
            <a:chExt cx="596265" cy="216535"/>
          </a:xfrm>
        </p:grpSpPr>
        <p:pic>
          <p:nvPicPr>
            <p:cNvPr id="157" name="object 15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309117" y="9198498"/>
              <a:ext cx="154005" cy="213637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487463" y="9198502"/>
              <a:ext cx="417508" cy="216338"/>
            </a:xfrm>
            <a:prstGeom prst="rect">
              <a:avLst/>
            </a:prstGeom>
          </p:spPr>
        </p:pic>
      </p:grpSp>
      <p:grpSp>
        <p:nvGrpSpPr>
          <p:cNvPr id="159" name="object 159"/>
          <p:cNvGrpSpPr/>
          <p:nvPr/>
        </p:nvGrpSpPr>
        <p:grpSpPr>
          <a:xfrm>
            <a:off x="13245803" y="8556921"/>
            <a:ext cx="708660" cy="213995"/>
            <a:chOff x="13245803" y="8556921"/>
            <a:chExt cx="708660" cy="213995"/>
          </a:xfrm>
        </p:grpSpPr>
        <p:pic>
          <p:nvPicPr>
            <p:cNvPr id="160" name="object 16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3245803" y="8556921"/>
              <a:ext cx="295329" cy="213509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3560880" y="8620481"/>
              <a:ext cx="130613" cy="149419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3715657" y="8578824"/>
              <a:ext cx="238386" cy="191607"/>
            </a:xfrm>
            <a:prstGeom prst="rect">
              <a:avLst/>
            </a:prstGeom>
          </p:spPr>
        </p:pic>
      </p:grpSp>
      <p:grpSp>
        <p:nvGrpSpPr>
          <p:cNvPr id="163" name="object 163"/>
          <p:cNvGrpSpPr/>
          <p:nvPr/>
        </p:nvGrpSpPr>
        <p:grpSpPr>
          <a:xfrm>
            <a:off x="13057528" y="8870129"/>
            <a:ext cx="1073785" cy="222885"/>
            <a:chOff x="13057528" y="8870129"/>
            <a:chExt cx="1073785" cy="222885"/>
          </a:xfrm>
        </p:grpSpPr>
        <p:pic>
          <p:nvPicPr>
            <p:cNvPr id="164" name="object 1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3057528" y="8942662"/>
              <a:ext cx="387358" cy="150225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13474179" y="8870651"/>
              <a:ext cx="246379" cy="219075"/>
            </a:xfrm>
            <a:custGeom>
              <a:avLst/>
              <a:gdLst/>
              <a:ahLst/>
              <a:cxnLst/>
              <a:rect l="l" t="t" r="r" b="b"/>
              <a:pathLst>
                <a:path w="246380" h="219075">
                  <a:moveTo>
                    <a:pt x="42202" y="0"/>
                  </a:moveTo>
                  <a:lnTo>
                    <a:pt x="0" y="0"/>
                  </a:lnTo>
                  <a:lnTo>
                    <a:pt x="0" y="219011"/>
                  </a:lnTo>
                  <a:lnTo>
                    <a:pt x="42202" y="219011"/>
                  </a:lnTo>
                  <a:lnTo>
                    <a:pt x="42202" y="0"/>
                  </a:lnTo>
                  <a:close/>
                </a:path>
                <a:path w="246380" h="219075">
                  <a:moveTo>
                    <a:pt x="121259" y="0"/>
                  </a:moveTo>
                  <a:lnTo>
                    <a:pt x="79057" y="0"/>
                  </a:lnTo>
                  <a:lnTo>
                    <a:pt x="79057" y="219011"/>
                  </a:lnTo>
                  <a:lnTo>
                    <a:pt x="121259" y="219011"/>
                  </a:lnTo>
                  <a:lnTo>
                    <a:pt x="121259" y="0"/>
                  </a:lnTo>
                  <a:close/>
                </a:path>
                <a:path w="246380" h="219075">
                  <a:moveTo>
                    <a:pt x="245884" y="110985"/>
                  </a:moveTo>
                  <a:lnTo>
                    <a:pt x="157200" y="110985"/>
                  </a:lnTo>
                  <a:lnTo>
                    <a:pt x="157200" y="152374"/>
                  </a:lnTo>
                  <a:lnTo>
                    <a:pt x="245884" y="152374"/>
                  </a:lnTo>
                  <a:lnTo>
                    <a:pt x="245884" y="110985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6" name="object 16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3751195" y="8870129"/>
              <a:ext cx="379837" cy="222757"/>
            </a:xfrm>
            <a:prstGeom prst="rect">
              <a:avLst/>
            </a:prstGeom>
          </p:spPr>
        </p:pic>
      </p:grpSp>
      <p:grpSp>
        <p:nvGrpSpPr>
          <p:cNvPr id="167" name="object 167"/>
          <p:cNvGrpSpPr/>
          <p:nvPr/>
        </p:nvGrpSpPr>
        <p:grpSpPr>
          <a:xfrm>
            <a:off x="13297425" y="9198498"/>
            <a:ext cx="596265" cy="216535"/>
            <a:chOff x="13297425" y="9198498"/>
            <a:chExt cx="596265" cy="216535"/>
          </a:xfrm>
        </p:grpSpPr>
        <p:pic>
          <p:nvPicPr>
            <p:cNvPr id="168" name="object 16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3297425" y="9198498"/>
              <a:ext cx="154005" cy="213637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3475770" y="9198502"/>
              <a:ext cx="417508" cy="216338"/>
            </a:xfrm>
            <a:prstGeom prst="rect">
              <a:avLst/>
            </a:prstGeom>
          </p:spPr>
        </p:pic>
      </p:grpSp>
      <p:grpSp>
        <p:nvGrpSpPr>
          <p:cNvPr id="170" name="object 170"/>
          <p:cNvGrpSpPr/>
          <p:nvPr/>
        </p:nvGrpSpPr>
        <p:grpSpPr>
          <a:xfrm>
            <a:off x="15150895" y="8556781"/>
            <a:ext cx="675640" cy="213995"/>
            <a:chOff x="15150895" y="8556781"/>
            <a:chExt cx="675640" cy="213995"/>
          </a:xfrm>
        </p:grpSpPr>
        <p:pic>
          <p:nvPicPr>
            <p:cNvPr id="171" name="object 17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5150895" y="8556781"/>
              <a:ext cx="232191" cy="210433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5415488" y="8578824"/>
              <a:ext cx="410729" cy="191607"/>
            </a:xfrm>
            <a:prstGeom prst="rect">
              <a:avLst/>
            </a:prstGeom>
          </p:spPr>
        </p:pic>
      </p:grpSp>
      <p:grpSp>
        <p:nvGrpSpPr>
          <p:cNvPr id="173" name="object 173"/>
          <p:cNvGrpSpPr/>
          <p:nvPr/>
        </p:nvGrpSpPr>
        <p:grpSpPr>
          <a:xfrm>
            <a:off x="14946176" y="8870129"/>
            <a:ext cx="1073785" cy="222885"/>
            <a:chOff x="14946176" y="8870129"/>
            <a:chExt cx="1073785" cy="222885"/>
          </a:xfrm>
        </p:grpSpPr>
        <p:pic>
          <p:nvPicPr>
            <p:cNvPr id="174" name="object 17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4946176" y="8942662"/>
              <a:ext cx="387336" cy="150225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15362809" y="8870651"/>
              <a:ext cx="246379" cy="219075"/>
            </a:xfrm>
            <a:custGeom>
              <a:avLst/>
              <a:gdLst/>
              <a:ahLst/>
              <a:cxnLst/>
              <a:rect l="l" t="t" r="r" b="b"/>
              <a:pathLst>
                <a:path w="246380" h="219075">
                  <a:moveTo>
                    <a:pt x="42176" y="0"/>
                  </a:moveTo>
                  <a:lnTo>
                    <a:pt x="0" y="0"/>
                  </a:lnTo>
                  <a:lnTo>
                    <a:pt x="0" y="219011"/>
                  </a:lnTo>
                  <a:lnTo>
                    <a:pt x="42176" y="219011"/>
                  </a:lnTo>
                  <a:lnTo>
                    <a:pt x="42176" y="0"/>
                  </a:lnTo>
                  <a:close/>
                </a:path>
                <a:path w="246380" h="219075">
                  <a:moveTo>
                    <a:pt x="121259" y="0"/>
                  </a:moveTo>
                  <a:lnTo>
                    <a:pt x="79057" y="0"/>
                  </a:lnTo>
                  <a:lnTo>
                    <a:pt x="79057" y="219011"/>
                  </a:lnTo>
                  <a:lnTo>
                    <a:pt x="121259" y="219011"/>
                  </a:lnTo>
                  <a:lnTo>
                    <a:pt x="121259" y="0"/>
                  </a:lnTo>
                  <a:close/>
                </a:path>
                <a:path w="246380" h="219075">
                  <a:moveTo>
                    <a:pt x="245897" y="110985"/>
                  </a:moveTo>
                  <a:lnTo>
                    <a:pt x="157200" y="110985"/>
                  </a:lnTo>
                  <a:lnTo>
                    <a:pt x="157200" y="152374"/>
                  </a:lnTo>
                  <a:lnTo>
                    <a:pt x="245897" y="152374"/>
                  </a:lnTo>
                  <a:lnTo>
                    <a:pt x="245897" y="110985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6" name="object 17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5639831" y="8870129"/>
              <a:ext cx="379829" cy="222757"/>
            </a:xfrm>
            <a:prstGeom prst="rect">
              <a:avLst/>
            </a:prstGeom>
          </p:spPr>
        </p:pic>
      </p:grpSp>
      <p:grpSp>
        <p:nvGrpSpPr>
          <p:cNvPr id="177" name="object 177"/>
          <p:cNvGrpSpPr/>
          <p:nvPr/>
        </p:nvGrpSpPr>
        <p:grpSpPr>
          <a:xfrm>
            <a:off x="15186060" y="9198498"/>
            <a:ext cx="596265" cy="216535"/>
            <a:chOff x="15186060" y="9198498"/>
            <a:chExt cx="596265" cy="216535"/>
          </a:xfrm>
        </p:grpSpPr>
        <p:pic>
          <p:nvPicPr>
            <p:cNvPr id="178" name="object 17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186060" y="9198498"/>
              <a:ext cx="154005" cy="213637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364388" y="9198502"/>
              <a:ext cx="417519" cy="216338"/>
            </a:xfrm>
            <a:prstGeom prst="rect">
              <a:avLst/>
            </a:prstGeom>
          </p:spPr>
        </p:pic>
      </p:grpSp>
      <p:sp>
        <p:nvSpPr>
          <p:cNvPr id="180" name="object 180"/>
          <p:cNvSpPr txBox="1"/>
          <p:nvPr/>
        </p:nvSpPr>
        <p:spPr>
          <a:xfrm>
            <a:off x="7840463" y="1679393"/>
            <a:ext cx="5793740" cy="339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-35">
                <a:solidFill>
                  <a:srgbClr val="412468"/>
                </a:solidFill>
                <a:latin typeface="Arial Black"/>
                <a:cs typeface="Arial Black"/>
              </a:rPr>
              <a:t>Weekly</a:t>
            </a:r>
            <a:r>
              <a:rPr dirty="0" sz="2050" spc="-1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95">
                <a:solidFill>
                  <a:srgbClr val="412468"/>
                </a:solidFill>
                <a:latin typeface="Arial Black"/>
                <a:cs typeface="Arial Black"/>
              </a:rPr>
              <a:t>income</a:t>
            </a:r>
            <a:r>
              <a:rPr dirty="0" sz="2050" spc="-1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30">
                <a:solidFill>
                  <a:srgbClr val="412468"/>
                </a:solidFill>
                <a:latin typeface="Arial Black"/>
                <a:cs typeface="Arial Black"/>
              </a:rPr>
              <a:t>from</a:t>
            </a:r>
            <a:r>
              <a:rPr dirty="0" sz="2050" spc="-1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95">
                <a:solidFill>
                  <a:srgbClr val="412468"/>
                </a:solidFill>
                <a:latin typeface="Arial Black"/>
                <a:cs typeface="Arial Black"/>
              </a:rPr>
              <a:t>occupational</a:t>
            </a:r>
            <a:r>
              <a:rPr dirty="0" sz="2050" spc="-1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75">
                <a:solidFill>
                  <a:srgbClr val="412468"/>
                </a:solidFill>
                <a:latin typeface="Arial Black"/>
                <a:cs typeface="Arial Black"/>
              </a:rPr>
              <a:t>pensions</a:t>
            </a:r>
            <a:endParaRPr sz="2050">
              <a:latin typeface="Arial Black"/>
              <a:cs typeface="Arial Black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2" name="object 182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183" name="object 183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83C1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/>
              <a:t>Financial</a:t>
            </a:r>
            <a:r>
              <a:rPr dirty="0" spc="-250"/>
              <a:t> </a:t>
            </a:r>
            <a:r>
              <a:rPr dirty="0" spc="-135"/>
              <a:t>security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4620895" cy="574294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445770">
              <a:lnSpc>
                <a:spcPts val="5610"/>
              </a:lnSpc>
              <a:spcBef>
                <a:spcPts val="555"/>
              </a:spcBef>
            </a:pPr>
            <a:r>
              <a:rPr dirty="0" sz="4950" spc="-120">
                <a:solidFill>
                  <a:srgbClr val="412468"/>
                </a:solidFill>
                <a:latin typeface="Arial Black"/>
                <a:cs typeface="Arial Black"/>
              </a:rPr>
              <a:t>One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">
                <a:solidFill>
                  <a:srgbClr val="412468"/>
                </a:solidFill>
                <a:latin typeface="Arial Black"/>
                <a:cs typeface="Arial Black"/>
              </a:rPr>
              <a:t>ten </a:t>
            </a:r>
            <a:r>
              <a:rPr dirty="0" sz="4950" spc="-320">
                <a:solidFill>
                  <a:srgbClr val="412468"/>
                </a:solidFill>
                <a:latin typeface="Arial Black"/>
                <a:cs typeface="Arial Black"/>
              </a:rPr>
              <a:t>pensioners </a:t>
            </a:r>
            <a:r>
              <a:rPr dirty="0" sz="4950" spc="-340">
                <a:solidFill>
                  <a:srgbClr val="412468"/>
                </a:solidFill>
                <a:latin typeface="Arial Black"/>
                <a:cs typeface="Arial Black"/>
              </a:rPr>
              <a:t>have</a:t>
            </a:r>
            <a:r>
              <a:rPr dirty="0" sz="4950" spc="-5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">
                <a:solidFill>
                  <a:srgbClr val="412468"/>
                </a:solidFill>
                <a:latin typeface="Arial Black"/>
                <a:cs typeface="Arial Black"/>
              </a:rPr>
              <a:t>no </a:t>
            </a:r>
            <a:r>
              <a:rPr dirty="0" sz="4950" spc="-355">
                <a:solidFill>
                  <a:srgbClr val="412468"/>
                </a:solidFill>
                <a:latin typeface="Arial Black"/>
                <a:cs typeface="Arial Black"/>
              </a:rPr>
              <a:t>savings</a:t>
            </a:r>
            <a:r>
              <a:rPr dirty="0" sz="4950" spc="-5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at</a:t>
            </a:r>
            <a:r>
              <a:rPr dirty="0" sz="4950" spc="-5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00">
                <a:solidFill>
                  <a:srgbClr val="412468"/>
                </a:solidFill>
                <a:latin typeface="Arial Black"/>
                <a:cs typeface="Arial Black"/>
              </a:rPr>
              <a:t>all.</a:t>
            </a:r>
            <a:endParaRPr sz="4950">
              <a:latin typeface="Arial Black"/>
              <a:cs typeface="Arial Black"/>
            </a:endParaRPr>
          </a:p>
          <a:p>
            <a:pPr marL="12700" marR="1109345">
              <a:lnSpc>
                <a:spcPct val="103699"/>
              </a:lnSpc>
              <a:spcBef>
                <a:spcPts val="1910"/>
              </a:spcBef>
            </a:pPr>
            <a:r>
              <a:rPr dirty="0" sz="2850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r>
              <a:rPr dirty="0" sz="2850" spc="-2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90">
                <a:solidFill>
                  <a:srgbClr val="412468"/>
                </a:solidFill>
                <a:latin typeface="Arial Black"/>
                <a:cs typeface="Arial Black"/>
              </a:rPr>
              <a:t>a</a:t>
            </a:r>
            <a:r>
              <a:rPr dirty="0" sz="2850" spc="-2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90">
                <a:solidFill>
                  <a:srgbClr val="412468"/>
                </a:solidFill>
                <a:latin typeface="Arial Black"/>
                <a:cs typeface="Arial Black"/>
              </a:rPr>
              <a:t>quarter</a:t>
            </a:r>
            <a:r>
              <a:rPr dirty="0" sz="2850" spc="-2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40">
                <a:solidFill>
                  <a:srgbClr val="412468"/>
                </a:solidFill>
                <a:latin typeface="Arial Black"/>
                <a:cs typeface="Arial Black"/>
              </a:rPr>
              <a:t>have </a:t>
            </a:r>
            <a:r>
              <a:rPr dirty="0" sz="2850" spc="-220">
                <a:solidFill>
                  <a:srgbClr val="412468"/>
                </a:solidFill>
                <a:latin typeface="Arial Black"/>
                <a:cs typeface="Arial Black"/>
              </a:rPr>
              <a:t>less</a:t>
            </a:r>
            <a:r>
              <a:rPr dirty="0" sz="2850" spc="-25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14">
                <a:solidFill>
                  <a:srgbClr val="412468"/>
                </a:solidFill>
                <a:latin typeface="Arial Black"/>
                <a:cs typeface="Arial Black"/>
              </a:rPr>
              <a:t>than</a:t>
            </a:r>
            <a:r>
              <a:rPr dirty="0" sz="2850" spc="-25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Arial Black"/>
                <a:cs typeface="Arial Black"/>
              </a:rPr>
              <a:t>£1,500.</a:t>
            </a:r>
            <a:endParaRPr sz="2850">
              <a:latin typeface="Arial Black"/>
              <a:cs typeface="Arial Black"/>
            </a:endParaRPr>
          </a:p>
          <a:p>
            <a:pPr marL="12700" marR="5080">
              <a:lnSpc>
                <a:spcPct val="103699"/>
              </a:lnSpc>
              <a:spcBef>
                <a:spcPts val="2475"/>
              </a:spcBef>
            </a:pPr>
            <a:r>
              <a:rPr dirty="0" sz="2850" spc="-130">
                <a:solidFill>
                  <a:srgbClr val="412468"/>
                </a:solidFill>
                <a:latin typeface="Arial Black"/>
                <a:cs typeface="Arial Black"/>
              </a:rPr>
              <a:t>Single</a:t>
            </a:r>
            <a:r>
              <a:rPr dirty="0" sz="2850" spc="-24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14">
                <a:solidFill>
                  <a:srgbClr val="412468"/>
                </a:solidFill>
                <a:latin typeface="Arial Black"/>
                <a:cs typeface="Arial Black"/>
              </a:rPr>
              <a:t>female</a:t>
            </a:r>
            <a:r>
              <a:rPr dirty="0" sz="2850" spc="-24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25">
                <a:solidFill>
                  <a:srgbClr val="412468"/>
                </a:solidFill>
                <a:latin typeface="Arial Black"/>
                <a:cs typeface="Arial Black"/>
              </a:rPr>
              <a:t>pensioners </a:t>
            </a:r>
            <a:r>
              <a:rPr dirty="0" sz="2850" spc="-145">
                <a:solidFill>
                  <a:srgbClr val="412468"/>
                </a:solidFill>
                <a:latin typeface="Arial Black"/>
                <a:cs typeface="Arial Black"/>
              </a:rPr>
              <a:t>are</a:t>
            </a:r>
            <a:r>
              <a:rPr dirty="0" sz="2850" spc="-2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80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2850" spc="-2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14">
                <a:solidFill>
                  <a:srgbClr val="412468"/>
                </a:solidFill>
                <a:latin typeface="Arial Black"/>
                <a:cs typeface="Arial Black"/>
              </a:rPr>
              <a:t>most</a:t>
            </a:r>
            <a:r>
              <a:rPr dirty="0" sz="2850" spc="-2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35">
                <a:solidFill>
                  <a:srgbClr val="412468"/>
                </a:solidFill>
                <a:latin typeface="Arial Black"/>
                <a:cs typeface="Arial Black"/>
              </a:rPr>
              <a:t>likely</a:t>
            </a:r>
            <a:r>
              <a:rPr dirty="0" sz="2850" spc="-2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25">
                <a:solidFill>
                  <a:srgbClr val="412468"/>
                </a:solidFill>
                <a:latin typeface="Arial Black"/>
                <a:cs typeface="Arial Black"/>
              </a:rPr>
              <a:t>to </a:t>
            </a:r>
            <a:r>
              <a:rPr dirty="0" sz="2850" spc="-160">
                <a:solidFill>
                  <a:srgbClr val="412468"/>
                </a:solidFill>
                <a:latin typeface="Arial Black"/>
                <a:cs typeface="Arial Black"/>
              </a:rPr>
              <a:t>have</a:t>
            </a:r>
            <a:r>
              <a:rPr dirty="0" sz="2850" spc="-2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70">
                <a:solidFill>
                  <a:srgbClr val="412468"/>
                </a:solidFill>
                <a:latin typeface="Arial Black"/>
                <a:cs typeface="Arial Black"/>
              </a:rPr>
              <a:t>no</a:t>
            </a:r>
            <a:r>
              <a:rPr dirty="0" sz="2850" spc="-2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50">
                <a:solidFill>
                  <a:srgbClr val="412468"/>
                </a:solidFill>
                <a:latin typeface="Arial Black"/>
                <a:cs typeface="Arial Black"/>
              </a:rPr>
              <a:t>or</a:t>
            </a:r>
            <a:r>
              <a:rPr dirty="0" sz="2850" spc="-2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25">
                <a:solidFill>
                  <a:srgbClr val="412468"/>
                </a:solidFill>
                <a:latin typeface="Arial Black"/>
                <a:cs typeface="Arial Black"/>
              </a:rPr>
              <a:t>low</a:t>
            </a:r>
            <a:r>
              <a:rPr dirty="0" sz="2850" spc="-2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20">
                <a:solidFill>
                  <a:srgbClr val="412468"/>
                </a:solidFill>
                <a:latin typeface="Arial Black"/>
                <a:cs typeface="Arial Black"/>
              </a:rPr>
              <a:t>savings.</a:t>
            </a:r>
            <a:endParaRPr sz="28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832485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55">
                <a:solidFill>
                  <a:srgbClr val="412468"/>
                </a:solidFill>
                <a:latin typeface="Lucida Sans Unicode"/>
                <a:cs typeface="Lucida Sans Unicode"/>
              </a:rPr>
              <a:t>6.06</a:t>
            </a:r>
            <a:r>
              <a:rPr dirty="0" sz="1300" spc="10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better.org.uk/financial-</a:t>
            </a:r>
            <a:r>
              <a:rPr dirty="0" sz="1300" spc="-4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security-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007724" y="3274784"/>
            <a:ext cx="5154295" cy="3991610"/>
            <a:chOff x="14007724" y="3274784"/>
            <a:chExt cx="5154295" cy="3991610"/>
          </a:xfrm>
        </p:grpSpPr>
        <p:sp>
          <p:nvSpPr>
            <p:cNvPr id="5" name="object 5"/>
            <p:cNvSpPr/>
            <p:nvPr/>
          </p:nvSpPr>
          <p:spPr>
            <a:xfrm>
              <a:off x="14007724" y="3901742"/>
              <a:ext cx="1162685" cy="970915"/>
            </a:xfrm>
            <a:custGeom>
              <a:avLst/>
              <a:gdLst/>
              <a:ahLst/>
              <a:cxnLst/>
              <a:rect l="l" t="t" r="r" b="b"/>
              <a:pathLst>
                <a:path w="1162684" h="970914">
                  <a:moveTo>
                    <a:pt x="138222" y="40"/>
                  </a:moveTo>
                  <a:lnTo>
                    <a:pt x="99743" y="11234"/>
                  </a:lnTo>
                  <a:lnTo>
                    <a:pt x="64117" y="70646"/>
                  </a:lnTo>
                  <a:lnTo>
                    <a:pt x="45343" y="114840"/>
                  </a:lnTo>
                  <a:lnTo>
                    <a:pt x="29860" y="159625"/>
                  </a:lnTo>
                  <a:lnTo>
                    <a:pt x="17627" y="204830"/>
                  </a:lnTo>
                  <a:lnTo>
                    <a:pt x="8601" y="250287"/>
                  </a:lnTo>
                  <a:lnTo>
                    <a:pt x="2739" y="295826"/>
                  </a:lnTo>
                  <a:lnTo>
                    <a:pt x="0" y="341277"/>
                  </a:lnTo>
                  <a:lnTo>
                    <a:pt x="339" y="386471"/>
                  </a:lnTo>
                  <a:lnTo>
                    <a:pt x="3715" y="431239"/>
                  </a:lnTo>
                  <a:lnTo>
                    <a:pt x="10085" y="475411"/>
                  </a:lnTo>
                  <a:lnTo>
                    <a:pt x="19406" y="518817"/>
                  </a:lnTo>
                  <a:lnTo>
                    <a:pt x="31637" y="561289"/>
                  </a:lnTo>
                  <a:lnTo>
                    <a:pt x="46734" y="602657"/>
                  </a:lnTo>
                  <a:lnTo>
                    <a:pt x="64654" y="642751"/>
                  </a:lnTo>
                  <a:lnTo>
                    <a:pt x="85356" y="681402"/>
                  </a:lnTo>
                  <a:lnTo>
                    <a:pt x="108796" y="718441"/>
                  </a:lnTo>
                  <a:lnTo>
                    <a:pt x="134933" y="753697"/>
                  </a:lnTo>
                  <a:lnTo>
                    <a:pt x="163723" y="787003"/>
                  </a:lnTo>
                  <a:lnTo>
                    <a:pt x="195123" y="818187"/>
                  </a:lnTo>
                  <a:lnTo>
                    <a:pt x="229093" y="847081"/>
                  </a:lnTo>
                  <a:lnTo>
                    <a:pt x="265587" y="873516"/>
                  </a:lnTo>
                  <a:lnTo>
                    <a:pt x="304565" y="897321"/>
                  </a:lnTo>
                  <a:lnTo>
                    <a:pt x="350843" y="920514"/>
                  </a:lnTo>
                  <a:lnTo>
                    <a:pt x="398652" y="939348"/>
                  </a:lnTo>
                  <a:lnTo>
                    <a:pt x="447750" y="953795"/>
                  </a:lnTo>
                  <a:lnTo>
                    <a:pt x="497890" y="963828"/>
                  </a:lnTo>
                  <a:lnTo>
                    <a:pt x="548828" y="969420"/>
                  </a:lnTo>
                  <a:lnTo>
                    <a:pt x="600321" y="970544"/>
                  </a:lnTo>
                  <a:lnTo>
                    <a:pt x="652122" y="967173"/>
                  </a:lnTo>
                  <a:lnTo>
                    <a:pt x="703987" y="959280"/>
                  </a:lnTo>
                  <a:lnTo>
                    <a:pt x="755672" y="946838"/>
                  </a:lnTo>
                  <a:lnTo>
                    <a:pt x="800489" y="931930"/>
                  </a:lnTo>
                  <a:lnTo>
                    <a:pt x="844166" y="913750"/>
                  </a:lnTo>
                  <a:lnTo>
                    <a:pt x="886522" y="892425"/>
                  </a:lnTo>
                  <a:lnTo>
                    <a:pt x="927376" y="868080"/>
                  </a:lnTo>
                  <a:lnTo>
                    <a:pt x="966545" y="840840"/>
                  </a:lnTo>
                  <a:lnTo>
                    <a:pt x="1003848" y="810832"/>
                  </a:lnTo>
                  <a:lnTo>
                    <a:pt x="1039103" y="778181"/>
                  </a:lnTo>
                  <a:lnTo>
                    <a:pt x="1072128" y="743013"/>
                  </a:lnTo>
                  <a:lnTo>
                    <a:pt x="1102741" y="705454"/>
                  </a:lnTo>
                  <a:lnTo>
                    <a:pt x="1130761" y="665629"/>
                  </a:lnTo>
                  <a:lnTo>
                    <a:pt x="1156005" y="623665"/>
                  </a:lnTo>
                  <a:lnTo>
                    <a:pt x="1162360" y="603521"/>
                  </a:lnTo>
                  <a:lnTo>
                    <a:pt x="1160563" y="583184"/>
                  </a:lnTo>
                  <a:lnTo>
                    <a:pt x="1135137" y="551342"/>
                  </a:lnTo>
                  <a:lnTo>
                    <a:pt x="1094753" y="546760"/>
                  </a:lnTo>
                  <a:lnTo>
                    <a:pt x="1062804" y="572138"/>
                  </a:lnTo>
                  <a:lnTo>
                    <a:pt x="1036805" y="614758"/>
                  </a:lnTo>
                  <a:lnTo>
                    <a:pt x="1007498" y="654725"/>
                  </a:lnTo>
                  <a:lnTo>
                    <a:pt x="975134" y="691836"/>
                  </a:lnTo>
                  <a:lnTo>
                    <a:pt x="939964" y="725889"/>
                  </a:lnTo>
                  <a:lnTo>
                    <a:pt x="902239" y="756679"/>
                  </a:lnTo>
                  <a:lnTo>
                    <a:pt x="862211" y="784006"/>
                  </a:lnTo>
                  <a:lnTo>
                    <a:pt x="820129" y="807666"/>
                  </a:lnTo>
                  <a:lnTo>
                    <a:pt x="776247" y="827457"/>
                  </a:lnTo>
                  <a:lnTo>
                    <a:pt x="730814" y="843176"/>
                  </a:lnTo>
                  <a:lnTo>
                    <a:pt x="678638" y="855721"/>
                  </a:lnTo>
                  <a:lnTo>
                    <a:pt x="630695" y="862269"/>
                  </a:lnTo>
                  <a:lnTo>
                    <a:pt x="582915" y="864138"/>
                  </a:lnTo>
                  <a:lnTo>
                    <a:pt x="535582" y="861359"/>
                  </a:lnTo>
                  <a:lnTo>
                    <a:pt x="488980" y="853963"/>
                  </a:lnTo>
                  <a:lnTo>
                    <a:pt x="443394" y="841979"/>
                  </a:lnTo>
                  <a:lnTo>
                    <a:pt x="399108" y="825438"/>
                  </a:lnTo>
                  <a:lnTo>
                    <a:pt x="356407" y="804371"/>
                  </a:lnTo>
                  <a:lnTo>
                    <a:pt x="317314" y="779990"/>
                  </a:lnTo>
                  <a:lnTo>
                    <a:pt x="281327" y="752357"/>
                  </a:lnTo>
                  <a:lnTo>
                    <a:pt x="248509" y="721731"/>
                  </a:lnTo>
                  <a:lnTo>
                    <a:pt x="218924" y="688370"/>
                  </a:lnTo>
                  <a:lnTo>
                    <a:pt x="192634" y="652533"/>
                  </a:lnTo>
                  <a:lnTo>
                    <a:pt x="169701" y="614476"/>
                  </a:lnTo>
                  <a:lnTo>
                    <a:pt x="150190" y="574460"/>
                  </a:lnTo>
                  <a:lnTo>
                    <a:pt x="134163" y="532741"/>
                  </a:lnTo>
                  <a:lnTo>
                    <a:pt x="121683" y="489579"/>
                  </a:lnTo>
                  <a:lnTo>
                    <a:pt x="112813" y="445230"/>
                  </a:lnTo>
                  <a:lnTo>
                    <a:pt x="107616" y="399955"/>
                  </a:lnTo>
                  <a:lnTo>
                    <a:pt x="106155" y="354010"/>
                  </a:lnTo>
                  <a:lnTo>
                    <a:pt x="108492" y="307654"/>
                  </a:lnTo>
                  <a:lnTo>
                    <a:pt x="114691" y="261146"/>
                  </a:lnTo>
                  <a:lnTo>
                    <a:pt x="124815" y="214743"/>
                  </a:lnTo>
                  <a:lnTo>
                    <a:pt x="138927" y="168704"/>
                  </a:lnTo>
                  <a:lnTo>
                    <a:pt x="157089" y="123286"/>
                  </a:lnTo>
                  <a:lnTo>
                    <a:pt x="179365" y="78749"/>
                  </a:lnTo>
                  <a:lnTo>
                    <a:pt x="185723" y="58608"/>
                  </a:lnTo>
                  <a:lnTo>
                    <a:pt x="183926" y="38283"/>
                  </a:lnTo>
                  <a:lnTo>
                    <a:pt x="174640" y="20108"/>
                  </a:lnTo>
                  <a:lnTo>
                    <a:pt x="158528" y="6417"/>
                  </a:lnTo>
                  <a:lnTo>
                    <a:pt x="148552" y="2153"/>
                  </a:lnTo>
                  <a:lnTo>
                    <a:pt x="138222" y="40"/>
                  </a:lnTo>
                  <a:close/>
                </a:path>
              </a:pathLst>
            </a:custGeom>
            <a:solidFill>
              <a:srgbClr val="F5B8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609158" y="3274784"/>
              <a:ext cx="4552950" cy="3991610"/>
            </a:xfrm>
            <a:custGeom>
              <a:avLst/>
              <a:gdLst/>
              <a:ahLst/>
              <a:cxnLst/>
              <a:rect l="l" t="t" r="r" b="b"/>
              <a:pathLst>
                <a:path w="4552950" h="3991609">
                  <a:moveTo>
                    <a:pt x="3432597" y="0"/>
                  </a:moveTo>
                  <a:lnTo>
                    <a:pt x="3383200" y="1799"/>
                  </a:lnTo>
                  <a:lnTo>
                    <a:pt x="3334813" y="7210"/>
                  </a:lnTo>
                  <a:lnTo>
                    <a:pt x="3287568" y="16100"/>
                  </a:lnTo>
                  <a:lnTo>
                    <a:pt x="3241597" y="28334"/>
                  </a:lnTo>
                  <a:lnTo>
                    <a:pt x="3197031" y="43781"/>
                  </a:lnTo>
                  <a:lnTo>
                    <a:pt x="3154003" y="62307"/>
                  </a:lnTo>
                  <a:lnTo>
                    <a:pt x="3112644" y="83780"/>
                  </a:lnTo>
                  <a:lnTo>
                    <a:pt x="3073086" y="108065"/>
                  </a:lnTo>
                  <a:lnTo>
                    <a:pt x="3035460" y="135030"/>
                  </a:lnTo>
                  <a:lnTo>
                    <a:pt x="2999899" y="164543"/>
                  </a:lnTo>
                  <a:lnTo>
                    <a:pt x="2966534" y="196469"/>
                  </a:lnTo>
                  <a:lnTo>
                    <a:pt x="2935497" y="230677"/>
                  </a:lnTo>
                  <a:lnTo>
                    <a:pt x="2906920" y="267032"/>
                  </a:lnTo>
                  <a:lnTo>
                    <a:pt x="2880934" y="305402"/>
                  </a:lnTo>
                  <a:lnTo>
                    <a:pt x="2857672" y="345654"/>
                  </a:lnTo>
                  <a:lnTo>
                    <a:pt x="2805287" y="335902"/>
                  </a:lnTo>
                  <a:lnTo>
                    <a:pt x="2752327" y="327832"/>
                  </a:lnTo>
                  <a:lnTo>
                    <a:pt x="2698824" y="321481"/>
                  </a:lnTo>
                  <a:lnTo>
                    <a:pt x="2644809" y="316884"/>
                  </a:lnTo>
                  <a:lnTo>
                    <a:pt x="2590313" y="314078"/>
                  </a:lnTo>
                  <a:lnTo>
                    <a:pt x="2535367" y="313100"/>
                  </a:lnTo>
                  <a:lnTo>
                    <a:pt x="1638400" y="312304"/>
                  </a:lnTo>
                  <a:lnTo>
                    <a:pt x="1638368" y="312859"/>
                  </a:lnTo>
                  <a:lnTo>
                    <a:pt x="1630903" y="312754"/>
                  </a:lnTo>
                  <a:lnTo>
                    <a:pt x="1567544" y="312985"/>
                  </a:lnTo>
                  <a:lnTo>
                    <a:pt x="1519428" y="315069"/>
                  </a:lnTo>
                  <a:lnTo>
                    <a:pt x="1471686" y="318547"/>
                  </a:lnTo>
                  <a:lnTo>
                    <a:pt x="1424338" y="323400"/>
                  </a:lnTo>
                  <a:lnTo>
                    <a:pt x="1377404" y="329606"/>
                  </a:lnTo>
                  <a:lnTo>
                    <a:pt x="1330903" y="337146"/>
                  </a:lnTo>
                  <a:lnTo>
                    <a:pt x="1284855" y="346001"/>
                  </a:lnTo>
                  <a:lnTo>
                    <a:pt x="1239281" y="356150"/>
                  </a:lnTo>
                  <a:lnTo>
                    <a:pt x="1194201" y="367573"/>
                  </a:lnTo>
                  <a:lnTo>
                    <a:pt x="1149635" y="380251"/>
                  </a:lnTo>
                  <a:lnTo>
                    <a:pt x="1105602" y="394163"/>
                  </a:lnTo>
                  <a:lnTo>
                    <a:pt x="1062123" y="409289"/>
                  </a:lnTo>
                  <a:lnTo>
                    <a:pt x="1019217" y="425610"/>
                  </a:lnTo>
                  <a:lnTo>
                    <a:pt x="976905" y="443105"/>
                  </a:lnTo>
                  <a:lnTo>
                    <a:pt x="935207" y="461755"/>
                  </a:lnTo>
                  <a:lnTo>
                    <a:pt x="894142" y="481539"/>
                  </a:lnTo>
                  <a:lnTo>
                    <a:pt x="853731" y="502438"/>
                  </a:lnTo>
                  <a:lnTo>
                    <a:pt x="813993" y="524431"/>
                  </a:lnTo>
                  <a:lnTo>
                    <a:pt x="774949" y="547500"/>
                  </a:lnTo>
                  <a:lnTo>
                    <a:pt x="736619" y="571622"/>
                  </a:lnTo>
                  <a:lnTo>
                    <a:pt x="699022" y="596780"/>
                  </a:lnTo>
                  <a:lnTo>
                    <a:pt x="662179" y="622953"/>
                  </a:lnTo>
                  <a:lnTo>
                    <a:pt x="626109" y="650120"/>
                  </a:lnTo>
                  <a:lnTo>
                    <a:pt x="590833" y="678262"/>
                  </a:lnTo>
                  <a:lnTo>
                    <a:pt x="556371" y="707360"/>
                  </a:lnTo>
                  <a:lnTo>
                    <a:pt x="522742" y="737392"/>
                  </a:lnTo>
                  <a:lnTo>
                    <a:pt x="489967" y="768339"/>
                  </a:lnTo>
                  <a:lnTo>
                    <a:pt x="458065" y="800182"/>
                  </a:lnTo>
                  <a:lnTo>
                    <a:pt x="427057" y="832899"/>
                  </a:lnTo>
                  <a:lnTo>
                    <a:pt x="396962" y="866472"/>
                  </a:lnTo>
                  <a:lnTo>
                    <a:pt x="367801" y="900879"/>
                  </a:lnTo>
                  <a:lnTo>
                    <a:pt x="339594" y="936102"/>
                  </a:lnTo>
                  <a:lnTo>
                    <a:pt x="312360" y="972121"/>
                  </a:lnTo>
                  <a:lnTo>
                    <a:pt x="286119" y="1008914"/>
                  </a:lnTo>
                  <a:lnTo>
                    <a:pt x="260893" y="1046463"/>
                  </a:lnTo>
                  <a:lnTo>
                    <a:pt x="236699" y="1084748"/>
                  </a:lnTo>
                  <a:lnTo>
                    <a:pt x="213560" y="1123747"/>
                  </a:lnTo>
                  <a:lnTo>
                    <a:pt x="191494" y="1163443"/>
                  </a:lnTo>
                  <a:lnTo>
                    <a:pt x="170521" y="1203814"/>
                  </a:lnTo>
                  <a:lnTo>
                    <a:pt x="150662" y="1244840"/>
                  </a:lnTo>
                  <a:lnTo>
                    <a:pt x="131937" y="1286502"/>
                  </a:lnTo>
                  <a:lnTo>
                    <a:pt x="114365" y="1328780"/>
                  </a:lnTo>
                  <a:lnTo>
                    <a:pt x="97966" y="1371653"/>
                  </a:lnTo>
                  <a:lnTo>
                    <a:pt x="82761" y="1415102"/>
                  </a:lnTo>
                  <a:lnTo>
                    <a:pt x="68770" y="1459107"/>
                  </a:lnTo>
                  <a:lnTo>
                    <a:pt x="56012" y="1503648"/>
                  </a:lnTo>
                  <a:lnTo>
                    <a:pt x="44508" y="1548704"/>
                  </a:lnTo>
                  <a:lnTo>
                    <a:pt x="34277" y="1594257"/>
                  </a:lnTo>
                  <a:lnTo>
                    <a:pt x="25340" y="1640285"/>
                  </a:lnTo>
                  <a:lnTo>
                    <a:pt x="17716" y="1686770"/>
                  </a:lnTo>
                  <a:lnTo>
                    <a:pt x="11426" y="1733690"/>
                  </a:lnTo>
                  <a:lnTo>
                    <a:pt x="6489" y="1781027"/>
                  </a:lnTo>
                  <a:lnTo>
                    <a:pt x="2926" y="1828760"/>
                  </a:lnTo>
                  <a:lnTo>
                    <a:pt x="756" y="1876868"/>
                  </a:lnTo>
                  <a:lnTo>
                    <a:pt x="0" y="1925334"/>
                  </a:lnTo>
                  <a:lnTo>
                    <a:pt x="742" y="1976474"/>
                  </a:lnTo>
                  <a:lnTo>
                    <a:pt x="3058" y="2027217"/>
                  </a:lnTo>
                  <a:lnTo>
                    <a:pt x="6926" y="2077541"/>
                  </a:lnTo>
                  <a:lnTo>
                    <a:pt x="12322" y="2127420"/>
                  </a:lnTo>
                  <a:lnTo>
                    <a:pt x="19221" y="2176834"/>
                  </a:lnTo>
                  <a:lnTo>
                    <a:pt x="27601" y="2225757"/>
                  </a:lnTo>
                  <a:lnTo>
                    <a:pt x="37438" y="2274166"/>
                  </a:lnTo>
                  <a:lnTo>
                    <a:pt x="48708" y="2322039"/>
                  </a:lnTo>
                  <a:lnTo>
                    <a:pt x="61388" y="2369351"/>
                  </a:lnTo>
                  <a:lnTo>
                    <a:pt x="75455" y="2416080"/>
                  </a:lnTo>
                  <a:lnTo>
                    <a:pt x="90884" y="2462201"/>
                  </a:lnTo>
                  <a:lnTo>
                    <a:pt x="107652" y="2507693"/>
                  </a:lnTo>
                  <a:lnTo>
                    <a:pt x="125737" y="2552530"/>
                  </a:lnTo>
                  <a:lnTo>
                    <a:pt x="145113" y="2596691"/>
                  </a:lnTo>
                  <a:lnTo>
                    <a:pt x="165757" y="2640151"/>
                  </a:lnTo>
                  <a:lnTo>
                    <a:pt x="187647" y="2682887"/>
                  </a:lnTo>
                  <a:lnTo>
                    <a:pt x="210758" y="2724876"/>
                  </a:lnTo>
                  <a:lnTo>
                    <a:pt x="235067" y="2766095"/>
                  </a:lnTo>
                  <a:lnTo>
                    <a:pt x="260551" y="2806519"/>
                  </a:lnTo>
                  <a:lnTo>
                    <a:pt x="287185" y="2846127"/>
                  </a:lnTo>
                  <a:lnTo>
                    <a:pt x="314946" y="2884893"/>
                  </a:lnTo>
                  <a:lnTo>
                    <a:pt x="343812" y="2922796"/>
                  </a:lnTo>
                  <a:lnTo>
                    <a:pt x="373757" y="2959811"/>
                  </a:lnTo>
                  <a:lnTo>
                    <a:pt x="404759" y="2995916"/>
                  </a:lnTo>
                  <a:lnTo>
                    <a:pt x="436794" y="3031086"/>
                  </a:lnTo>
                  <a:lnTo>
                    <a:pt x="469839" y="3065299"/>
                  </a:lnTo>
                  <a:lnTo>
                    <a:pt x="469148" y="3809349"/>
                  </a:lnTo>
                  <a:lnTo>
                    <a:pt x="475522" y="3857053"/>
                  </a:lnTo>
                  <a:lnTo>
                    <a:pt x="493572" y="3899926"/>
                  </a:lnTo>
                  <a:lnTo>
                    <a:pt x="521592" y="3936259"/>
                  </a:lnTo>
                  <a:lnTo>
                    <a:pt x="557879" y="3964343"/>
                  </a:lnTo>
                  <a:lnTo>
                    <a:pt x="600726" y="3982469"/>
                  </a:lnTo>
                  <a:lnTo>
                    <a:pt x="648430" y="3988925"/>
                  </a:lnTo>
                  <a:lnTo>
                    <a:pt x="1500540" y="3989679"/>
                  </a:lnTo>
                  <a:lnTo>
                    <a:pt x="1548204" y="3983327"/>
                  </a:lnTo>
                  <a:lnTo>
                    <a:pt x="1591053" y="3965287"/>
                  </a:lnTo>
                  <a:lnTo>
                    <a:pt x="1627377" y="3937270"/>
                  </a:lnTo>
                  <a:lnTo>
                    <a:pt x="1655465" y="3900985"/>
                  </a:lnTo>
                  <a:lnTo>
                    <a:pt x="1673608" y="3858145"/>
                  </a:lnTo>
                  <a:lnTo>
                    <a:pt x="1680095" y="3810459"/>
                  </a:lnTo>
                  <a:lnTo>
                    <a:pt x="1680325" y="3541389"/>
                  </a:lnTo>
                  <a:lnTo>
                    <a:pt x="2442731" y="3542070"/>
                  </a:lnTo>
                  <a:lnTo>
                    <a:pt x="2442501" y="3811150"/>
                  </a:lnTo>
                  <a:lnTo>
                    <a:pt x="2448857" y="3858857"/>
                  </a:lnTo>
                  <a:lnTo>
                    <a:pt x="2466899" y="3901731"/>
                  </a:lnTo>
                  <a:lnTo>
                    <a:pt x="2494914" y="3938062"/>
                  </a:lnTo>
                  <a:lnTo>
                    <a:pt x="2531193" y="3966141"/>
                  </a:lnTo>
                  <a:lnTo>
                    <a:pt x="2574021" y="3984258"/>
                  </a:lnTo>
                  <a:lnTo>
                    <a:pt x="2621689" y="3990705"/>
                  </a:lnTo>
                  <a:lnTo>
                    <a:pt x="3473768" y="3991449"/>
                  </a:lnTo>
                  <a:lnTo>
                    <a:pt x="3521476" y="3985096"/>
                  </a:lnTo>
                  <a:lnTo>
                    <a:pt x="3564355" y="3967059"/>
                  </a:lnTo>
                  <a:lnTo>
                    <a:pt x="3600694" y="3939047"/>
                  </a:lnTo>
                  <a:lnTo>
                    <a:pt x="3628783" y="3902766"/>
                  </a:lnTo>
                  <a:lnTo>
                    <a:pt x="3646913" y="3859925"/>
                  </a:lnTo>
                  <a:lnTo>
                    <a:pt x="3653375" y="3812229"/>
                  </a:lnTo>
                  <a:lnTo>
                    <a:pt x="3653993" y="3089780"/>
                  </a:lnTo>
                  <a:lnTo>
                    <a:pt x="3689987" y="3053989"/>
                  </a:lnTo>
                  <a:lnTo>
                    <a:pt x="3724850" y="3017091"/>
                  </a:lnTo>
                  <a:lnTo>
                    <a:pt x="3758552" y="2979114"/>
                  </a:lnTo>
                  <a:lnTo>
                    <a:pt x="3791065" y="2940085"/>
                  </a:lnTo>
                  <a:lnTo>
                    <a:pt x="3822360" y="2900033"/>
                  </a:lnTo>
                  <a:lnTo>
                    <a:pt x="3852409" y="2858985"/>
                  </a:lnTo>
                  <a:lnTo>
                    <a:pt x="3881182" y="2816970"/>
                  </a:lnTo>
                  <a:lnTo>
                    <a:pt x="3908650" y="2774016"/>
                  </a:lnTo>
                  <a:lnTo>
                    <a:pt x="3934786" y="2730150"/>
                  </a:lnTo>
                  <a:lnTo>
                    <a:pt x="3959559" y="2685401"/>
                  </a:lnTo>
                  <a:lnTo>
                    <a:pt x="3982942" y="2639797"/>
                  </a:lnTo>
                  <a:lnTo>
                    <a:pt x="4004906" y="2593365"/>
                  </a:lnTo>
                  <a:lnTo>
                    <a:pt x="4025421" y="2546134"/>
                  </a:lnTo>
                  <a:lnTo>
                    <a:pt x="4044460" y="2498132"/>
                  </a:lnTo>
                  <a:lnTo>
                    <a:pt x="4061992" y="2449387"/>
                  </a:lnTo>
                  <a:lnTo>
                    <a:pt x="4077991" y="2399926"/>
                  </a:lnTo>
                  <a:lnTo>
                    <a:pt x="4372212" y="2400167"/>
                  </a:lnTo>
                  <a:lnTo>
                    <a:pt x="4419902" y="2393819"/>
                  </a:lnTo>
                  <a:lnTo>
                    <a:pt x="4462773" y="2375785"/>
                  </a:lnTo>
                  <a:lnTo>
                    <a:pt x="4499111" y="2347775"/>
                  </a:lnTo>
                  <a:lnTo>
                    <a:pt x="4527200" y="2311495"/>
                  </a:lnTo>
                  <a:lnTo>
                    <a:pt x="4545323" y="2268654"/>
                  </a:lnTo>
                  <a:lnTo>
                    <a:pt x="4551767" y="2220958"/>
                  </a:lnTo>
                  <a:lnTo>
                    <a:pt x="4552552" y="1368879"/>
                  </a:lnTo>
                  <a:lnTo>
                    <a:pt x="4546178" y="1321176"/>
                  </a:lnTo>
                  <a:lnTo>
                    <a:pt x="4528130" y="1278302"/>
                  </a:lnTo>
                  <a:lnTo>
                    <a:pt x="4500116" y="1241966"/>
                  </a:lnTo>
                  <a:lnTo>
                    <a:pt x="4463843" y="1213876"/>
                  </a:lnTo>
                  <a:lnTo>
                    <a:pt x="4421016" y="1195742"/>
                  </a:lnTo>
                  <a:lnTo>
                    <a:pt x="4373343" y="1189272"/>
                  </a:lnTo>
                  <a:lnTo>
                    <a:pt x="3969334" y="1188937"/>
                  </a:lnTo>
                  <a:lnTo>
                    <a:pt x="3945051" y="1143616"/>
                  </a:lnTo>
                  <a:lnTo>
                    <a:pt x="3919388" y="1099170"/>
                  </a:lnTo>
                  <a:lnTo>
                    <a:pt x="3892371" y="1055629"/>
                  </a:lnTo>
                  <a:lnTo>
                    <a:pt x="3864030" y="1013021"/>
                  </a:lnTo>
                  <a:lnTo>
                    <a:pt x="3834393" y="971376"/>
                  </a:lnTo>
                  <a:lnTo>
                    <a:pt x="3803487" y="930723"/>
                  </a:lnTo>
                  <a:lnTo>
                    <a:pt x="3771341" y="891092"/>
                  </a:lnTo>
                  <a:lnTo>
                    <a:pt x="3737983" y="852512"/>
                  </a:lnTo>
                  <a:lnTo>
                    <a:pt x="3703440" y="815011"/>
                  </a:lnTo>
                  <a:lnTo>
                    <a:pt x="3667742" y="778621"/>
                  </a:lnTo>
                  <a:lnTo>
                    <a:pt x="3630915" y="743369"/>
                  </a:lnTo>
                  <a:lnTo>
                    <a:pt x="3592989" y="709285"/>
                  </a:lnTo>
                  <a:lnTo>
                    <a:pt x="3553991" y="676399"/>
                  </a:lnTo>
                  <a:lnTo>
                    <a:pt x="3513949" y="644739"/>
                  </a:lnTo>
                  <a:lnTo>
                    <a:pt x="3472892" y="614335"/>
                  </a:lnTo>
                  <a:lnTo>
                    <a:pt x="3430848" y="585217"/>
                  </a:lnTo>
                  <a:lnTo>
                    <a:pt x="3432597" y="0"/>
                  </a:lnTo>
                  <a:close/>
                </a:path>
              </a:pathLst>
            </a:custGeom>
            <a:solidFill>
              <a:srgbClr val="F4AF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842239" y="3903057"/>
              <a:ext cx="1633220" cy="120650"/>
            </a:xfrm>
            <a:custGeom>
              <a:avLst/>
              <a:gdLst/>
              <a:ahLst/>
              <a:cxnLst/>
              <a:rect l="l" t="t" r="r" b="b"/>
              <a:pathLst>
                <a:path w="1633219" h="120650">
                  <a:moveTo>
                    <a:pt x="146" y="0"/>
                  </a:moveTo>
                  <a:lnTo>
                    <a:pt x="0" y="119074"/>
                  </a:lnTo>
                  <a:lnTo>
                    <a:pt x="1633060" y="120509"/>
                  </a:lnTo>
                  <a:lnTo>
                    <a:pt x="1633123" y="146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D1725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6360560" y="1675352"/>
            <a:ext cx="7371080" cy="6904990"/>
            <a:chOff x="6360560" y="1675352"/>
            <a:chExt cx="7371080" cy="6904990"/>
          </a:xfrm>
        </p:grpSpPr>
        <p:sp>
          <p:nvSpPr>
            <p:cNvPr id="9" name="object 9"/>
            <p:cNvSpPr/>
            <p:nvPr/>
          </p:nvSpPr>
          <p:spPr>
            <a:xfrm>
              <a:off x="7512986" y="3901742"/>
              <a:ext cx="1162685" cy="970915"/>
            </a:xfrm>
            <a:custGeom>
              <a:avLst/>
              <a:gdLst/>
              <a:ahLst/>
              <a:cxnLst/>
              <a:rect l="l" t="t" r="r" b="b"/>
              <a:pathLst>
                <a:path w="1162684" h="970914">
                  <a:moveTo>
                    <a:pt x="138222" y="40"/>
                  </a:moveTo>
                  <a:lnTo>
                    <a:pt x="99751" y="11234"/>
                  </a:lnTo>
                  <a:lnTo>
                    <a:pt x="64117" y="70646"/>
                  </a:lnTo>
                  <a:lnTo>
                    <a:pt x="45343" y="114840"/>
                  </a:lnTo>
                  <a:lnTo>
                    <a:pt x="29860" y="159625"/>
                  </a:lnTo>
                  <a:lnTo>
                    <a:pt x="17627" y="204830"/>
                  </a:lnTo>
                  <a:lnTo>
                    <a:pt x="8601" y="250287"/>
                  </a:lnTo>
                  <a:lnTo>
                    <a:pt x="2739" y="295826"/>
                  </a:lnTo>
                  <a:lnTo>
                    <a:pt x="0" y="341277"/>
                  </a:lnTo>
                  <a:lnTo>
                    <a:pt x="339" y="386471"/>
                  </a:lnTo>
                  <a:lnTo>
                    <a:pt x="3715" y="431239"/>
                  </a:lnTo>
                  <a:lnTo>
                    <a:pt x="10085" y="475411"/>
                  </a:lnTo>
                  <a:lnTo>
                    <a:pt x="19406" y="518817"/>
                  </a:lnTo>
                  <a:lnTo>
                    <a:pt x="31637" y="561289"/>
                  </a:lnTo>
                  <a:lnTo>
                    <a:pt x="46734" y="602657"/>
                  </a:lnTo>
                  <a:lnTo>
                    <a:pt x="64654" y="642751"/>
                  </a:lnTo>
                  <a:lnTo>
                    <a:pt x="85356" y="681402"/>
                  </a:lnTo>
                  <a:lnTo>
                    <a:pt x="108796" y="718441"/>
                  </a:lnTo>
                  <a:lnTo>
                    <a:pt x="134933" y="753697"/>
                  </a:lnTo>
                  <a:lnTo>
                    <a:pt x="163723" y="787003"/>
                  </a:lnTo>
                  <a:lnTo>
                    <a:pt x="195123" y="818187"/>
                  </a:lnTo>
                  <a:lnTo>
                    <a:pt x="229093" y="847081"/>
                  </a:lnTo>
                  <a:lnTo>
                    <a:pt x="265587" y="873516"/>
                  </a:lnTo>
                  <a:lnTo>
                    <a:pt x="304565" y="897321"/>
                  </a:lnTo>
                  <a:lnTo>
                    <a:pt x="350843" y="920514"/>
                  </a:lnTo>
                  <a:lnTo>
                    <a:pt x="398652" y="939348"/>
                  </a:lnTo>
                  <a:lnTo>
                    <a:pt x="447750" y="953795"/>
                  </a:lnTo>
                  <a:lnTo>
                    <a:pt x="497890" y="963828"/>
                  </a:lnTo>
                  <a:lnTo>
                    <a:pt x="548828" y="969420"/>
                  </a:lnTo>
                  <a:lnTo>
                    <a:pt x="600321" y="970544"/>
                  </a:lnTo>
                  <a:lnTo>
                    <a:pt x="652122" y="967173"/>
                  </a:lnTo>
                  <a:lnTo>
                    <a:pt x="703987" y="959280"/>
                  </a:lnTo>
                  <a:lnTo>
                    <a:pt x="755672" y="946838"/>
                  </a:lnTo>
                  <a:lnTo>
                    <a:pt x="800489" y="931930"/>
                  </a:lnTo>
                  <a:lnTo>
                    <a:pt x="844166" y="913750"/>
                  </a:lnTo>
                  <a:lnTo>
                    <a:pt x="886522" y="892425"/>
                  </a:lnTo>
                  <a:lnTo>
                    <a:pt x="927376" y="868080"/>
                  </a:lnTo>
                  <a:lnTo>
                    <a:pt x="966545" y="840840"/>
                  </a:lnTo>
                  <a:lnTo>
                    <a:pt x="1003848" y="810832"/>
                  </a:lnTo>
                  <a:lnTo>
                    <a:pt x="1039103" y="778181"/>
                  </a:lnTo>
                  <a:lnTo>
                    <a:pt x="1072128" y="743013"/>
                  </a:lnTo>
                  <a:lnTo>
                    <a:pt x="1102741" y="705454"/>
                  </a:lnTo>
                  <a:lnTo>
                    <a:pt x="1130761" y="665629"/>
                  </a:lnTo>
                  <a:lnTo>
                    <a:pt x="1156005" y="623665"/>
                  </a:lnTo>
                  <a:lnTo>
                    <a:pt x="1162360" y="603521"/>
                  </a:lnTo>
                  <a:lnTo>
                    <a:pt x="1160563" y="583184"/>
                  </a:lnTo>
                  <a:lnTo>
                    <a:pt x="1135137" y="551342"/>
                  </a:lnTo>
                  <a:lnTo>
                    <a:pt x="1094753" y="546760"/>
                  </a:lnTo>
                  <a:lnTo>
                    <a:pt x="1062804" y="572138"/>
                  </a:lnTo>
                  <a:lnTo>
                    <a:pt x="1036805" y="614758"/>
                  </a:lnTo>
                  <a:lnTo>
                    <a:pt x="1007498" y="654725"/>
                  </a:lnTo>
                  <a:lnTo>
                    <a:pt x="975134" y="691836"/>
                  </a:lnTo>
                  <a:lnTo>
                    <a:pt x="939964" y="725889"/>
                  </a:lnTo>
                  <a:lnTo>
                    <a:pt x="902239" y="756679"/>
                  </a:lnTo>
                  <a:lnTo>
                    <a:pt x="862211" y="784006"/>
                  </a:lnTo>
                  <a:lnTo>
                    <a:pt x="820129" y="807666"/>
                  </a:lnTo>
                  <a:lnTo>
                    <a:pt x="776247" y="827457"/>
                  </a:lnTo>
                  <a:lnTo>
                    <a:pt x="730814" y="843176"/>
                  </a:lnTo>
                  <a:lnTo>
                    <a:pt x="678638" y="855721"/>
                  </a:lnTo>
                  <a:lnTo>
                    <a:pt x="630695" y="862269"/>
                  </a:lnTo>
                  <a:lnTo>
                    <a:pt x="582915" y="864138"/>
                  </a:lnTo>
                  <a:lnTo>
                    <a:pt x="535582" y="861359"/>
                  </a:lnTo>
                  <a:lnTo>
                    <a:pt x="488980" y="853963"/>
                  </a:lnTo>
                  <a:lnTo>
                    <a:pt x="443394" y="841979"/>
                  </a:lnTo>
                  <a:lnTo>
                    <a:pt x="399108" y="825438"/>
                  </a:lnTo>
                  <a:lnTo>
                    <a:pt x="356407" y="804371"/>
                  </a:lnTo>
                  <a:lnTo>
                    <a:pt x="317315" y="779990"/>
                  </a:lnTo>
                  <a:lnTo>
                    <a:pt x="281330" y="752357"/>
                  </a:lnTo>
                  <a:lnTo>
                    <a:pt x="248514" y="721731"/>
                  </a:lnTo>
                  <a:lnTo>
                    <a:pt x="218929" y="688370"/>
                  </a:lnTo>
                  <a:lnTo>
                    <a:pt x="192640" y="652533"/>
                  </a:lnTo>
                  <a:lnTo>
                    <a:pt x="169709" y="614476"/>
                  </a:lnTo>
                  <a:lnTo>
                    <a:pt x="150199" y="574460"/>
                  </a:lnTo>
                  <a:lnTo>
                    <a:pt x="134172" y="532741"/>
                  </a:lnTo>
                  <a:lnTo>
                    <a:pt x="121693" y="489579"/>
                  </a:lnTo>
                  <a:lnTo>
                    <a:pt x="112823" y="445230"/>
                  </a:lnTo>
                  <a:lnTo>
                    <a:pt x="107626" y="399955"/>
                  </a:lnTo>
                  <a:lnTo>
                    <a:pt x="106165" y="354010"/>
                  </a:lnTo>
                  <a:lnTo>
                    <a:pt x="108503" y="307654"/>
                  </a:lnTo>
                  <a:lnTo>
                    <a:pt x="114702" y="261146"/>
                  </a:lnTo>
                  <a:lnTo>
                    <a:pt x="124826" y="214743"/>
                  </a:lnTo>
                  <a:lnTo>
                    <a:pt x="138937" y="168704"/>
                  </a:lnTo>
                  <a:lnTo>
                    <a:pt x="157100" y="123286"/>
                  </a:lnTo>
                  <a:lnTo>
                    <a:pt x="179375" y="78749"/>
                  </a:lnTo>
                  <a:lnTo>
                    <a:pt x="185727" y="58608"/>
                  </a:lnTo>
                  <a:lnTo>
                    <a:pt x="183928" y="38283"/>
                  </a:lnTo>
                  <a:lnTo>
                    <a:pt x="174640" y="20108"/>
                  </a:lnTo>
                  <a:lnTo>
                    <a:pt x="158528" y="6417"/>
                  </a:lnTo>
                  <a:lnTo>
                    <a:pt x="148552" y="2153"/>
                  </a:lnTo>
                  <a:lnTo>
                    <a:pt x="138222" y="40"/>
                  </a:lnTo>
                  <a:close/>
                </a:path>
              </a:pathLst>
            </a:custGeom>
            <a:solidFill>
              <a:srgbClr val="F5B8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114423" y="3274785"/>
              <a:ext cx="4552950" cy="3991610"/>
            </a:xfrm>
            <a:custGeom>
              <a:avLst/>
              <a:gdLst/>
              <a:ahLst/>
              <a:cxnLst/>
              <a:rect l="l" t="t" r="r" b="b"/>
              <a:pathLst>
                <a:path w="4552950" h="3991609">
                  <a:moveTo>
                    <a:pt x="3432597" y="0"/>
                  </a:moveTo>
                  <a:lnTo>
                    <a:pt x="3383200" y="1799"/>
                  </a:lnTo>
                  <a:lnTo>
                    <a:pt x="3334813" y="7210"/>
                  </a:lnTo>
                  <a:lnTo>
                    <a:pt x="3287568" y="16100"/>
                  </a:lnTo>
                  <a:lnTo>
                    <a:pt x="3241597" y="28334"/>
                  </a:lnTo>
                  <a:lnTo>
                    <a:pt x="3197031" y="43781"/>
                  </a:lnTo>
                  <a:lnTo>
                    <a:pt x="3154003" y="62307"/>
                  </a:lnTo>
                  <a:lnTo>
                    <a:pt x="3112643" y="83780"/>
                  </a:lnTo>
                  <a:lnTo>
                    <a:pt x="3073084" y="108065"/>
                  </a:lnTo>
                  <a:lnTo>
                    <a:pt x="3035458" y="135030"/>
                  </a:lnTo>
                  <a:lnTo>
                    <a:pt x="2999896" y="164543"/>
                  </a:lnTo>
                  <a:lnTo>
                    <a:pt x="2966530" y="196469"/>
                  </a:lnTo>
                  <a:lnTo>
                    <a:pt x="2935492" y="230677"/>
                  </a:lnTo>
                  <a:lnTo>
                    <a:pt x="2906913" y="267032"/>
                  </a:lnTo>
                  <a:lnTo>
                    <a:pt x="2880926" y="305402"/>
                  </a:lnTo>
                  <a:lnTo>
                    <a:pt x="2857661" y="345654"/>
                  </a:lnTo>
                  <a:lnTo>
                    <a:pt x="2805281" y="335902"/>
                  </a:lnTo>
                  <a:lnTo>
                    <a:pt x="2752324" y="327832"/>
                  </a:lnTo>
                  <a:lnTo>
                    <a:pt x="2698823" y="321481"/>
                  </a:lnTo>
                  <a:lnTo>
                    <a:pt x="2644809" y="316884"/>
                  </a:lnTo>
                  <a:lnTo>
                    <a:pt x="2590313" y="314078"/>
                  </a:lnTo>
                  <a:lnTo>
                    <a:pt x="2535367" y="313100"/>
                  </a:lnTo>
                  <a:lnTo>
                    <a:pt x="1638400" y="312304"/>
                  </a:lnTo>
                  <a:lnTo>
                    <a:pt x="1638368" y="312859"/>
                  </a:lnTo>
                  <a:lnTo>
                    <a:pt x="1630903" y="312754"/>
                  </a:lnTo>
                  <a:lnTo>
                    <a:pt x="1567544" y="312985"/>
                  </a:lnTo>
                  <a:lnTo>
                    <a:pt x="1519428" y="315069"/>
                  </a:lnTo>
                  <a:lnTo>
                    <a:pt x="1471686" y="318547"/>
                  </a:lnTo>
                  <a:lnTo>
                    <a:pt x="1424338" y="323400"/>
                  </a:lnTo>
                  <a:lnTo>
                    <a:pt x="1377404" y="329606"/>
                  </a:lnTo>
                  <a:lnTo>
                    <a:pt x="1330903" y="337146"/>
                  </a:lnTo>
                  <a:lnTo>
                    <a:pt x="1284855" y="346001"/>
                  </a:lnTo>
                  <a:lnTo>
                    <a:pt x="1239281" y="356150"/>
                  </a:lnTo>
                  <a:lnTo>
                    <a:pt x="1194201" y="367573"/>
                  </a:lnTo>
                  <a:lnTo>
                    <a:pt x="1149635" y="380251"/>
                  </a:lnTo>
                  <a:lnTo>
                    <a:pt x="1105602" y="394163"/>
                  </a:lnTo>
                  <a:lnTo>
                    <a:pt x="1062123" y="409289"/>
                  </a:lnTo>
                  <a:lnTo>
                    <a:pt x="1019217" y="425610"/>
                  </a:lnTo>
                  <a:lnTo>
                    <a:pt x="976905" y="443105"/>
                  </a:lnTo>
                  <a:lnTo>
                    <a:pt x="935207" y="461755"/>
                  </a:lnTo>
                  <a:lnTo>
                    <a:pt x="894142" y="481539"/>
                  </a:lnTo>
                  <a:lnTo>
                    <a:pt x="853731" y="502438"/>
                  </a:lnTo>
                  <a:lnTo>
                    <a:pt x="813993" y="524431"/>
                  </a:lnTo>
                  <a:lnTo>
                    <a:pt x="774949" y="547500"/>
                  </a:lnTo>
                  <a:lnTo>
                    <a:pt x="736619" y="571622"/>
                  </a:lnTo>
                  <a:lnTo>
                    <a:pt x="699022" y="596780"/>
                  </a:lnTo>
                  <a:lnTo>
                    <a:pt x="662179" y="622953"/>
                  </a:lnTo>
                  <a:lnTo>
                    <a:pt x="626109" y="650120"/>
                  </a:lnTo>
                  <a:lnTo>
                    <a:pt x="590833" y="678262"/>
                  </a:lnTo>
                  <a:lnTo>
                    <a:pt x="556371" y="707360"/>
                  </a:lnTo>
                  <a:lnTo>
                    <a:pt x="522742" y="737392"/>
                  </a:lnTo>
                  <a:lnTo>
                    <a:pt x="489967" y="768339"/>
                  </a:lnTo>
                  <a:lnTo>
                    <a:pt x="458065" y="800182"/>
                  </a:lnTo>
                  <a:lnTo>
                    <a:pt x="427057" y="832899"/>
                  </a:lnTo>
                  <a:lnTo>
                    <a:pt x="396962" y="866472"/>
                  </a:lnTo>
                  <a:lnTo>
                    <a:pt x="367801" y="900879"/>
                  </a:lnTo>
                  <a:lnTo>
                    <a:pt x="339594" y="936102"/>
                  </a:lnTo>
                  <a:lnTo>
                    <a:pt x="312360" y="972121"/>
                  </a:lnTo>
                  <a:lnTo>
                    <a:pt x="286119" y="1008914"/>
                  </a:lnTo>
                  <a:lnTo>
                    <a:pt x="260893" y="1046463"/>
                  </a:lnTo>
                  <a:lnTo>
                    <a:pt x="236699" y="1084748"/>
                  </a:lnTo>
                  <a:lnTo>
                    <a:pt x="213560" y="1123747"/>
                  </a:lnTo>
                  <a:lnTo>
                    <a:pt x="191494" y="1163443"/>
                  </a:lnTo>
                  <a:lnTo>
                    <a:pt x="170521" y="1203814"/>
                  </a:lnTo>
                  <a:lnTo>
                    <a:pt x="150662" y="1244840"/>
                  </a:lnTo>
                  <a:lnTo>
                    <a:pt x="131937" y="1286502"/>
                  </a:lnTo>
                  <a:lnTo>
                    <a:pt x="114365" y="1328780"/>
                  </a:lnTo>
                  <a:lnTo>
                    <a:pt x="97966" y="1371653"/>
                  </a:lnTo>
                  <a:lnTo>
                    <a:pt x="82761" y="1415102"/>
                  </a:lnTo>
                  <a:lnTo>
                    <a:pt x="68770" y="1459107"/>
                  </a:lnTo>
                  <a:lnTo>
                    <a:pt x="56012" y="1503648"/>
                  </a:lnTo>
                  <a:lnTo>
                    <a:pt x="44508" y="1548704"/>
                  </a:lnTo>
                  <a:lnTo>
                    <a:pt x="34277" y="1594257"/>
                  </a:lnTo>
                  <a:lnTo>
                    <a:pt x="25340" y="1640285"/>
                  </a:lnTo>
                  <a:lnTo>
                    <a:pt x="17716" y="1686770"/>
                  </a:lnTo>
                  <a:lnTo>
                    <a:pt x="11426" y="1733690"/>
                  </a:lnTo>
                  <a:lnTo>
                    <a:pt x="6489" y="1781027"/>
                  </a:lnTo>
                  <a:lnTo>
                    <a:pt x="2926" y="1828760"/>
                  </a:lnTo>
                  <a:lnTo>
                    <a:pt x="756" y="1876868"/>
                  </a:lnTo>
                  <a:lnTo>
                    <a:pt x="0" y="1925334"/>
                  </a:lnTo>
                  <a:lnTo>
                    <a:pt x="742" y="1976474"/>
                  </a:lnTo>
                  <a:lnTo>
                    <a:pt x="3058" y="2027217"/>
                  </a:lnTo>
                  <a:lnTo>
                    <a:pt x="6926" y="2077541"/>
                  </a:lnTo>
                  <a:lnTo>
                    <a:pt x="12321" y="2127420"/>
                  </a:lnTo>
                  <a:lnTo>
                    <a:pt x="19221" y="2176834"/>
                  </a:lnTo>
                  <a:lnTo>
                    <a:pt x="27601" y="2225757"/>
                  </a:lnTo>
                  <a:lnTo>
                    <a:pt x="37438" y="2274166"/>
                  </a:lnTo>
                  <a:lnTo>
                    <a:pt x="48708" y="2322039"/>
                  </a:lnTo>
                  <a:lnTo>
                    <a:pt x="61388" y="2369351"/>
                  </a:lnTo>
                  <a:lnTo>
                    <a:pt x="75454" y="2416080"/>
                  </a:lnTo>
                  <a:lnTo>
                    <a:pt x="90882" y="2462201"/>
                  </a:lnTo>
                  <a:lnTo>
                    <a:pt x="107650" y="2507693"/>
                  </a:lnTo>
                  <a:lnTo>
                    <a:pt x="125734" y="2552530"/>
                  </a:lnTo>
                  <a:lnTo>
                    <a:pt x="145109" y="2596691"/>
                  </a:lnTo>
                  <a:lnTo>
                    <a:pt x="165753" y="2640151"/>
                  </a:lnTo>
                  <a:lnTo>
                    <a:pt x="187642" y="2682887"/>
                  </a:lnTo>
                  <a:lnTo>
                    <a:pt x="210752" y="2724876"/>
                  </a:lnTo>
                  <a:lnTo>
                    <a:pt x="235060" y="2766095"/>
                  </a:lnTo>
                  <a:lnTo>
                    <a:pt x="260543" y="2806519"/>
                  </a:lnTo>
                  <a:lnTo>
                    <a:pt x="287175" y="2846127"/>
                  </a:lnTo>
                  <a:lnTo>
                    <a:pt x="314935" y="2884893"/>
                  </a:lnTo>
                  <a:lnTo>
                    <a:pt x="343799" y="2922796"/>
                  </a:lnTo>
                  <a:lnTo>
                    <a:pt x="373743" y="2959811"/>
                  </a:lnTo>
                  <a:lnTo>
                    <a:pt x="404743" y="2995916"/>
                  </a:lnTo>
                  <a:lnTo>
                    <a:pt x="436775" y="3031086"/>
                  </a:lnTo>
                  <a:lnTo>
                    <a:pt x="469818" y="3065299"/>
                  </a:lnTo>
                  <a:lnTo>
                    <a:pt x="469148" y="3809349"/>
                  </a:lnTo>
                  <a:lnTo>
                    <a:pt x="475522" y="3857053"/>
                  </a:lnTo>
                  <a:lnTo>
                    <a:pt x="493572" y="3899926"/>
                  </a:lnTo>
                  <a:lnTo>
                    <a:pt x="521592" y="3936259"/>
                  </a:lnTo>
                  <a:lnTo>
                    <a:pt x="557879" y="3964343"/>
                  </a:lnTo>
                  <a:lnTo>
                    <a:pt x="600726" y="3982469"/>
                  </a:lnTo>
                  <a:lnTo>
                    <a:pt x="648430" y="3988925"/>
                  </a:lnTo>
                  <a:lnTo>
                    <a:pt x="1500540" y="3989679"/>
                  </a:lnTo>
                  <a:lnTo>
                    <a:pt x="1548204" y="3983327"/>
                  </a:lnTo>
                  <a:lnTo>
                    <a:pt x="1591053" y="3965287"/>
                  </a:lnTo>
                  <a:lnTo>
                    <a:pt x="1627377" y="3937270"/>
                  </a:lnTo>
                  <a:lnTo>
                    <a:pt x="1655465" y="3900985"/>
                  </a:lnTo>
                  <a:lnTo>
                    <a:pt x="1673608" y="3858145"/>
                  </a:lnTo>
                  <a:lnTo>
                    <a:pt x="1680095" y="3810459"/>
                  </a:lnTo>
                  <a:lnTo>
                    <a:pt x="1680325" y="3541389"/>
                  </a:lnTo>
                  <a:lnTo>
                    <a:pt x="2442731" y="3542070"/>
                  </a:lnTo>
                  <a:lnTo>
                    <a:pt x="2442501" y="3811150"/>
                  </a:lnTo>
                  <a:lnTo>
                    <a:pt x="2448857" y="3858857"/>
                  </a:lnTo>
                  <a:lnTo>
                    <a:pt x="2466899" y="3901731"/>
                  </a:lnTo>
                  <a:lnTo>
                    <a:pt x="2494914" y="3938062"/>
                  </a:lnTo>
                  <a:lnTo>
                    <a:pt x="2531193" y="3966141"/>
                  </a:lnTo>
                  <a:lnTo>
                    <a:pt x="2574021" y="3984258"/>
                  </a:lnTo>
                  <a:lnTo>
                    <a:pt x="2621689" y="3990705"/>
                  </a:lnTo>
                  <a:lnTo>
                    <a:pt x="3473768" y="3991449"/>
                  </a:lnTo>
                  <a:lnTo>
                    <a:pt x="3521476" y="3985096"/>
                  </a:lnTo>
                  <a:lnTo>
                    <a:pt x="3564355" y="3967059"/>
                  </a:lnTo>
                  <a:lnTo>
                    <a:pt x="3600694" y="3939047"/>
                  </a:lnTo>
                  <a:lnTo>
                    <a:pt x="3628783" y="3902766"/>
                  </a:lnTo>
                  <a:lnTo>
                    <a:pt x="3646913" y="3859925"/>
                  </a:lnTo>
                  <a:lnTo>
                    <a:pt x="3653375" y="3812229"/>
                  </a:lnTo>
                  <a:lnTo>
                    <a:pt x="3653993" y="3089780"/>
                  </a:lnTo>
                  <a:lnTo>
                    <a:pt x="3689987" y="3053989"/>
                  </a:lnTo>
                  <a:lnTo>
                    <a:pt x="3724850" y="3017091"/>
                  </a:lnTo>
                  <a:lnTo>
                    <a:pt x="3758552" y="2979114"/>
                  </a:lnTo>
                  <a:lnTo>
                    <a:pt x="3791065" y="2940085"/>
                  </a:lnTo>
                  <a:lnTo>
                    <a:pt x="3822360" y="2900033"/>
                  </a:lnTo>
                  <a:lnTo>
                    <a:pt x="3852409" y="2858985"/>
                  </a:lnTo>
                  <a:lnTo>
                    <a:pt x="3881182" y="2816970"/>
                  </a:lnTo>
                  <a:lnTo>
                    <a:pt x="3908650" y="2774016"/>
                  </a:lnTo>
                  <a:lnTo>
                    <a:pt x="3934786" y="2730150"/>
                  </a:lnTo>
                  <a:lnTo>
                    <a:pt x="3959559" y="2685401"/>
                  </a:lnTo>
                  <a:lnTo>
                    <a:pt x="3982942" y="2639797"/>
                  </a:lnTo>
                  <a:lnTo>
                    <a:pt x="4004906" y="2593365"/>
                  </a:lnTo>
                  <a:lnTo>
                    <a:pt x="4025421" y="2546134"/>
                  </a:lnTo>
                  <a:lnTo>
                    <a:pt x="4044460" y="2498132"/>
                  </a:lnTo>
                  <a:lnTo>
                    <a:pt x="4061992" y="2449387"/>
                  </a:lnTo>
                  <a:lnTo>
                    <a:pt x="4077991" y="2399926"/>
                  </a:lnTo>
                  <a:lnTo>
                    <a:pt x="4372212" y="2400167"/>
                  </a:lnTo>
                  <a:lnTo>
                    <a:pt x="4419902" y="2393819"/>
                  </a:lnTo>
                  <a:lnTo>
                    <a:pt x="4462773" y="2375785"/>
                  </a:lnTo>
                  <a:lnTo>
                    <a:pt x="4499111" y="2347775"/>
                  </a:lnTo>
                  <a:lnTo>
                    <a:pt x="4527200" y="2311495"/>
                  </a:lnTo>
                  <a:lnTo>
                    <a:pt x="4545323" y="2268654"/>
                  </a:lnTo>
                  <a:lnTo>
                    <a:pt x="4551767" y="2220958"/>
                  </a:lnTo>
                  <a:lnTo>
                    <a:pt x="4552552" y="1368879"/>
                  </a:lnTo>
                  <a:lnTo>
                    <a:pt x="4546178" y="1321176"/>
                  </a:lnTo>
                  <a:lnTo>
                    <a:pt x="4528130" y="1278302"/>
                  </a:lnTo>
                  <a:lnTo>
                    <a:pt x="4500114" y="1241966"/>
                  </a:lnTo>
                  <a:lnTo>
                    <a:pt x="4463836" y="1213876"/>
                  </a:lnTo>
                  <a:lnTo>
                    <a:pt x="4421004" y="1195742"/>
                  </a:lnTo>
                  <a:lnTo>
                    <a:pt x="4373322" y="1189272"/>
                  </a:lnTo>
                  <a:lnTo>
                    <a:pt x="3969334" y="1188937"/>
                  </a:lnTo>
                  <a:lnTo>
                    <a:pt x="3945051" y="1143616"/>
                  </a:lnTo>
                  <a:lnTo>
                    <a:pt x="3919388" y="1099170"/>
                  </a:lnTo>
                  <a:lnTo>
                    <a:pt x="3892371" y="1055629"/>
                  </a:lnTo>
                  <a:lnTo>
                    <a:pt x="3864031" y="1013021"/>
                  </a:lnTo>
                  <a:lnTo>
                    <a:pt x="3834393" y="971376"/>
                  </a:lnTo>
                  <a:lnTo>
                    <a:pt x="3803488" y="930723"/>
                  </a:lnTo>
                  <a:lnTo>
                    <a:pt x="3771342" y="891092"/>
                  </a:lnTo>
                  <a:lnTo>
                    <a:pt x="3737984" y="852512"/>
                  </a:lnTo>
                  <a:lnTo>
                    <a:pt x="3703442" y="815011"/>
                  </a:lnTo>
                  <a:lnTo>
                    <a:pt x="3667744" y="778621"/>
                  </a:lnTo>
                  <a:lnTo>
                    <a:pt x="3630919" y="743369"/>
                  </a:lnTo>
                  <a:lnTo>
                    <a:pt x="3592993" y="709285"/>
                  </a:lnTo>
                  <a:lnTo>
                    <a:pt x="3553997" y="676399"/>
                  </a:lnTo>
                  <a:lnTo>
                    <a:pt x="3513956" y="644739"/>
                  </a:lnTo>
                  <a:lnTo>
                    <a:pt x="3472901" y="614335"/>
                  </a:lnTo>
                  <a:lnTo>
                    <a:pt x="3430858" y="585217"/>
                  </a:lnTo>
                  <a:lnTo>
                    <a:pt x="3432597" y="0"/>
                  </a:lnTo>
                  <a:close/>
                </a:path>
              </a:pathLst>
            </a:custGeom>
            <a:solidFill>
              <a:srgbClr val="F4AF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347502" y="3903058"/>
              <a:ext cx="1633220" cy="120650"/>
            </a:xfrm>
            <a:custGeom>
              <a:avLst/>
              <a:gdLst/>
              <a:ahLst/>
              <a:cxnLst/>
              <a:rect l="l" t="t" r="r" b="b"/>
              <a:pathLst>
                <a:path w="1633220" h="120650">
                  <a:moveTo>
                    <a:pt x="146" y="0"/>
                  </a:moveTo>
                  <a:lnTo>
                    <a:pt x="0" y="119074"/>
                  </a:lnTo>
                  <a:lnTo>
                    <a:pt x="1633060" y="120509"/>
                  </a:lnTo>
                  <a:lnTo>
                    <a:pt x="1633123" y="146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D172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2197408" y="5832471"/>
              <a:ext cx="1534160" cy="365125"/>
            </a:xfrm>
            <a:custGeom>
              <a:avLst/>
              <a:gdLst/>
              <a:ahLst/>
              <a:cxnLst/>
              <a:rect l="l" t="t" r="r" b="b"/>
              <a:pathLst>
                <a:path w="1534159" h="365125">
                  <a:moveTo>
                    <a:pt x="1534068" y="0"/>
                  </a:moveTo>
                  <a:lnTo>
                    <a:pt x="0" y="0"/>
                  </a:lnTo>
                  <a:lnTo>
                    <a:pt x="0" y="364774"/>
                  </a:lnTo>
                  <a:lnTo>
                    <a:pt x="1534068" y="364774"/>
                  </a:lnTo>
                  <a:lnTo>
                    <a:pt x="1534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2212612" y="5847706"/>
              <a:ext cx="1503680" cy="334645"/>
            </a:xfrm>
            <a:custGeom>
              <a:avLst/>
              <a:gdLst/>
              <a:ahLst/>
              <a:cxnLst/>
              <a:rect l="l" t="t" r="r" b="b"/>
              <a:pathLst>
                <a:path w="1503680" h="334645">
                  <a:moveTo>
                    <a:pt x="1503640" y="0"/>
                  </a:moveTo>
                  <a:lnTo>
                    <a:pt x="0" y="0"/>
                  </a:lnTo>
                  <a:lnTo>
                    <a:pt x="0" y="334345"/>
                  </a:lnTo>
                  <a:lnTo>
                    <a:pt x="1503640" y="334345"/>
                  </a:lnTo>
                  <a:lnTo>
                    <a:pt x="150364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2338456" y="5904744"/>
              <a:ext cx="1276985" cy="220345"/>
            </a:xfrm>
            <a:custGeom>
              <a:avLst/>
              <a:gdLst/>
              <a:ahLst/>
              <a:cxnLst/>
              <a:rect l="l" t="t" r="r" b="b"/>
              <a:pathLst>
                <a:path w="1276984" h="220345">
                  <a:moveTo>
                    <a:pt x="30416" y="0"/>
                  </a:moveTo>
                  <a:lnTo>
                    <a:pt x="0" y="0"/>
                  </a:lnTo>
                  <a:lnTo>
                    <a:pt x="0" y="220256"/>
                  </a:lnTo>
                  <a:lnTo>
                    <a:pt x="30416" y="220256"/>
                  </a:lnTo>
                  <a:lnTo>
                    <a:pt x="30416" y="0"/>
                  </a:lnTo>
                  <a:close/>
                </a:path>
                <a:path w="1276984" h="220345">
                  <a:moveTo>
                    <a:pt x="208419" y="0"/>
                  </a:moveTo>
                  <a:lnTo>
                    <a:pt x="178003" y="0"/>
                  </a:lnTo>
                  <a:lnTo>
                    <a:pt x="178003" y="220256"/>
                  </a:lnTo>
                  <a:lnTo>
                    <a:pt x="208419" y="220256"/>
                  </a:lnTo>
                  <a:lnTo>
                    <a:pt x="208419" y="0"/>
                  </a:lnTo>
                  <a:close/>
                </a:path>
                <a:path w="1276984" h="220345">
                  <a:moveTo>
                    <a:pt x="386486" y="0"/>
                  </a:moveTo>
                  <a:lnTo>
                    <a:pt x="356057" y="0"/>
                  </a:lnTo>
                  <a:lnTo>
                    <a:pt x="356057" y="220256"/>
                  </a:lnTo>
                  <a:lnTo>
                    <a:pt x="386486" y="220256"/>
                  </a:lnTo>
                  <a:lnTo>
                    <a:pt x="386486" y="0"/>
                  </a:lnTo>
                  <a:close/>
                </a:path>
                <a:path w="1276984" h="220345">
                  <a:moveTo>
                    <a:pt x="564464" y="0"/>
                  </a:moveTo>
                  <a:lnTo>
                    <a:pt x="534035" y="0"/>
                  </a:lnTo>
                  <a:lnTo>
                    <a:pt x="534035" y="220256"/>
                  </a:lnTo>
                  <a:lnTo>
                    <a:pt x="564464" y="220256"/>
                  </a:lnTo>
                  <a:lnTo>
                    <a:pt x="564464" y="0"/>
                  </a:lnTo>
                  <a:close/>
                </a:path>
                <a:path w="1276984" h="220345">
                  <a:moveTo>
                    <a:pt x="742505" y="0"/>
                  </a:moveTo>
                  <a:lnTo>
                    <a:pt x="712089" y="0"/>
                  </a:lnTo>
                  <a:lnTo>
                    <a:pt x="712089" y="220256"/>
                  </a:lnTo>
                  <a:lnTo>
                    <a:pt x="742505" y="220256"/>
                  </a:lnTo>
                  <a:lnTo>
                    <a:pt x="742505" y="0"/>
                  </a:lnTo>
                  <a:close/>
                </a:path>
                <a:path w="1276984" h="220345">
                  <a:moveTo>
                    <a:pt x="920521" y="0"/>
                  </a:moveTo>
                  <a:lnTo>
                    <a:pt x="890092" y="0"/>
                  </a:lnTo>
                  <a:lnTo>
                    <a:pt x="890092" y="220256"/>
                  </a:lnTo>
                  <a:lnTo>
                    <a:pt x="920521" y="220256"/>
                  </a:lnTo>
                  <a:lnTo>
                    <a:pt x="920521" y="0"/>
                  </a:lnTo>
                  <a:close/>
                </a:path>
                <a:path w="1276984" h="220345">
                  <a:moveTo>
                    <a:pt x="1098524" y="0"/>
                  </a:moveTo>
                  <a:lnTo>
                    <a:pt x="1068108" y="0"/>
                  </a:lnTo>
                  <a:lnTo>
                    <a:pt x="1068108" y="220256"/>
                  </a:lnTo>
                  <a:lnTo>
                    <a:pt x="1098524" y="220256"/>
                  </a:lnTo>
                  <a:lnTo>
                    <a:pt x="1098524" y="0"/>
                  </a:lnTo>
                  <a:close/>
                </a:path>
                <a:path w="1276984" h="220345">
                  <a:moveTo>
                    <a:pt x="1276553" y="0"/>
                  </a:moveTo>
                  <a:lnTo>
                    <a:pt x="1246149" y="0"/>
                  </a:lnTo>
                  <a:lnTo>
                    <a:pt x="1246149" y="220256"/>
                  </a:lnTo>
                  <a:lnTo>
                    <a:pt x="1276553" y="220256"/>
                  </a:lnTo>
                  <a:lnTo>
                    <a:pt x="127655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2040691" y="6197769"/>
              <a:ext cx="1534160" cy="365125"/>
            </a:xfrm>
            <a:custGeom>
              <a:avLst/>
              <a:gdLst/>
              <a:ahLst/>
              <a:cxnLst/>
              <a:rect l="l" t="t" r="r" b="b"/>
              <a:pathLst>
                <a:path w="1534159" h="365125">
                  <a:moveTo>
                    <a:pt x="1534068" y="0"/>
                  </a:moveTo>
                  <a:lnTo>
                    <a:pt x="0" y="0"/>
                  </a:lnTo>
                  <a:lnTo>
                    <a:pt x="0" y="364774"/>
                  </a:lnTo>
                  <a:lnTo>
                    <a:pt x="1534068" y="364774"/>
                  </a:lnTo>
                  <a:lnTo>
                    <a:pt x="1534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2055894" y="6213004"/>
              <a:ext cx="1503680" cy="334645"/>
            </a:xfrm>
            <a:custGeom>
              <a:avLst/>
              <a:gdLst/>
              <a:ahLst/>
              <a:cxnLst/>
              <a:rect l="l" t="t" r="r" b="b"/>
              <a:pathLst>
                <a:path w="1503680" h="334645">
                  <a:moveTo>
                    <a:pt x="1503640" y="0"/>
                  </a:moveTo>
                  <a:lnTo>
                    <a:pt x="0" y="0"/>
                  </a:lnTo>
                  <a:lnTo>
                    <a:pt x="0" y="334345"/>
                  </a:lnTo>
                  <a:lnTo>
                    <a:pt x="1503640" y="334345"/>
                  </a:lnTo>
                  <a:lnTo>
                    <a:pt x="150364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2181751" y="6270046"/>
              <a:ext cx="1276985" cy="220345"/>
            </a:xfrm>
            <a:custGeom>
              <a:avLst/>
              <a:gdLst/>
              <a:ahLst/>
              <a:cxnLst/>
              <a:rect l="l" t="t" r="r" b="b"/>
              <a:pathLst>
                <a:path w="1276984" h="220345">
                  <a:moveTo>
                    <a:pt x="30416" y="0"/>
                  </a:moveTo>
                  <a:lnTo>
                    <a:pt x="0" y="0"/>
                  </a:lnTo>
                  <a:lnTo>
                    <a:pt x="0" y="220256"/>
                  </a:lnTo>
                  <a:lnTo>
                    <a:pt x="30416" y="220256"/>
                  </a:lnTo>
                  <a:lnTo>
                    <a:pt x="30416" y="0"/>
                  </a:lnTo>
                  <a:close/>
                </a:path>
                <a:path w="1276984" h="220345">
                  <a:moveTo>
                    <a:pt x="208407" y="0"/>
                  </a:moveTo>
                  <a:lnTo>
                    <a:pt x="177990" y="0"/>
                  </a:lnTo>
                  <a:lnTo>
                    <a:pt x="177990" y="220256"/>
                  </a:lnTo>
                  <a:lnTo>
                    <a:pt x="208407" y="220256"/>
                  </a:lnTo>
                  <a:lnTo>
                    <a:pt x="208407" y="0"/>
                  </a:lnTo>
                  <a:close/>
                </a:path>
                <a:path w="1276984" h="220345">
                  <a:moveTo>
                    <a:pt x="386473" y="0"/>
                  </a:moveTo>
                  <a:lnTo>
                    <a:pt x="356044" y="0"/>
                  </a:lnTo>
                  <a:lnTo>
                    <a:pt x="356044" y="220256"/>
                  </a:lnTo>
                  <a:lnTo>
                    <a:pt x="386473" y="220256"/>
                  </a:lnTo>
                  <a:lnTo>
                    <a:pt x="386473" y="0"/>
                  </a:lnTo>
                  <a:close/>
                </a:path>
                <a:path w="1276984" h="220345">
                  <a:moveTo>
                    <a:pt x="564451" y="0"/>
                  </a:moveTo>
                  <a:lnTo>
                    <a:pt x="534022" y="0"/>
                  </a:lnTo>
                  <a:lnTo>
                    <a:pt x="534022" y="220256"/>
                  </a:lnTo>
                  <a:lnTo>
                    <a:pt x="564451" y="220256"/>
                  </a:lnTo>
                  <a:lnTo>
                    <a:pt x="564451" y="0"/>
                  </a:lnTo>
                  <a:close/>
                </a:path>
                <a:path w="1276984" h="220345">
                  <a:moveTo>
                    <a:pt x="742505" y="0"/>
                  </a:moveTo>
                  <a:lnTo>
                    <a:pt x="712089" y="0"/>
                  </a:lnTo>
                  <a:lnTo>
                    <a:pt x="712089" y="220256"/>
                  </a:lnTo>
                  <a:lnTo>
                    <a:pt x="742505" y="220256"/>
                  </a:lnTo>
                  <a:lnTo>
                    <a:pt x="742505" y="0"/>
                  </a:lnTo>
                  <a:close/>
                </a:path>
                <a:path w="1276984" h="220345">
                  <a:moveTo>
                    <a:pt x="920508" y="0"/>
                  </a:moveTo>
                  <a:lnTo>
                    <a:pt x="890079" y="0"/>
                  </a:lnTo>
                  <a:lnTo>
                    <a:pt x="890079" y="220256"/>
                  </a:lnTo>
                  <a:lnTo>
                    <a:pt x="920508" y="220256"/>
                  </a:lnTo>
                  <a:lnTo>
                    <a:pt x="920508" y="0"/>
                  </a:lnTo>
                  <a:close/>
                </a:path>
                <a:path w="1276984" h="220345">
                  <a:moveTo>
                    <a:pt x="1098511" y="0"/>
                  </a:moveTo>
                  <a:lnTo>
                    <a:pt x="1068095" y="0"/>
                  </a:lnTo>
                  <a:lnTo>
                    <a:pt x="1068095" y="220256"/>
                  </a:lnTo>
                  <a:lnTo>
                    <a:pt x="1098511" y="220256"/>
                  </a:lnTo>
                  <a:lnTo>
                    <a:pt x="1098511" y="0"/>
                  </a:lnTo>
                  <a:close/>
                </a:path>
                <a:path w="1276984" h="220345">
                  <a:moveTo>
                    <a:pt x="1276540" y="0"/>
                  </a:moveTo>
                  <a:lnTo>
                    <a:pt x="1246136" y="0"/>
                  </a:lnTo>
                  <a:lnTo>
                    <a:pt x="1246136" y="220256"/>
                  </a:lnTo>
                  <a:lnTo>
                    <a:pt x="1276540" y="220256"/>
                  </a:lnTo>
                  <a:lnTo>
                    <a:pt x="1276540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2197408" y="6563046"/>
              <a:ext cx="1534160" cy="365125"/>
            </a:xfrm>
            <a:custGeom>
              <a:avLst/>
              <a:gdLst/>
              <a:ahLst/>
              <a:cxnLst/>
              <a:rect l="l" t="t" r="r" b="b"/>
              <a:pathLst>
                <a:path w="1534159" h="365125">
                  <a:moveTo>
                    <a:pt x="1534068" y="0"/>
                  </a:moveTo>
                  <a:lnTo>
                    <a:pt x="0" y="0"/>
                  </a:lnTo>
                  <a:lnTo>
                    <a:pt x="0" y="364774"/>
                  </a:lnTo>
                  <a:lnTo>
                    <a:pt x="1534068" y="364774"/>
                  </a:lnTo>
                  <a:lnTo>
                    <a:pt x="1534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2212612" y="6578281"/>
              <a:ext cx="1503680" cy="334645"/>
            </a:xfrm>
            <a:custGeom>
              <a:avLst/>
              <a:gdLst/>
              <a:ahLst/>
              <a:cxnLst/>
              <a:rect l="l" t="t" r="r" b="b"/>
              <a:pathLst>
                <a:path w="1503680" h="334645">
                  <a:moveTo>
                    <a:pt x="1503640" y="0"/>
                  </a:moveTo>
                  <a:lnTo>
                    <a:pt x="0" y="0"/>
                  </a:lnTo>
                  <a:lnTo>
                    <a:pt x="0" y="334345"/>
                  </a:lnTo>
                  <a:lnTo>
                    <a:pt x="1503640" y="334345"/>
                  </a:lnTo>
                  <a:lnTo>
                    <a:pt x="150364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2338456" y="6635324"/>
              <a:ext cx="1276985" cy="220345"/>
            </a:xfrm>
            <a:custGeom>
              <a:avLst/>
              <a:gdLst/>
              <a:ahLst/>
              <a:cxnLst/>
              <a:rect l="l" t="t" r="r" b="b"/>
              <a:pathLst>
                <a:path w="1276984" h="220345">
                  <a:moveTo>
                    <a:pt x="30416" y="0"/>
                  </a:moveTo>
                  <a:lnTo>
                    <a:pt x="0" y="0"/>
                  </a:lnTo>
                  <a:lnTo>
                    <a:pt x="0" y="220256"/>
                  </a:lnTo>
                  <a:lnTo>
                    <a:pt x="30416" y="220256"/>
                  </a:lnTo>
                  <a:lnTo>
                    <a:pt x="30416" y="0"/>
                  </a:lnTo>
                  <a:close/>
                </a:path>
                <a:path w="1276984" h="220345">
                  <a:moveTo>
                    <a:pt x="208419" y="0"/>
                  </a:moveTo>
                  <a:lnTo>
                    <a:pt x="178003" y="0"/>
                  </a:lnTo>
                  <a:lnTo>
                    <a:pt x="178003" y="220256"/>
                  </a:lnTo>
                  <a:lnTo>
                    <a:pt x="208419" y="220256"/>
                  </a:lnTo>
                  <a:lnTo>
                    <a:pt x="208419" y="0"/>
                  </a:lnTo>
                  <a:close/>
                </a:path>
                <a:path w="1276984" h="220345">
                  <a:moveTo>
                    <a:pt x="386486" y="0"/>
                  </a:moveTo>
                  <a:lnTo>
                    <a:pt x="356057" y="0"/>
                  </a:lnTo>
                  <a:lnTo>
                    <a:pt x="356057" y="220256"/>
                  </a:lnTo>
                  <a:lnTo>
                    <a:pt x="386486" y="220256"/>
                  </a:lnTo>
                  <a:lnTo>
                    <a:pt x="386486" y="0"/>
                  </a:lnTo>
                  <a:close/>
                </a:path>
                <a:path w="1276984" h="220345">
                  <a:moveTo>
                    <a:pt x="564464" y="0"/>
                  </a:moveTo>
                  <a:lnTo>
                    <a:pt x="534035" y="0"/>
                  </a:lnTo>
                  <a:lnTo>
                    <a:pt x="534035" y="220256"/>
                  </a:lnTo>
                  <a:lnTo>
                    <a:pt x="564464" y="220256"/>
                  </a:lnTo>
                  <a:lnTo>
                    <a:pt x="564464" y="0"/>
                  </a:lnTo>
                  <a:close/>
                </a:path>
                <a:path w="1276984" h="220345">
                  <a:moveTo>
                    <a:pt x="742505" y="0"/>
                  </a:moveTo>
                  <a:lnTo>
                    <a:pt x="712089" y="0"/>
                  </a:lnTo>
                  <a:lnTo>
                    <a:pt x="712089" y="220256"/>
                  </a:lnTo>
                  <a:lnTo>
                    <a:pt x="742505" y="220256"/>
                  </a:lnTo>
                  <a:lnTo>
                    <a:pt x="742505" y="0"/>
                  </a:lnTo>
                  <a:close/>
                </a:path>
                <a:path w="1276984" h="220345">
                  <a:moveTo>
                    <a:pt x="920521" y="0"/>
                  </a:moveTo>
                  <a:lnTo>
                    <a:pt x="890092" y="0"/>
                  </a:lnTo>
                  <a:lnTo>
                    <a:pt x="890092" y="220256"/>
                  </a:lnTo>
                  <a:lnTo>
                    <a:pt x="920521" y="220256"/>
                  </a:lnTo>
                  <a:lnTo>
                    <a:pt x="920521" y="0"/>
                  </a:lnTo>
                  <a:close/>
                </a:path>
                <a:path w="1276984" h="220345">
                  <a:moveTo>
                    <a:pt x="1098524" y="0"/>
                  </a:moveTo>
                  <a:lnTo>
                    <a:pt x="1068108" y="0"/>
                  </a:lnTo>
                  <a:lnTo>
                    <a:pt x="1068108" y="220256"/>
                  </a:lnTo>
                  <a:lnTo>
                    <a:pt x="1098524" y="220256"/>
                  </a:lnTo>
                  <a:lnTo>
                    <a:pt x="1098524" y="0"/>
                  </a:lnTo>
                  <a:close/>
                </a:path>
                <a:path w="1276984" h="220345">
                  <a:moveTo>
                    <a:pt x="1276553" y="0"/>
                  </a:moveTo>
                  <a:lnTo>
                    <a:pt x="1246149" y="0"/>
                  </a:lnTo>
                  <a:lnTo>
                    <a:pt x="1246149" y="220256"/>
                  </a:lnTo>
                  <a:lnTo>
                    <a:pt x="1276553" y="220256"/>
                  </a:lnTo>
                  <a:lnTo>
                    <a:pt x="127655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2040691" y="6928323"/>
              <a:ext cx="1534160" cy="365125"/>
            </a:xfrm>
            <a:custGeom>
              <a:avLst/>
              <a:gdLst/>
              <a:ahLst/>
              <a:cxnLst/>
              <a:rect l="l" t="t" r="r" b="b"/>
              <a:pathLst>
                <a:path w="1534159" h="365125">
                  <a:moveTo>
                    <a:pt x="1534068" y="0"/>
                  </a:moveTo>
                  <a:lnTo>
                    <a:pt x="0" y="0"/>
                  </a:lnTo>
                  <a:lnTo>
                    <a:pt x="0" y="364774"/>
                  </a:lnTo>
                  <a:lnTo>
                    <a:pt x="1534068" y="364774"/>
                  </a:lnTo>
                  <a:lnTo>
                    <a:pt x="1534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2055894" y="6943558"/>
              <a:ext cx="1503680" cy="334645"/>
            </a:xfrm>
            <a:custGeom>
              <a:avLst/>
              <a:gdLst/>
              <a:ahLst/>
              <a:cxnLst/>
              <a:rect l="l" t="t" r="r" b="b"/>
              <a:pathLst>
                <a:path w="1503680" h="334645">
                  <a:moveTo>
                    <a:pt x="1503640" y="0"/>
                  </a:moveTo>
                  <a:lnTo>
                    <a:pt x="0" y="0"/>
                  </a:lnTo>
                  <a:lnTo>
                    <a:pt x="0" y="334345"/>
                  </a:lnTo>
                  <a:lnTo>
                    <a:pt x="1503640" y="334345"/>
                  </a:lnTo>
                  <a:lnTo>
                    <a:pt x="150364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2181751" y="7000601"/>
              <a:ext cx="1276985" cy="220345"/>
            </a:xfrm>
            <a:custGeom>
              <a:avLst/>
              <a:gdLst/>
              <a:ahLst/>
              <a:cxnLst/>
              <a:rect l="l" t="t" r="r" b="b"/>
              <a:pathLst>
                <a:path w="1276984" h="220345">
                  <a:moveTo>
                    <a:pt x="30416" y="0"/>
                  </a:moveTo>
                  <a:lnTo>
                    <a:pt x="0" y="0"/>
                  </a:lnTo>
                  <a:lnTo>
                    <a:pt x="0" y="220256"/>
                  </a:lnTo>
                  <a:lnTo>
                    <a:pt x="30416" y="220256"/>
                  </a:lnTo>
                  <a:lnTo>
                    <a:pt x="30416" y="0"/>
                  </a:lnTo>
                  <a:close/>
                </a:path>
                <a:path w="1276984" h="220345">
                  <a:moveTo>
                    <a:pt x="208407" y="0"/>
                  </a:moveTo>
                  <a:lnTo>
                    <a:pt x="177990" y="0"/>
                  </a:lnTo>
                  <a:lnTo>
                    <a:pt x="177990" y="220256"/>
                  </a:lnTo>
                  <a:lnTo>
                    <a:pt x="208407" y="220256"/>
                  </a:lnTo>
                  <a:lnTo>
                    <a:pt x="208407" y="0"/>
                  </a:lnTo>
                  <a:close/>
                </a:path>
                <a:path w="1276984" h="220345">
                  <a:moveTo>
                    <a:pt x="386473" y="0"/>
                  </a:moveTo>
                  <a:lnTo>
                    <a:pt x="356044" y="0"/>
                  </a:lnTo>
                  <a:lnTo>
                    <a:pt x="356044" y="220256"/>
                  </a:lnTo>
                  <a:lnTo>
                    <a:pt x="386473" y="220256"/>
                  </a:lnTo>
                  <a:lnTo>
                    <a:pt x="386473" y="0"/>
                  </a:lnTo>
                  <a:close/>
                </a:path>
                <a:path w="1276984" h="220345">
                  <a:moveTo>
                    <a:pt x="564451" y="0"/>
                  </a:moveTo>
                  <a:lnTo>
                    <a:pt x="534022" y="0"/>
                  </a:lnTo>
                  <a:lnTo>
                    <a:pt x="534022" y="220256"/>
                  </a:lnTo>
                  <a:lnTo>
                    <a:pt x="564451" y="220256"/>
                  </a:lnTo>
                  <a:lnTo>
                    <a:pt x="564451" y="0"/>
                  </a:lnTo>
                  <a:close/>
                </a:path>
                <a:path w="1276984" h="220345">
                  <a:moveTo>
                    <a:pt x="742505" y="0"/>
                  </a:moveTo>
                  <a:lnTo>
                    <a:pt x="712089" y="0"/>
                  </a:lnTo>
                  <a:lnTo>
                    <a:pt x="712089" y="220256"/>
                  </a:lnTo>
                  <a:lnTo>
                    <a:pt x="742505" y="220256"/>
                  </a:lnTo>
                  <a:lnTo>
                    <a:pt x="742505" y="0"/>
                  </a:lnTo>
                  <a:close/>
                </a:path>
                <a:path w="1276984" h="220345">
                  <a:moveTo>
                    <a:pt x="920508" y="0"/>
                  </a:moveTo>
                  <a:lnTo>
                    <a:pt x="890079" y="0"/>
                  </a:lnTo>
                  <a:lnTo>
                    <a:pt x="890079" y="220256"/>
                  </a:lnTo>
                  <a:lnTo>
                    <a:pt x="920508" y="220256"/>
                  </a:lnTo>
                  <a:lnTo>
                    <a:pt x="920508" y="0"/>
                  </a:lnTo>
                  <a:close/>
                </a:path>
                <a:path w="1276984" h="220345">
                  <a:moveTo>
                    <a:pt x="1098511" y="0"/>
                  </a:moveTo>
                  <a:lnTo>
                    <a:pt x="1068095" y="0"/>
                  </a:lnTo>
                  <a:lnTo>
                    <a:pt x="1068095" y="220256"/>
                  </a:lnTo>
                  <a:lnTo>
                    <a:pt x="1098511" y="220256"/>
                  </a:lnTo>
                  <a:lnTo>
                    <a:pt x="1098511" y="0"/>
                  </a:lnTo>
                  <a:close/>
                </a:path>
                <a:path w="1276984" h="220345">
                  <a:moveTo>
                    <a:pt x="1276540" y="0"/>
                  </a:moveTo>
                  <a:lnTo>
                    <a:pt x="1246136" y="0"/>
                  </a:lnTo>
                  <a:lnTo>
                    <a:pt x="1246136" y="220256"/>
                  </a:lnTo>
                  <a:lnTo>
                    <a:pt x="1276540" y="220256"/>
                  </a:lnTo>
                  <a:lnTo>
                    <a:pt x="1276540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401515" y="6640823"/>
              <a:ext cx="1534160" cy="365125"/>
            </a:xfrm>
            <a:custGeom>
              <a:avLst/>
              <a:gdLst/>
              <a:ahLst/>
              <a:cxnLst/>
              <a:rect l="l" t="t" r="r" b="b"/>
              <a:pathLst>
                <a:path w="1534159" h="365125">
                  <a:moveTo>
                    <a:pt x="1534068" y="0"/>
                  </a:moveTo>
                  <a:lnTo>
                    <a:pt x="0" y="0"/>
                  </a:lnTo>
                  <a:lnTo>
                    <a:pt x="0" y="364774"/>
                  </a:lnTo>
                  <a:lnTo>
                    <a:pt x="1534068" y="364774"/>
                  </a:lnTo>
                  <a:lnTo>
                    <a:pt x="1534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416709" y="6656048"/>
              <a:ext cx="1503680" cy="334645"/>
            </a:xfrm>
            <a:custGeom>
              <a:avLst/>
              <a:gdLst/>
              <a:ahLst/>
              <a:cxnLst/>
              <a:rect l="l" t="t" r="r" b="b"/>
              <a:pathLst>
                <a:path w="1503679" h="334645">
                  <a:moveTo>
                    <a:pt x="1503640" y="0"/>
                  </a:moveTo>
                  <a:lnTo>
                    <a:pt x="0" y="0"/>
                  </a:lnTo>
                  <a:lnTo>
                    <a:pt x="0" y="334345"/>
                  </a:lnTo>
                  <a:lnTo>
                    <a:pt x="1503640" y="334345"/>
                  </a:lnTo>
                  <a:lnTo>
                    <a:pt x="150364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542575" y="6713086"/>
              <a:ext cx="1276985" cy="220345"/>
            </a:xfrm>
            <a:custGeom>
              <a:avLst/>
              <a:gdLst/>
              <a:ahLst/>
              <a:cxnLst/>
              <a:rect l="l" t="t" r="r" b="b"/>
              <a:pathLst>
                <a:path w="1276984" h="220345">
                  <a:moveTo>
                    <a:pt x="30403" y="0"/>
                  </a:moveTo>
                  <a:lnTo>
                    <a:pt x="0" y="0"/>
                  </a:lnTo>
                  <a:lnTo>
                    <a:pt x="0" y="220256"/>
                  </a:lnTo>
                  <a:lnTo>
                    <a:pt x="30403" y="220256"/>
                  </a:lnTo>
                  <a:lnTo>
                    <a:pt x="30403" y="0"/>
                  </a:lnTo>
                  <a:close/>
                </a:path>
                <a:path w="1276984" h="220345">
                  <a:moveTo>
                    <a:pt x="208407" y="0"/>
                  </a:moveTo>
                  <a:lnTo>
                    <a:pt x="177990" y="0"/>
                  </a:lnTo>
                  <a:lnTo>
                    <a:pt x="177990" y="220256"/>
                  </a:lnTo>
                  <a:lnTo>
                    <a:pt x="208407" y="220256"/>
                  </a:lnTo>
                  <a:lnTo>
                    <a:pt x="208407" y="0"/>
                  </a:lnTo>
                  <a:close/>
                </a:path>
                <a:path w="1276984" h="220345">
                  <a:moveTo>
                    <a:pt x="386473" y="0"/>
                  </a:moveTo>
                  <a:lnTo>
                    <a:pt x="356044" y="0"/>
                  </a:lnTo>
                  <a:lnTo>
                    <a:pt x="356044" y="220256"/>
                  </a:lnTo>
                  <a:lnTo>
                    <a:pt x="386473" y="220256"/>
                  </a:lnTo>
                  <a:lnTo>
                    <a:pt x="386473" y="0"/>
                  </a:lnTo>
                  <a:close/>
                </a:path>
                <a:path w="1276984" h="220345">
                  <a:moveTo>
                    <a:pt x="564438" y="0"/>
                  </a:moveTo>
                  <a:lnTo>
                    <a:pt x="534009" y="0"/>
                  </a:lnTo>
                  <a:lnTo>
                    <a:pt x="534009" y="220256"/>
                  </a:lnTo>
                  <a:lnTo>
                    <a:pt x="564438" y="220256"/>
                  </a:lnTo>
                  <a:lnTo>
                    <a:pt x="564438" y="0"/>
                  </a:lnTo>
                  <a:close/>
                </a:path>
                <a:path w="1276984" h="220345">
                  <a:moveTo>
                    <a:pt x="742505" y="0"/>
                  </a:moveTo>
                  <a:lnTo>
                    <a:pt x="712089" y="0"/>
                  </a:lnTo>
                  <a:lnTo>
                    <a:pt x="712089" y="220256"/>
                  </a:lnTo>
                  <a:lnTo>
                    <a:pt x="742505" y="220256"/>
                  </a:lnTo>
                  <a:lnTo>
                    <a:pt x="742505" y="0"/>
                  </a:lnTo>
                  <a:close/>
                </a:path>
                <a:path w="1276984" h="220345">
                  <a:moveTo>
                    <a:pt x="920508" y="0"/>
                  </a:moveTo>
                  <a:lnTo>
                    <a:pt x="890092" y="0"/>
                  </a:lnTo>
                  <a:lnTo>
                    <a:pt x="890092" y="220256"/>
                  </a:lnTo>
                  <a:lnTo>
                    <a:pt x="920508" y="220256"/>
                  </a:lnTo>
                  <a:lnTo>
                    <a:pt x="920508" y="0"/>
                  </a:lnTo>
                  <a:close/>
                </a:path>
                <a:path w="1276984" h="220345">
                  <a:moveTo>
                    <a:pt x="1098511" y="0"/>
                  </a:moveTo>
                  <a:lnTo>
                    <a:pt x="1068095" y="0"/>
                  </a:lnTo>
                  <a:lnTo>
                    <a:pt x="1068095" y="220256"/>
                  </a:lnTo>
                  <a:lnTo>
                    <a:pt x="1098511" y="220256"/>
                  </a:lnTo>
                  <a:lnTo>
                    <a:pt x="1098511" y="0"/>
                  </a:lnTo>
                  <a:close/>
                </a:path>
                <a:path w="1276984" h="220345">
                  <a:moveTo>
                    <a:pt x="1276540" y="0"/>
                  </a:moveTo>
                  <a:lnTo>
                    <a:pt x="1246124" y="0"/>
                  </a:lnTo>
                  <a:lnTo>
                    <a:pt x="1246124" y="220256"/>
                  </a:lnTo>
                  <a:lnTo>
                    <a:pt x="1276540" y="220256"/>
                  </a:lnTo>
                  <a:lnTo>
                    <a:pt x="1276540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244797" y="7006100"/>
              <a:ext cx="1534160" cy="365125"/>
            </a:xfrm>
            <a:custGeom>
              <a:avLst/>
              <a:gdLst/>
              <a:ahLst/>
              <a:cxnLst/>
              <a:rect l="l" t="t" r="r" b="b"/>
              <a:pathLst>
                <a:path w="1534159" h="365125">
                  <a:moveTo>
                    <a:pt x="1534068" y="0"/>
                  </a:moveTo>
                  <a:lnTo>
                    <a:pt x="0" y="0"/>
                  </a:lnTo>
                  <a:lnTo>
                    <a:pt x="0" y="364774"/>
                  </a:lnTo>
                  <a:lnTo>
                    <a:pt x="1534068" y="364774"/>
                  </a:lnTo>
                  <a:lnTo>
                    <a:pt x="1534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0259991" y="7021325"/>
              <a:ext cx="1503680" cy="334645"/>
            </a:xfrm>
            <a:custGeom>
              <a:avLst/>
              <a:gdLst/>
              <a:ahLst/>
              <a:cxnLst/>
              <a:rect l="l" t="t" r="r" b="b"/>
              <a:pathLst>
                <a:path w="1503679" h="334645">
                  <a:moveTo>
                    <a:pt x="1503640" y="0"/>
                  </a:moveTo>
                  <a:lnTo>
                    <a:pt x="0" y="0"/>
                  </a:lnTo>
                  <a:lnTo>
                    <a:pt x="0" y="334345"/>
                  </a:lnTo>
                  <a:lnTo>
                    <a:pt x="1503640" y="334345"/>
                  </a:lnTo>
                  <a:lnTo>
                    <a:pt x="150364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385857" y="7078363"/>
              <a:ext cx="1276985" cy="220345"/>
            </a:xfrm>
            <a:custGeom>
              <a:avLst/>
              <a:gdLst/>
              <a:ahLst/>
              <a:cxnLst/>
              <a:rect l="l" t="t" r="r" b="b"/>
              <a:pathLst>
                <a:path w="1276984" h="220345">
                  <a:moveTo>
                    <a:pt x="30403" y="0"/>
                  </a:moveTo>
                  <a:lnTo>
                    <a:pt x="0" y="0"/>
                  </a:lnTo>
                  <a:lnTo>
                    <a:pt x="0" y="220256"/>
                  </a:lnTo>
                  <a:lnTo>
                    <a:pt x="30403" y="220256"/>
                  </a:lnTo>
                  <a:lnTo>
                    <a:pt x="30403" y="0"/>
                  </a:lnTo>
                  <a:close/>
                </a:path>
                <a:path w="1276984" h="220345">
                  <a:moveTo>
                    <a:pt x="208407" y="0"/>
                  </a:moveTo>
                  <a:lnTo>
                    <a:pt x="178003" y="0"/>
                  </a:lnTo>
                  <a:lnTo>
                    <a:pt x="178003" y="220256"/>
                  </a:lnTo>
                  <a:lnTo>
                    <a:pt x="208407" y="220256"/>
                  </a:lnTo>
                  <a:lnTo>
                    <a:pt x="208407" y="0"/>
                  </a:lnTo>
                  <a:close/>
                </a:path>
                <a:path w="1276984" h="220345">
                  <a:moveTo>
                    <a:pt x="386473" y="0"/>
                  </a:moveTo>
                  <a:lnTo>
                    <a:pt x="356057" y="0"/>
                  </a:lnTo>
                  <a:lnTo>
                    <a:pt x="356057" y="220256"/>
                  </a:lnTo>
                  <a:lnTo>
                    <a:pt x="386473" y="220256"/>
                  </a:lnTo>
                  <a:lnTo>
                    <a:pt x="386473" y="0"/>
                  </a:lnTo>
                  <a:close/>
                </a:path>
                <a:path w="1276984" h="220345">
                  <a:moveTo>
                    <a:pt x="564451" y="0"/>
                  </a:moveTo>
                  <a:lnTo>
                    <a:pt x="534022" y="0"/>
                  </a:lnTo>
                  <a:lnTo>
                    <a:pt x="534022" y="220256"/>
                  </a:lnTo>
                  <a:lnTo>
                    <a:pt x="564451" y="220256"/>
                  </a:lnTo>
                  <a:lnTo>
                    <a:pt x="564451" y="0"/>
                  </a:lnTo>
                  <a:close/>
                </a:path>
                <a:path w="1276984" h="220345">
                  <a:moveTo>
                    <a:pt x="742505" y="0"/>
                  </a:moveTo>
                  <a:lnTo>
                    <a:pt x="712076" y="0"/>
                  </a:lnTo>
                  <a:lnTo>
                    <a:pt x="712076" y="220256"/>
                  </a:lnTo>
                  <a:lnTo>
                    <a:pt x="742505" y="220256"/>
                  </a:lnTo>
                  <a:lnTo>
                    <a:pt x="742505" y="0"/>
                  </a:lnTo>
                  <a:close/>
                </a:path>
                <a:path w="1276984" h="220345">
                  <a:moveTo>
                    <a:pt x="920508" y="0"/>
                  </a:moveTo>
                  <a:lnTo>
                    <a:pt x="890092" y="0"/>
                  </a:lnTo>
                  <a:lnTo>
                    <a:pt x="890092" y="220256"/>
                  </a:lnTo>
                  <a:lnTo>
                    <a:pt x="920508" y="220256"/>
                  </a:lnTo>
                  <a:lnTo>
                    <a:pt x="920508" y="0"/>
                  </a:lnTo>
                  <a:close/>
                </a:path>
                <a:path w="1276984" h="220345">
                  <a:moveTo>
                    <a:pt x="1098511" y="0"/>
                  </a:moveTo>
                  <a:lnTo>
                    <a:pt x="1068095" y="0"/>
                  </a:lnTo>
                  <a:lnTo>
                    <a:pt x="1068095" y="220256"/>
                  </a:lnTo>
                  <a:lnTo>
                    <a:pt x="1098511" y="220256"/>
                  </a:lnTo>
                  <a:lnTo>
                    <a:pt x="1098511" y="0"/>
                  </a:lnTo>
                  <a:close/>
                </a:path>
                <a:path w="1276984" h="220345">
                  <a:moveTo>
                    <a:pt x="1276540" y="0"/>
                  </a:moveTo>
                  <a:lnTo>
                    <a:pt x="1246136" y="0"/>
                  </a:lnTo>
                  <a:lnTo>
                    <a:pt x="1246136" y="220256"/>
                  </a:lnTo>
                  <a:lnTo>
                    <a:pt x="1276540" y="220256"/>
                  </a:lnTo>
                  <a:lnTo>
                    <a:pt x="1276540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416709" y="7386612"/>
              <a:ext cx="1503680" cy="334645"/>
            </a:xfrm>
            <a:custGeom>
              <a:avLst/>
              <a:gdLst/>
              <a:ahLst/>
              <a:cxnLst/>
              <a:rect l="l" t="t" r="r" b="b"/>
              <a:pathLst>
                <a:path w="1503679" h="334645">
                  <a:moveTo>
                    <a:pt x="1503640" y="0"/>
                  </a:moveTo>
                  <a:lnTo>
                    <a:pt x="0" y="0"/>
                  </a:lnTo>
                  <a:lnTo>
                    <a:pt x="0" y="334345"/>
                  </a:lnTo>
                  <a:lnTo>
                    <a:pt x="1503640" y="334345"/>
                  </a:lnTo>
                  <a:lnTo>
                    <a:pt x="150364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542575" y="7443653"/>
              <a:ext cx="1276985" cy="220345"/>
            </a:xfrm>
            <a:custGeom>
              <a:avLst/>
              <a:gdLst/>
              <a:ahLst/>
              <a:cxnLst/>
              <a:rect l="l" t="t" r="r" b="b"/>
              <a:pathLst>
                <a:path w="1276984" h="220345">
                  <a:moveTo>
                    <a:pt x="30403" y="0"/>
                  </a:moveTo>
                  <a:lnTo>
                    <a:pt x="0" y="0"/>
                  </a:lnTo>
                  <a:lnTo>
                    <a:pt x="0" y="220256"/>
                  </a:lnTo>
                  <a:lnTo>
                    <a:pt x="30403" y="220256"/>
                  </a:lnTo>
                  <a:lnTo>
                    <a:pt x="30403" y="0"/>
                  </a:lnTo>
                  <a:close/>
                </a:path>
                <a:path w="1276984" h="220345">
                  <a:moveTo>
                    <a:pt x="208407" y="0"/>
                  </a:moveTo>
                  <a:lnTo>
                    <a:pt x="177990" y="0"/>
                  </a:lnTo>
                  <a:lnTo>
                    <a:pt x="177990" y="220256"/>
                  </a:lnTo>
                  <a:lnTo>
                    <a:pt x="208407" y="220256"/>
                  </a:lnTo>
                  <a:lnTo>
                    <a:pt x="208407" y="0"/>
                  </a:lnTo>
                  <a:close/>
                </a:path>
                <a:path w="1276984" h="220345">
                  <a:moveTo>
                    <a:pt x="386473" y="0"/>
                  </a:moveTo>
                  <a:lnTo>
                    <a:pt x="356044" y="0"/>
                  </a:lnTo>
                  <a:lnTo>
                    <a:pt x="356044" y="220256"/>
                  </a:lnTo>
                  <a:lnTo>
                    <a:pt x="386473" y="220256"/>
                  </a:lnTo>
                  <a:lnTo>
                    <a:pt x="386473" y="0"/>
                  </a:lnTo>
                  <a:close/>
                </a:path>
                <a:path w="1276984" h="220345">
                  <a:moveTo>
                    <a:pt x="564438" y="0"/>
                  </a:moveTo>
                  <a:lnTo>
                    <a:pt x="534009" y="0"/>
                  </a:lnTo>
                  <a:lnTo>
                    <a:pt x="534009" y="220256"/>
                  </a:lnTo>
                  <a:lnTo>
                    <a:pt x="564438" y="220256"/>
                  </a:lnTo>
                  <a:lnTo>
                    <a:pt x="564438" y="0"/>
                  </a:lnTo>
                  <a:close/>
                </a:path>
                <a:path w="1276984" h="220345">
                  <a:moveTo>
                    <a:pt x="742505" y="0"/>
                  </a:moveTo>
                  <a:lnTo>
                    <a:pt x="712089" y="0"/>
                  </a:lnTo>
                  <a:lnTo>
                    <a:pt x="712089" y="220256"/>
                  </a:lnTo>
                  <a:lnTo>
                    <a:pt x="742505" y="220256"/>
                  </a:lnTo>
                  <a:lnTo>
                    <a:pt x="742505" y="0"/>
                  </a:lnTo>
                  <a:close/>
                </a:path>
                <a:path w="1276984" h="220345">
                  <a:moveTo>
                    <a:pt x="920508" y="0"/>
                  </a:moveTo>
                  <a:lnTo>
                    <a:pt x="890092" y="0"/>
                  </a:lnTo>
                  <a:lnTo>
                    <a:pt x="890092" y="220256"/>
                  </a:lnTo>
                  <a:lnTo>
                    <a:pt x="920508" y="220256"/>
                  </a:lnTo>
                  <a:lnTo>
                    <a:pt x="920508" y="0"/>
                  </a:lnTo>
                  <a:close/>
                </a:path>
                <a:path w="1276984" h="220345">
                  <a:moveTo>
                    <a:pt x="1098511" y="0"/>
                  </a:moveTo>
                  <a:lnTo>
                    <a:pt x="1068095" y="0"/>
                  </a:lnTo>
                  <a:lnTo>
                    <a:pt x="1068095" y="220256"/>
                  </a:lnTo>
                  <a:lnTo>
                    <a:pt x="1098511" y="220256"/>
                  </a:lnTo>
                  <a:lnTo>
                    <a:pt x="1098511" y="0"/>
                  </a:lnTo>
                  <a:close/>
                </a:path>
                <a:path w="1276984" h="220345">
                  <a:moveTo>
                    <a:pt x="1276540" y="0"/>
                  </a:moveTo>
                  <a:lnTo>
                    <a:pt x="1246124" y="0"/>
                  </a:lnTo>
                  <a:lnTo>
                    <a:pt x="1246124" y="220256"/>
                  </a:lnTo>
                  <a:lnTo>
                    <a:pt x="1276540" y="220256"/>
                  </a:lnTo>
                  <a:lnTo>
                    <a:pt x="1276540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0259991" y="7751900"/>
              <a:ext cx="1503680" cy="334645"/>
            </a:xfrm>
            <a:custGeom>
              <a:avLst/>
              <a:gdLst/>
              <a:ahLst/>
              <a:cxnLst/>
              <a:rect l="l" t="t" r="r" b="b"/>
              <a:pathLst>
                <a:path w="1503679" h="334645">
                  <a:moveTo>
                    <a:pt x="1503640" y="0"/>
                  </a:moveTo>
                  <a:lnTo>
                    <a:pt x="0" y="0"/>
                  </a:lnTo>
                  <a:lnTo>
                    <a:pt x="0" y="334345"/>
                  </a:lnTo>
                  <a:lnTo>
                    <a:pt x="1503640" y="334345"/>
                  </a:lnTo>
                  <a:lnTo>
                    <a:pt x="150364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0385857" y="7808944"/>
              <a:ext cx="1276985" cy="220345"/>
            </a:xfrm>
            <a:custGeom>
              <a:avLst/>
              <a:gdLst/>
              <a:ahLst/>
              <a:cxnLst/>
              <a:rect l="l" t="t" r="r" b="b"/>
              <a:pathLst>
                <a:path w="1276984" h="220345">
                  <a:moveTo>
                    <a:pt x="30403" y="0"/>
                  </a:moveTo>
                  <a:lnTo>
                    <a:pt x="0" y="0"/>
                  </a:lnTo>
                  <a:lnTo>
                    <a:pt x="0" y="220256"/>
                  </a:lnTo>
                  <a:lnTo>
                    <a:pt x="30403" y="220256"/>
                  </a:lnTo>
                  <a:lnTo>
                    <a:pt x="30403" y="0"/>
                  </a:lnTo>
                  <a:close/>
                </a:path>
                <a:path w="1276984" h="220345">
                  <a:moveTo>
                    <a:pt x="208407" y="0"/>
                  </a:moveTo>
                  <a:lnTo>
                    <a:pt x="178003" y="0"/>
                  </a:lnTo>
                  <a:lnTo>
                    <a:pt x="178003" y="220256"/>
                  </a:lnTo>
                  <a:lnTo>
                    <a:pt x="208407" y="220256"/>
                  </a:lnTo>
                  <a:lnTo>
                    <a:pt x="208407" y="0"/>
                  </a:lnTo>
                  <a:close/>
                </a:path>
                <a:path w="1276984" h="220345">
                  <a:moveTo>
                    <a:pt x="386473" y="0"/>
                  </a:moveTo>
                  <a:lnTo>
                    <a:pt x="356057" y="0"/>
                  </a:lnTo>
                  <a:lnTo>
                    <a:pt x="356057" y="220256"/>
                  </a:lnTo>
                  <a:lnTo>
                    <a:pt x="386473" y="220256"/>
                  </a:lnTo>
                  <a:lnTo>
                    <a:pt x="386473" y="0"/>
                  </a:lnTo>
                  <a:close/>
                </a:path>
                <a:path w="1276984" h="220345">
                  <a:moveTo>
                    <a:pt x="564451" y="0"/>
                  </a:moveTo>
                  <a:lnTo>
                    <a:pt x="534022" y="0"/>
                  </a:lnTo>
                  <a:lnTo>
                    <a:pt x="534022" y="220256"/>
                  </a:lnTo>
                  <a:lnTo>
                    <a:pt x="564451" y="220256"/>
                  </a:lnTo>
                  <a:lnTo>
                    <a:pt x="564451" y="0"/>
                  </a:lnTo>
                  <a:close/>
                </a:path>
                <a:path w="1276984" h="220345">
                  <a:moveTo>
                    <a:pt x="742505" y="0"/>
                  </a:moveTo>
                  <a:lnTo>
                    <a:pt x="712076" y="0"/>
                  </a:lnTo>
                  <a:lnTo>
                    <a:pt x="712076" y="220256"/>
                  </a:lnTo>
                  <a:lnTo>
                    <a:pt x="742505" y="220256"/>
                  </a:lnTo>
                  <a:lnTo>
                    <a:pt x="742505" y="0"/>
                  </a:lnTo>
                  <a:close/>
                </a:path>
                <a:path w="1276984" h="220345">
                  <a:moveTo>
                    <a:pt x="920508" y="0"/>
                  </a:moveTo>
                  <a:lnTo>
                    <a:pt x="890092" y="0"/>
                  </a:lnTo>
                  <a:lnTo>
                    <a:pt x="890092" y="220256"/>
                  </a:lnTo>
                  <a:lnTo>
                    <a:pt x="920508" y="220256"/>
                  </a:lnTo>
                  <a:lnTo>
                    <a:pt x="920508" y="0"/>
                  </a:lnTo>
                  <a:close/>
                </a:path>
                <a:path w="1276984" h="220345">
                  <a:moveTo>
                    <a:pt x="1098511" y="0"/>
                  </a:moveTo>
                  <a:lnTo>
                    <a:pt x="1068095" y="0"/>
                  </a:lnTo>
                  <a:lnTo>
                    <a:pt x="1068095" y="220256"/>
                  </a:lnTo>
                  <a:lnTo>
                    <a:pt x="1098511" y="220256"/>
                  </a:lnTo>
                  <a:lnTo>
                    <a:pt x="1098511" y="0"/>
                  </a:lnTo>
                  <a:close/>
                </a:path>
                <a:path w="1276984" h="220345">
                  <a:moveTo>
                    <a:pt x="1276540" y="0"/>
                  </a:moveTo>
                  <a:lnTo>
                    <a:pt x="1246136" y="0"/>
                  </a:lnTo>
                  <a:lnTo>
                    <a:pt x="1246136" y="220256"/>
                  </a:lnTo>
                  <a:lnTo>
                    <a:pt x="1276540" y="220256"/>
                  </a:lnTo>
                  <a:lnTo>
                    <a:pt x="1276540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517277" y="5715040"/>
              <a:ext cx="1503680" cy="334645"/>
            </a:xfrm>
            <a:custGeom>
              <a:avLst/>
              <a:gdLst/>
              <a:ahLst/>
              <a:cxnLst/>
              <a:rect l="l" t="t" r="r" b="b"/>
              <a:pathLst>
                <a:path w="1503679" h="334645">
                  <a:moveTo>
                    <a:pt x="1503640" y="0"/>
                  </a:moveTo>
                  <a:lnTo>
                    <a:pt x="0" y="0"/>
                  </a:lnTo>
                  <a:lnTo>
                    <a:pt x="0" y="334345"/>
                  </a:lnTo>
                  <a:lnTo>
                    <a:pt x="1503640" y="334345"/>
                  </a:lnTo>
                  <a:lnTo>
                    <a:pt x="150364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643116" y="5772080"/>
              <a:ext cx="1276985" cy="220345"/>
            </a:xfrm>
            <a:custGeom>
              <a:avLst/>
              <a:gdLst/>
              <a:ahLst/>
              <a:cxnLst/>
              <a:rect l="l" t="t" r="r" b="b"/>
              <a:pathLst>
                <a:path w="1276984" h="220345">
                  <a:moveTo>
                    <a:pt x="30429" y="0"/>
                  </a:moveTo>
                  <a:lnTo>
                    <a:pt x="0" y="0"/>
                  </a:lnTo>
                  <a:lnTo>
                    <a:pt x="0" y="220256"/>
                  </a:lnTo>
                  <a:lnTo>
                    <a:pt x="30429" y="220256"/>
                  </a:lnTo>
                  <a:lnTo>
                    <a:pt x="30429" y="0"/>
                  </a:lnTo>
                  <a:close/>
                </a:path>
                <a:path w="1276984" h="220345">
                  <a:moveTo>
                    <a:pt x="208432" y="0"/>
                  </a:moveTo>
                  <a:lnTo>
                    <a:pt x="178015" y="0"/>
                  </a:lnTo>
                  <a:lnTo>
                    <a:pt x="178015" y="220256"/>
                  </a:lnTo>
                  <a:lnTo>
                    <a:pt x="208432" y="220256"/>
                  </a:lnTo>
                  <a:lnTo>
                    <a:pt x="208432" y="0"/>
                  </a:lnTo>
                  <a:close/>
                </a:path>
                <a:path w="1276984" h="220345">
                  <a:moveTo>
                    <a:pt x="386499" y="0"/>
                  </a:moveTo>
                  <a:lnTo>
                    <a:pt x="356069" y="0"/>
                  </a:lnTo>
                  <a:lnTo>
                    <a:pt x="356069" y="220256"/>
                  </a:lnTo>
                  <a:lnTo>
                    <a:pt x="386499" y="220256"/>
                  </a:lnTo>
                  <a:lnTo>
                    <a:pt x="386499" y="0"/>
                  </a:lnTo>
                  <a:close/>
                </a:path>
                <a:path w="1276984" h="220345">
                  <a:moveTo>
                    <a:pt x="564464" y="0"/>
                  </a:moveTo>
                  <a:lnTo>
                    <a:pt x="534047" y="0"/>
                  </a:lnTo>
                  <a:lnTo>
                    <a:pt x="534047" y="220256"/>
                  </a:lnTo>
                  <a:lnTo>
                    <a:pt x="564464" y="220256"/>
                  </a:lnTo>
                  <a:lnTo>
                    <a:pt x="564464" y="0"/>
                  </a:lnTo>
                  <a:close/>
                </a:path>
                <a:path w="1276984" h="220345">
                  <a:moveTo>
                    <a:pt x="742518" y="0"/>
                  </a:moveTo>
                  <a:lnTo>
                    <a:pt x="712101" y="0"/>
                  </a:lnTo>
                  <a:lnTo>
                    <a:pt x="712101" y="220256"/>
                  </a:lnTo>
                  <a:lnTo>
                    <a:pt x="742518" y="220256"/>
                  </a:lnTo>
                  <a:lnTo>
                    <a:pt x="742518" y="0"/>
                  </a:lnTo>
                  <a:close/>
                </a:path>
                <a:path w="1276984" h="220345">
                  <a:moveTo>
                    <a:pt x="920521" y="0"/>
                  </a:moveTo>
                  <a:lnTo>
                    <a:pt x="890117" y="0"/>
                  </a:lnTo>
                  <a:lnTo>
                    <a:pt x="890117" y="220256"/>
                  </a:lnTo>
                  <a:lnTo>
                    <a:pt x="920521" y="220256"/>
                  </a:lnTo>
                  <a:lnTo>
                    <a:pt x="920521" y="0"/>
                  </a:lnTo>
                  <a:close/>
                </a:path>
                <a:path w="1276984" h="220345">
                  <a:moveTo>
                    <a:pt x="1098524" y="0"/>
                  </a:moveTo>
                  <a:lnTo>
                    <a:pt x="1068108" y="0"/>
                  </a:lnTo>
                  <a:lnTo>
                    <a:pt x="1068108" y="220256"/>
                  </a:lnTo>
                  <a:lnTo>
                    <a:pt x="1098524" y="220256"/>
                  </a:lnTo>
                  <a:lnTo>
                    <a:pt x="1098524" y="0"/>
                  </a:lnTo>
                  <a:close/>
                </a:path>
                <a:path w="1276984" h="220345">
                  <a:moveTo>
                    <a:pt x="1276565" y="0"/>
                  </a:moveTo>
                  <a:lnTo>
                    <a:pt x="1246162" y="0"/>
                  </a:lnTo>
                  <a:lnTo>
                    <a:pt x="1246162" y="220256"/>
                  </a:lnTo>
                  <a:lnTo>
                    <a:pt x="1276565" y="220256"/>
                  </a:lnTo>
                  <a:lnTo>
                    <a:pt x="1276565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360560" y="6080327"/>
              <a:ext cx="1503680" cy="334645"/>
            </a:xfrm>
            <a:custGeom>
              <a:avLst/>
              <a:gdLst/>
              <a:ahLst/>
              <a:cxnLst/>
              <a:rect l="l" t="t" r="r" b="b"/>
              <a:pathLst>
                <a:path w="1503679" h="334645">
                  <a:moveTo>
                    <a:pt x="1503640" y="0"/>
                  </a:moveTo>
                  <a:lnTo>
                    <a:pt x="0" y="0"/>
                  </a:lnTo>
                  <a:lnTo>
                    <a:pt x="0" y="334345"/>
                  </a:lnTo>
                  <a:lnTo>
                    <a:pt x="1503640" y="334345"/>
                  </a:lnTo>
                  <a:lnTo>
                    <a:pt x="150364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486423" y="6137370"/>
              <a:ext cx="1276985" cy="220345"/>
            </a:xfrm>
            <a:custGeom>
              <a:avLst/>
              <a:gdLst/>
              <a:ahLst/>
              <a:cxnLst/>
              <a:rect l="l" t="t" r="r" b="b"/>
              <a:pathLst>
                <a:path w="1276984" h="220345">
                  <a:moveTo>
                    <a:pt x="30403" y="0"/>
                  </a:moveTo>
                  <a:lnTo>
                    <a:pt x="0" y="0"/>
                  </a:lnTo>
                  <a:lnTo>
                    <a:pt x="0" y="220256"/>
                  </a:lnTo>
                  <a:lnTo>
                    <a:pt x="30403" y="220256"/>
                  </a:lnTo>
                  <a:lnTo>
                    <a:pt x="30403" y="0"/>
                  </a:lnTo>
                  <a:close/>
                </a:path>
                <a:path w="1276984" h="220345">
                  <a:moveTo>
                    <a:pt x="208407" y="0"/>
                  </a:moveTo>
                  <a:lnTo>
                    <a:pt x="177990" y="0"/>
                  </a:lnTo>
                  <a:lnTo>
                    <a:pt x="177990" y="220256"/>
                  </a:lnTo>
                  <a:lnTo>
                    <a:pt x="208407" y="220256"/>
                  </a:lnTo>
                  <a:lnTo>
                    <a:pt x="208407" y="0"/>
                  </a:lnTo>
                  <a:close/>
                </a:path>
                <a:path w="1276984" h="220345">
                  <a:moveTo>
                    <a:pt x="386473" y="0"/>
                  </a:moveTo>
                  <a:lnTo>
                    <a:pt x="356044" y="0"/>
                  </a:lnTo>
                  <a:lnTo>
                    <a:pt x="356044" y="220256"/>
                  </a:lnTo>
                  <a:lnTo>
                    <a:pt x="386473" y="220256"/>
                  </a:lnTo>
                  <a:lnTo>
                    <a:pt x="386473" y="0"/>
                  </a:lnTo>
                  <a:close/>
                </a:path>
                <a:path w="1276984" h="220345">
                  <a:moveTo>
                    <a:pt x="564438" y="0"/>
                  </a:moveTo>
                  <a:lnTo>
                    <a:pt x="534022" y="0"/>
                  </a:lnTo>
                  <a:lnTo>
                    <a:pt x="534022" y="220256"/>
                  </a:lnTo>
                  <a:lnTo>
                    <a:pt x="564438" y="220256"/>
                  </a:lnTo>
                  <a:lnTo>
                    <a:pt x="564438" y="0"/>
                  </a:lnTo>
                  <a:close/>
                </a:path>
                <a:path w="1276984" h="220345">
                  <a:moveTo>
                    <a:pt x="742505" y="0"/>
                  </a:moveTo>
                  <a:lnTo>
                    <a:pt x="712089" y="0"/>
                  </a:lnTo>
                  <a:lnTo>
                    <a:pt x="712089" y="220256"/>
                  </a:lnTo>
                  <a:lnTo>
                    <a:pt x="742505" y="220256"/>
                  </a:lnTo>
                  <a:lnTo>
                    <a:pt x="742505" y="0"/>
                  </a:lnTo>
                  <a:close/>
                </a:path>
                <a:path w="1276984" h="220345">
                  <a:moveTo>
                    <a:pt x="920496" y="0"/>
                  </a:moveTo>
                  <a:lnTo>
                    <a:pt x="890092" y="0"/>
                  </a:lnTo>
                  <a:lnTo>
                    <a:pt x="890092" y="220256"/>
                  </a:lnTo>
                  <a:lnTo>
                    <a:pt x="920496" y="220256"/>
                  </a:lnTo>
                  <a:lnTo>
                    <a:pt x="920496" y="0"/>
                  </a:lnTo>
                  <a:close/>
                </a:path>
                <a:path w="1276984" h="220345">
                  <a:moveTo>
                    <a:pt x="1098499" y="0"/>
                  </a:moveTo>
                  <a:lnTo>
                    <a:pt x="1068082" y="0"/>
                  </a:lnTo>
                  <a:lnTo>
                    <a:pt x="1068082" y="220256"/>
                  </a:lnTo>
                  <a:lnTo>
                    <a:pt x="1098499" y="220256"/>
                  </a:lnTo>
                  <a:lnTo>
                    <a:pt x="1098499" y="0"/>
                  </a:lnTo>
                  <a:close/>
                </a:path>
                <a:path w="1276984" h="220345">
                  <a:moveTo>
                    <a:pt x="1276540" y="0"/>
                  </a:moveTo>
                  <a:lnTo>
                    <a:pt x="1246124" y="0"/>
                  </a:lnTo>
                  <a:lnTo>
                    <a:pt x="1246124" y="220256"/>
                  </a:lnTo>
                  <a:lnTo>
                    <a:pt x="1276540" y="220256"/>
                  </a:lnTo>
                  <a:lnTo>
                    <a:pt x="1276540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517277" y="6445615"/>
              <a:ext cx="1503680" cy="334645"/>
            </a:xfrm>
            <a:custGeom>
              <a:avLst/>
              <a:gdLst/>
              <a:ahLst/>
              <a:cxnLst/>
              <a:rect l="l" t="t" r="r" b="b"/>
              <a:pathLst>
                <a:path w="1503679" h="334645">
                  <a:moveTo>
                    <a:pt x="1503640" y="0"/>
                  </a:moveTo>
                  <a:lnTo>
                    <a:pt x="0" y="0"/>
                  </a:lnTo>
                  <a:lnTo>
                    <a:pt x="0" y="334345"/>
                  </a:lnTo>
                  <a:lnTo>
                    <a:pt x="1503640" y="334345"/>
                  </a:lnTo>
                  <a:lnTo>
                    <a:pt x="150364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643116" y="6502660"/>
              <a:ext cx="1276985" cy="220345"/>
            </a:xfrm>
            <a:custGeom>
              <a:avLst/>
              <a:gdLst/>
              <a:ahLst/>
              <a:cxnLst/>
              <a:rect l="l" t="t" r="r" b="b"/>
              <a:pathLst>
                <a:path w="1276984" h="220345">
                  <a:moveTo>
                    <a:pt x="30429" y="0"/>
                  </a:moveTo>
                  <a:lnTo>
                    <a:pt x="0" y="0"/>
                  </a:lnTo>
                  <a:lnTo>
                    <a:pt x="0" y="220256"/>
                  </a:lnTo>
                  <a:lnTo>
                    <a:pt x="30429" y="220256"/>
                  </a:lnTo>
                  <a:lnTo>
                    <a:pt x="30429" y="0"/>
                  </a:lnTo>
                  <a:close/>
                </a:path>
                <a:path w="1276984" h="220345">
                  <a:moveTo>
                    <a:pt x="208432" y="0"/>
                  </a:moveTo>
                  <a:lnTo>
                    <a:pt x="178015" y="0"/>
                  </a:lnTo>
                  <a:lnTo>
                    <a:pt x="178015" y="220256"/>
                  </a:lnTo>
                  <a:lnTo>
                    <a:pt x="208432" y="220256"/>
                  </a:lnTo>
                  <a:lnTo>
                    <a:pt x="208432" y="0"/>
                  </a:lnTo>
                  <a:close/>
                </a:path>
                <a:path w="1276984" h="220345">
                  <a:moveTo>
                    <a:pt x="386499" y="0"/>
                  </a:moveTo>
                  <a:lnTo>
                    <a:pt x="356069" y="0"/>
                  </a:lnTo>
                  <a:lnTo>
                    <a:pt x="356069" y="220256"/>
                  </a:lnTo>
                  <a:lnTo>
                    <a:pt x="386499" y="220256"/>
                  </a:lnTo>
                  <a:lnTo>
                    <a:pt x="386499" y="0"/>
                  </a:lnTo>
                  <a:close/>
                </a:path>
                <a:path w="1276984" h="220345">
                  <a:moveTo>
                    <a:pt x="564464" y="0"/>
                  </a:moveTo>
                  <a:lnTo>
                    <a:pt x="534047" y="0"/>
                  </a:lnTo>
                  <a:lnTo>
                    <a:pt x="534047" y="220256"/>
                  </a:lnTo>
                  <a:lnTo>
                    <a:pt x="564464" y="220256"/>
                  </a:lnTo>
                  <a:lnTo>
                    <a:pt x="564464" y="0"/>
                  </a:lnTo>
                  <a:close/>
                </a:path>
                <a:path w="1276984" h="220345">
                  <a:moveTo>
                    <a:pt x="742518" y="0"/>
                  </a:moveTo>
                  <a:lnTo>
                    <a:pt x="712101" y="0"/>
                  </a:lnTo>
                  <a:lnTo>
                    <a:pt x="712101" y="220256"/>
                  </a:lnTo>
                  <a:lnTo>
                    <a:pt x="742518" y="220256"/>
                  </a:lnTo>
                  <a:lnTo>
                    <a:pt x="742518" y="0"/>
                  </a:lnTo>
                  <a:close/>
                </a:path>
                <a:path w="1276984" h="220345">
                  <a:moveTo>
                    <a:pt x="920521" y="0"/>
                  </a:moveTo>
                  <a:lnTo>
                    <a:pt x="890117" y="0"/>
                  </a:lnTo>
                  <a:lnTo>
                    <a:pt x="890117" y="220256"/>
                  </a:lnTo>
                  <a:lnTo>
                    <a:pt x="920521" y="220256"/>
                  </a:lnTo>
                  <a:lnTo>
                    <a:pt x="920521" y="0"/>
                  </a:lnTo>
                  <a:close/>
                </a:path>
                <a:path w="1276984" h="220345">
                  <a:moveTo>
                    <a:pt x="1098524" y="0"/>
                  </a:moveTo>
                  <a:lnTo>
                    <a:pt x="1068108" y="0"/>
                  </a:lnTo>
                  <a:lnTo>
                    <a:pt x="1068108" y="220256"/>
                  </a:lnTo>
                  <a:lnTo>
                    <a:pt x="1098524" y="220256"/>
                  </a:lnTo>
                  <a:lnTo>
                    <a:pt x="1098524" y="0"/>
                  </a:lnTo>
                  <a:close/>
                </a:path>
                <a:path w="1276984" h="220345">
                  <a:moveTo>
                    <a:pt x="1276565" y="0"/>
                  </a:moveTo>
                  <a:lnTo>
                    <a:pt x="1246162" y="0"/>
                  </a:lnTo>
                  <a:lnTo>
                    <a:pt x="1246162" y="220256"/>
                  </a:lnTo>
                  <a:lnTo>
                    <a:pt x="1276565" y="220256"/>
                  </a:lnTo>
                  <a:lnTo>
                    <a:pt x="1276565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360560" y="6810892"/>
              <a:ext cx="1503680" cy="334645"/>
            </a:xfrm>
            <a:custGeom>
              <a:avLst/>
              <a:gdLst/>
              <a:ahLst/>
              <a:cxnLst/>
              <a:rect l="l" t="t" r="r" b="b"/>
              <a:pathLst>
                <a:path w="1503679" h="334645">
                  <a:moveTo>
                    <a:pt x="1503640" y="0"/>
                  </a:moveTo>
                  <a:lnTo>
                    <a:pt x="0" y="0"/>
                  </a:lnTo>
                  <a:lnTo>
                    <a:pt x="0" y="334345"/>
                  </a:lnTo>
                  <a:lnTo>
                    <a:pt x="1503640" y="334345"/>
                  </a:lnTo>
                  <a:lnTo>
                    <a:pt x="150364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6486423" y="6867937"/>
              <a:ext cx="1276985" cy="220345"/>
            </a:xfrm>
            <a:custGeom>
              <a:avLst/>
              <a:gdLst/>
              <a:ahLst/>
              <a:cxnLst/>
              <a:rect l="l" t="t" r="r" b="b"/>
              <a:pathLst>
                <a:path w="1276984" h="220345">
                  <a:moveTo>
                    <a:pt x="30403" y="0"/>
                  </a:moveTo>
                  <a:lnTo>
                    <a:pt x="0" y="0"/>
                  </a:lnTo>
                  <a:lnTo>
                    <a:pt x="0" y="220256"/>
                  </a:lnTo>
                  <a:lnTo>
                    <a:pt x="30403" y="220256"/>
                  </a:lnTo>
                  <a:lnTo>
                    <a:pt x="30403" y="0"/>
                  </a:lnTo>
                  <a:close/>
                </a:path>
                <a:path w="1276984" h="220345">
                  <a:moveTo>
                    <a:pt x="208407" y="0"/>
                  </a:moveTo>
                  <a:lnTo>
                    <a:pt x="177990" y="0"/>
                  </a:lnTo>
                  <a:lnTo>
                    <a:pt x="177990" y="220256"/>
                  </a:lnTo>
                  <a:lnTo>
                    <a:pt x="208407" y="220256"/>
                  </a:lnTo>
                  <a:lnTo>
                    <a:pt x="208407" y="0"/>
                  </a:lnTo>
                  <a:close/>
                </a:path>
                <a:path w="1276984" h="220345">
                  <a:moveTo>
                    <a:pt x="386473" y="0"/>
                  </a:moveTo>
                  <a:lnTo>
                    <a:pt x="356044" y="0"/>
                  </a:lnTo>
                  <a:lnTo>
                    <a:pt x="356044" y="220256"/>
                  </a:lnTo>
                  <a:lnTo>
                    <a:pt x="386473" y="220256"/>
                  </a:lnTo>
                  <a:lnTo>
                    <a:pt x="386473" y="0"/>
                  </a:lnTo>
                  <a:close/>
                </a:path>
                <a:path w="1276984" h="220345">
                  <a:moveTo>
                    <a:pt x="564438" y="0"/>
                  </a:moveTo>
                  <a:lnTo>
                    <a:pt x="534022" y="0"/>
                  </a:lnTo>
                  <a:lnTo>
                    <a:pt x="534022" y="220256"/>
                  </a:lnTo>
                  <a:lnTo>
                    <a:pt x="564438" y="220256"/>
                  </a:lnTo>
                  <a:lnTo>
                    <a:pt x="564438" y="0"/>
                  </a:lnTo>
                  <a:close/>
                </a:path>
                <a:path w="1276984" h="220345">
                  <a:moveTo>
                    <a:pt x="742505" y="0"/>
                  </a:moveTo>
                  <a:lnTo>
                    <a:pt x="712089" y="0"/>
                  </a:lnTo>
                  <a:lnTo>
                    <a:pt x="712089" y="220256"/>
                  </a:lnTo>
                  <a:lnTo>
                    <a:pt x="742505" y="220256"/>
                  </a:lnTo>
                  <a:lnTo>
                    <a:pt x="742505" y="0"/>
                  </a:lnTo>
                  <a:close/>
                </a:path>
                <a:path w="1276984" h="220345">
                  <a:moveTo>
                    <a:pt x="920496" y="0"/>
                  </a:moveTo>
                  <a:lnTo>
                    <a:pt x="890092" y="0"/>
                  </a:lnTo>
                  <a:lnTo>
                    <a:pt x="890092" y="220256"/>
                  </a:lnTo>
                  <a:lnTo>
                    <a:pt x="920496" y="220256"/>
                  </a:lnTo>
                  <a:lnTo>
                    <a:pt x="920496" y="0"/>
                  </a:lnTo>
                  <a:close/>
                </a:path>
                <a:path w="1276984" h="220345">
                  <a:moveTo>
                    <a:pt x="1098499" y="0"/>
                  </a:moveTo>
                  <a:lnTo>
                    <a:pt x="1068082" y="0"/>
                  </a:lnTo>
                  <a:lnTo>
                    <a:pt x="1068082" y="220256"/>
                  </a:lnTo>
                  <a:lnTo>
                    <a:pt x="1098499" y="220256"/>
                  </a:lnTo>
                  <a:lnTo>
                    <a:pt x="1098499" y="0"/>
                  </a:lnTo>
                  <a:close/>
                </a:path>
                <a:path w="1276984" h="220345">
                  <a:moveTo>
                    <a:pt x="1276540" y="0"/>
                  </a:moveTo>
                  <a:lnTo>
                    <a:pt x="1246124" y="0"/>
                  </a:lnTo>
                  <a:lnTo>
                    <a:pt x="1246124" y="220256"/>
                  </a:lnTo>
                  <a:lnTo>
                    <a:pt x="1276540" y="220256"/>
                  </a:lnTo>
                  <a:lnTo>
                    <a:pt x="1276540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451805" y="7134526"/>
              <a:ext cx="1534160" cy="365125"/>
            </a:xfrm>
            <a:custGeom>
              <a:avLst/>
              <a:gdLst/>
              <a:ahLst/>
              <a:cxnLst/>
              <a:rect l="l" t="t" r="r" b="b"/>
              <a:pathLst>
                <a:path w="1534159" h="365125">
                  <a:moveTo>
                    <a:pt x="1534068" y="0"/>
                  </a:moveTo>
                  <a:lnTo>
                    <a:pt x="0" y="0"/>
                  </a:lnTo>
                  <a:lnTo>
                    <a:pt x="0" y="364774"/>
                  </a:lnTo>
                  <a:lnTo>
                    <a:pt x="1534068" y="364774"/>
                  </a:lnTo>
                  <a:lnTo>
                    <a:pt x="1534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466998" y="7149750"/>
              <a:ext cx="1503680" cy="334645"/>
            </a:xfrm>
            <a:custGeom>
              <a:avLst/>
              <a:gdLst/>
              <a:ahLst/>
              <a:cxnLst/>
              <a:rect l="l" t="t" r="r" b="b"/>
              <a:pathLst>
                <a:path w="1503679" h="334645">
                  <a:moveTo>
                    <a:pt x="1503640" y="0"/>
                  </a:moveTo>
                  <a:lnTo>
                    <a:pt x="0" y="0"/>
                  </a:lnTo>
                  <a:lnTo>
                    <a:pt x="0" y="334345"/>
                  </a:lnTo>
                  <a:lnTo>
                    <a:pt x="1503640" y="334345"/>
                  </a:lnTo>
                  <a:lnTo>
                    <a:pt x="150364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592858" y="7206786"/>
              <a:ext cx="1276985" cy="220345"/>
            </a:xfrm>
            <a:custGeom>
              <a:avLst/>
              <a:gdLst/>
              <a:ahLst/>
              <a:cxnLst/>
              <a:rect l="l" t="t" r="r" b="b"/>
              <a:pathLst>
                <a:path w="1276984" h="220345">
                  <a:moveTo>
                    <a:pt x="30416" y="0"/>
                  </a:moveTo>
                  <a:lnTo>
                    <a:pt x="0" y="0"/>
                  </a:lnTo>
                  <a:lnTo>
                    <a:pt x="0" y="220256"/>
                  </a:lnTo>
                  <a:lnTo>
                    <a:pt x="30416" y="220256"/>
                  </a:lnTo>
                  <a:lnTo>
                    <a:pt x="30416" y="0"/>
                  </a:lnTo>
                  <a:close/>
                </a:path>
                <a:path w="1276984" h="220345">
                  <a:moveTo>
                    <a:pt x="208419" y="0"/>
                  </a:moveTo>
                  <a:lnTo>
                    <a:pt x="178015" y="0"/>
                  </a:lnTo>
                  <a:lnTo>
                    <a:pt x="178015" y="220256"/>
                  </a:lnTo>
                  <a:lnTo>
                    <a:pt x="208419" y="220256"/>
                  </a:lnTo>
                  <a:lnTo>
                    <a:pt x="208419" y="0"/>
                  </a:lnTo>
                  <a:close/>
                </a:path>
                <a:path w="1276984" h="220345">
                  <a:moveTo>
                    <a:pt x="386486" y="0"/>
                  </a:moveTo>
                  <a:lnTo>
                    <a:pt x="356057" y="0"/>
                  </a:lnTo>
                  <a:lnTo>
                    <a:pt x="356057" y="220256"/>
                  </a:lnTo>
                  <a:lnTo>
                    <a:pt x="386486" y="220256"/>
                  </a:lnTo>
                  <a:lnTo>
                    <a:pt x="386486" y="0"/>
                  </a:lnTo>
                  <a:close/>
                </a:path>
                <a:path w="1276984" h="220345">
                  <a:moveTo>
                    <a:pt x="564451" y="0"/>
                  </a:moveTo>
                  <a:lnTo>
                    <a:pt x="534022" y="0"/>
                  </a:lnTo>
                  <a:lnTo>
                    <a:pt x="534022" y="220256"/>
                  </a:lnTo>
                  <a:lnTo>
                    <a:pt x="564451" y="220256"/>
                  </a:lnTo>
                  <a:lnTo>
                    <a:pt x="564451" y="0"/>
                  </a:lnTo>
                  <a:close/>
                </a:path>
                <a:path w="1276984" h="220345">
                  <a:moveTo>
                    <a:pt x="742505" y="0"/>
                  </a:moveTo>
                  <a:lnTo>
                    <a:pt x="712089" y="0"/>
                  </a:lnTo>
                  <a:lnTo>
                    <a:pt x="712089" y="220256"/>
                  </a:lnTo>
                  <a:lnTo>
                    <a:pt x="742505" y="220256"/>
                  </a:lnTo>
                  <a:lnTo>
                    <a:pt x="742505" y="0"/>
                  </a:lnTo>
                  <a:close/>
                </a:path>
                <a:path w="1276984" h="220345">
                  <a:moveTo>
                    <a:pt x="920508" y="0"/>
                  </a:moveTo>
                  <a:lnTo>
                    <a:pt x="890092" y="0"/>
                  </a:lnTo>
                  <a:lnTo>
                    <a:pt x="890092" y="220256"/>
                  </a:lnTo>
                  <a:lnTo>
                    <a:pt x="920508" y="220256"/>
                  </a:lnTo>
                  <a:lnTo>
                    <a:pt x="920508" y="0"/>
                  </a:lnTo>
                  <a:close/>
                </a:path>
                <a:path w="1276984" h="220345">
                  <a:moveTo>
                    <a:pt x="1098511" y="0"/>
                  </a:moveTo>
                  <a:lnTo>
                    <a:pt x="1068095" y="0"/>
                  </a:lnTo>
                  <a:lnTo>
                    <a:pt x="1068095" y="220256"/>
                  </a:lnTo>
                  <a:lnTo>
                    <a:pt x="1098511" y="220256"/>
                  </a:lnTo>
                  <a:lnTo>
                    <a:pt x="1098511" y="0"/>
                  </a:lnTo>
                  <a:close/>
                </a:path>
                <a:path w="1276984" h="220345">
                  <a:moveTo>
                    <a:pt x="1276540" y="0"/>
                  </a:moveTo>
                  <a:lnTo>
                    <a:pt x="1246136" y="0"/>
                  </a:lnTo>
                  <a:lnTo>
                    <a:pt x="1246136" y="220256"/>
                  </a:lnTo>
                  <a:lnTo>
                    <a:pt x="1276540" y="220256"/>
                  </a:lnTo>
                  <a:lnTo>
                    <a:pt x="1276540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8310280" y="7515048"/>
              <a:ext cx="1503680" cy="334645"/>
            </a:xfrm>
            <a:custGeom>
              <a:avLst/>
              <a:gdLst/>
              <a:ahLst/>
              <a:cxnLst/>
              <a:rect l="l" t="t" r="r" b="b"/>
              <a:pathLst>
                <a:path w="1503679" h="334645">
                  <a:moveTo>
                    <a:pt x="1503640" y="0"/>
                  </a:moveTo>
                  <a:lnTo>
                    <a:pt x="0" y="0"/>
                  </a:lnTo>
                  <a:lnTo>
                    <a:pt x="0" y="334345"/>
                  </a:lnTo>
                  <a:lnTo>
                    <a:pt x="1503640" y="334345"/>
                  </a:lnTo>
                  <a:lnTo>
                    <a:pt x="150364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8436140" y="7572089"/>
              <a:ext cx="1276985" cy="220345"/>
            </a:xfrm>
            <a:custGeom>
              <a:avLst/>
              <a:gdLst/>
              <a:ahLst/>
              <a:cxnLst/>
              <a:rect l="l" t="t" r="r" b="b"/>
              <a:pathLst>
                <a:path w="1276984" h="220345">
                  <a:moveTo>
                    <a:pt x="30416" y="0"/>
                  </a:moveTo>
                  <a:lnTo>
                    <a:pt x="0" y="0"/>
                  </a:lnTo>
                  <a:lnTo>
                    <a:pt x="0" y="220256"/>
                  </a:lnTo>
                  <a:lnTo>
                    <a:pt x="30416" y="220256"/>
                  </a:lnTo>
                  <a:lnTo>
                    <a:pt x="30416" y="0"/>
                  </a:lnTo>
                  <a:close/>
                </a:path>
                <a:path w="1276984" h="220345">
                  <a:moveTo>
                    <a:pt x="208419" y="0"/>
                  </a:moveTo>
                  <a:lnTo>
                    <a:pt x="178015" y="0"/>
                  </a:lnTo>
                  <a:lnTo>
                    <a:pt x="178015" y="220256"/>
                  </a:lnTo>
                  <a:lnTo>
                    <a:pt x="208419" y="220256"/>
                  </a:lnTo>
                  <a:lnTo>
                    <a:pt x="208419" y="0"/>
                  </a:lnTo>
                  <a:close/>
                </a:path>
                <a:path w="1276984" h="220345">
                  <a:moveTo>
                    <a:pt x="386486" y="0"/>
                  </a:moveTo>
                  <a:lnTo>
                    <a:pt x="356057" y="0"/>
                  </a:lnTo>
                  <a:lnTo>
                    <a:pt x="356057" y="220256"/>
                  </a:lnTo>
                  <a:lnTo>
                    <a:pt x="386486" y="220256"/>
                  </a:lnTo>
                  <a:lnTo>
                    <a:pt x="386486" y="0"/>
                  </a:lnTo>
                  <a:close/>
                </a:path>
                <a:path w="1276984" h="220345">
                  <a:moveTo>
                    <a:pt x="564464" y="0"/>
                  </a:moveTo>
                  <a:lnTo>
                    <a:pt x="534035" y="0"/>
                  </a:lnTo>
                  <a:lnTo>
                    <a:pt x="534035" y="220256"/>
                  </a:lnTo>
                  <a:lnTo>
                    <a:pt x="564464" y="220256"/>
                  </a:lnTo>
                  <a:lnTo>
                    <a:pt x="564464" y="0"/>
                  </a:lnTo>
                  <a:close/>
                </a:path>
                <a:path w="1276984" h="220345">
                  <a:moveTo>
                    <a:pt x="742505" y="0"/>
                  </a:moveTo>
                  <a:lnTo>
                    <a:pt x="712089" y="0"/>
                  </a:lnTo>
                  <a:lnTo>
                    <a:pt x="712089" y="220256"/>
                  </a:lnTo>
                  <a:lnTo>
                    <a:pt x="742505" y="220256"/>
                  </a:lnTo>
                  <a:lnTo>
                    <a:pt x="742505" y="0"/>
                  </a:lnTo>
                  <a:close/>
                </a:path>
                <a:path w="1276984" h="220345">
                  <a:moveTo>
                    <a:pt x="920508" y="0"/>
                  </a:moveTo>
                  <a:lnTo>
                    <a:pt x="890104" y="0"/>
                  </a:lnTo>
                  <a:lnTo>
                    <a:pt x="890104" y="220256"/>
                  </a:lnTo>
                  <a:lnTo>
                    <a:pt x="920508" y="220256"/>
                  </a:lnTo>
                  <a:lnTo>
                    <a:pt x="920508" y="0"/>
                  </a:lnTo>
                  <a:close/>
                </a:path>
                <a:path w="1276984" h="220345">
                  <a:moveTo>
                    <a:pt x="1098511" y="0"/>
                  </a:moveTo>
                  <a:lnTo>
                    <a:pt x="1068095" y="0"/>
                  </a:lnTo>
                  <a:lnTo>
                    <a:pt x="1068095" y="220256"/>
                  </a:lnTo>
                  <a:lnTo>
                    <a:pt x="1098511" y="220256"/>
                  </a:lnTo>
                  <a:lnTo>
                    <a:pt x="1098511" y="0"/>
                  </a:lnTo>
                  <a:close/>
                </a:path>
                <a:path w="1276984" h="220345">
                  <a:moveTo>
                    <a:pt x="1276553" y="0"/>
                  </a:moveTo>
                  <a:lnTo>
                    <a:pt x="1246136" y="0"/>
                  </a:lnTo>
                  <a:lnTo>
                    <a:pt x="1246136" y="220256"/>
                  </a:lnTo>
                  <a:lnTo>
                    <a:pt x="1276553" y="220256"/>
                  </a:lnTo>
                  <a:lnTo>
                    <a:pt x="127655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8466998" y="7880325"/>
              <a:ext cx="1503680" cy="334645"/>
            </a:xfrm>
            <a:custGeom>
              <a:avLst/>
              <a:gdLst/>
              <a:ahLst/>
              <a:cxnLst/>
              <a:rect l="l" t="t" r="r" b="b"/>
              <a:pathLst>
                <a:path w="1503679" h="334645">
                  <a:moveTo>
                    <a:pt x="1503640" y="0"/>
                  </a:moveTo>
                  <a:lnTo>
                    <a:pt x="0" y="0"/>
                  </a:lnTo>
                  <a:lnTo>
                    <a:pt x="0" y="334345"/>
                  </a:lnTo>
                  <a:lnTo>
                    <a:pt x="1503640" y="334345"/>
                  </a:lnTo>
                  <a:lnTo>
                    <a:pt x="150364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592858" y="7937366"/>
              <a:ext cx="1276985" cy="220345"/>
            </a:xfrm>
            <a:custGeom>
              <a:avLst/>
              <a:gdLst/>
              <a:ahLst/>
              <a:cxnLst/>
              <a:rect l="l" t="t" r="r" b="b"/>
              <a:pathLst>
                <a:path w="1276984" h="220345">
                  <a:moveTo>
                    <a:pt x="30416" y="0"/>
                  </a:moveTo>
                  <a:lnTo>
                    <a:pt x="0" y="0"/>
                  </a:lnTo>
                  <a:lnTo>
                    <a:pt x="0" y="220256"/>
                  </a:lnTo>
                  <a:lnTo>
                    <a:pt x="30416" y="220256"/>
                  </a:lnTo>
                  <a:lnTo>
                    <a:pt x="30416" y="0"/>
                  </a:lnTo>
                  <a:close/>
                </a:path>
                <a:path w="1276984" h="220345">
                  <a:moveTo>
                    <a:pt x="208419" y="0"/>
                  </a:moveTo>
                  <a:lnTo>
                    <a:pt x="178015" y="0"/>
                  </a:lnTo>
                  <a:lnTo>
                    <a:pt x="178015" y="220256"/>
                  </a:lnTo>
                  <a:lnTo>
                    <a:pt x="208419" y="220256"/>
                  </a:lnTo>
                  <a:lnTo>
                    <a:pt x="208419" y="0"/>
                  </a:lnTo>
                  <a:close/>
                </a:path>
                <a:path w="1276984" h="220345">
                  <a:moveTo>
                    <a:pt x="386486" y="0"/>
                  </a:moveTo>
                  <a:lnTo>
                    <a:pt x="356057" y="0"/>
                  </a:lnTo>
                  <a:lnTo>
                    <a:pt x="356057" y="220256"/>
                  </a:lnTo>
                  <a:lnTo>
                    <a:pt x="386486" y="220256"/>
                  </a:lnTo>
                  <a:lnTo>
                    <a:pt x="386486" y="0"/>
                  </a:lnTo>
                  <a:close/>
                </a:path>
                <a:path w="1276984" h="220345">
                  <a:moveTo>
                    <a:pt x="564451" y="0"/>
                  </a:moveTo>
                  <a:lnTo>
                    <a:pt x="534022" y="0"/>
                  </a:lnTo>
                  <a:lnTo>
                    <a:pt x="534022" y="220256"/>
                  </a:lnTo>
                  <a:lnTo>
                    <a:pt x="564451" y="220256"/>
                  </a:lnTo>
                  <a:lnTo>
                    <a:pt x="564451" y="0"/>
                  </a:lnTo>
                  <a:close/>
                </a:path>
                <a:path w="1276984" h="220345">
                  <a:moveTo>
                    <a:pt x="742505" y="0"/>
                  </a:moveTo>
                  <a:lnTo>
                    <a:pt x="712089" y="0"/>
                  </a:lnTo>
                  <a:lnTo>
                    <a:pt x="712089" y="220256"/>
                  </a:lnTo>
                  <a:lnTo>
                    <a:pt x="742505" y="220256"/>
                  </a:lnTo>
                  <a:lnTo>
                    <a:pt x="742505" y="0"/>
                  </a:lnTo>
                  <a:close/>
                </a:path>
                <a:path w="1276984" h="220345">
                  <a:moveTo>
                    <a:pt x="920508" y="0"/>
                  </a:moveTo>
                  <a:lnTo>
                    <a:pt x="890092" y="0"/>
                  </a:lnTo>
                  <a:lnTo>
                    <a:pt x="890092" y="220256"/>
                  </a:lnTo>
                  <a:lnTo>
                    <a:pt x="920508" y="220256"/>
                  </a:lnTo>
                  <a:lnTo>
                    <a:pt x="920508" y="0"/>
                  </a:lnTo>
                  <a:close/>
                </a:path>
                <a:path w="1276984" h="220345">
                  <a:moveTo>
                    <a:pt x="1098511" y="0"/>
                  </a:moveTo>
                  <a:lnTo>
                    <a:pt x="1068095" y="0"/>
                  </a:lnTo>
                  <a:lnTo>
                    <a:pt x="1068095" y="220256"/>
                  </a:lnTo>
                  <a:lnTo>
                    <a:pt x="1098511" y="220256"/>
                  </a:lnTo>
                  <a:lnTo>
                    <a:pt x="1098511" y="0"/>
                  </a:lnTo>
                  <a:close/>
                </a:path>
                <a:path w="1276984" h="220345">
                  <a:moveTo>
                    <a:pt x="1276540" y="0"/>
                  </a:moveTo>
                  <a:lnTo>
                    <a:pt x="1246136" y="0"/>
                  </a:lnTo>
                  <a:lnTo>
                    <a:pt x="1246136" y="220256"/>
                  </a:lnTo>
                  <a:lnTo>
                    <a:pt x="1276540" y="220256"/>
                  </a:lnTo>
                  <a:lnTo>
                    <a:pt x="1276540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8310280" y="8245623"/>
              <a:ext cx="1503680" cy="334645"/>
            </a:xfrm>
            <a:custGeom>
              <a:avLst/>
              <a:gdLst/>
              <a:ahLst/>
              <a:cxnLst/>
              <a:rect l="l" t="t" r="r" b="b"/>
              <a:pathLst>
                <a:path w="1503679" h="334645">
                  <a:moveTo>
                    <a:pt x="1503640" y="0"/>
                  </a:moveTo>
                  <a:lnTo>
                    <a:pt x="0" y="0"/>
                  </a:lnTo>
                  <a:lnTo>
                    <a:pt x="0" y="334345"/>
                  </a:lnTo>
                  <a:lnTo>
                    <a:pt x="1503640" y="334345"/>
                  </a:lnTo>
                  <a:lnTo>
                    <a:pt x="150364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8436140" y="8302669"/>
              <a:ext cx="1276985" cy="220345"/>
            </a:xfrm>
            <a:custGeom>
              <a:avLst/>
              <a:gdLst/>
              <a:ahLst/>
              <a:cxnLst/>
              <a:rect l="l" t="t" r="r" b="b"/>
              <a:pathLst>
                <a:path w="1276984" h="220345">
                  <a:moveTo>
                    <a:pt x="30416" y="0"/>
                  </a:moveTo>
                  <a:lnTo>
                    <a:pt x="0" y="0"/>
                  </a:lnTo>
                  <a:lnTo>
                    <a:pt x="0" y="220256"/>
                  </a:lnTo>
                  <a:lnTo>
                    <a:pt x="30416" y="220256"/>
                  </a:lnTo>
                  <a:lnTo>
                    <a:pt x="30416" y="0"/>
                  </a:lnTo>
                  <a:close/>
                </a:path>
                <a:path w="1276984" h="220345">
                  <a:moveTo>
                    <a:pt x="208419" y="0"/>
                  </a:moveTo>
                  <a:lnTo>
                    <a:pt x="178015" y="0"/>
                  </a:lnTo>
                  <a:lnTo>
                    <a:pt x="178015" y="220256"/>
                  </a:lnTo>
                  <a:lnTo>
                    <a:pt x="208419" y="220256"/>
                  </a:lnTo>
                  <a:lnTo>
                    <a:pt x="208419" y="0"/>
                  </a:lnTo>
                  <a:close/>
                </a:path>
                <a:path w="1276984" h="220345">
                  <a:moveTo>
                    <a:pt x="386486" y="0"/>
                  </a:moveTo>
                  <a:lnTo>
                    <a:pt x="356057" y="0"/>
                  </a:lnTo>
                  <a:lnTo>
                    <a:pt x="356057" y="220256"/>
                  </a:lnTo>
                  <a:lnTo>
                    <a:pt x="386486" y="220256"/>
                  </a:lnTo>
                  <a:lnTo>
                    <a:pt x="386486" y="0"/>
                  </a:lnTo>
                  <a:close/>
                </a:path>
                <a:path w="1276984" h="220345">
                  <a:moveTo>
                    <a:pt x="564464" y="0"/>
                  </a:moveTo>
                  <a:lnTo>
                    <a:pt x="534035" y="0"/>
                  </a:lnTo>
                  <a:lnTo>
                    <a:pt x="534035" y="220256"/>
                  </a:lnTo>
                  <a:lnTo>
                    <a:pt x="564464" y="220256"/>
                  </a:lnTo>
                  <a:lnTo>
                    <a:pt x="564464" y="0"/>
                  </a:lnTo>
                  <a:close/>
                </a:path>
                <a:path w="1276984" h="220345">
                  <a:moveTo>
                    <a:pt x="742505" y="0"/>
                  </a:moveTo>
                  <a:lnTo>
                    <a:pt x="712089" y="0"/>
                  </a:lnTo>
                  <a:lnTo>
                    <a:pt x="712089" y="220256"/>
                  </a:lnTo>
                  <a:lnTo>
                    <a:pt x="742505" y="220256"/>
                  </a:lnTo>
                  <a:lnTo>
                    <a:pt x="742505" y="0"/>
                  </a:lnTo>
                  <a:close/>
                </a:path>
                <a:path w="1276984" h="220345">
                  <a:moveTo>
                    <a:pt x="920508" y="0"/>
                  </a:moveTo>
                  <a:lnTo>
                    <a:pt x="890104" y="0"/>
                  </a:lnTo>
                  <a:lnTo>
                    <a:pt x="890104" y="220256"/>
                  </a:lnTo>
                  <a:lnTo>
                    <a:pt x="920508" y="220256"/>
                  </a:lnTo>
                  <a:lnTo>
                    <a:pt x="920508" y="0"/>
                  </a:lnTo>
                  <a:close/>
                </a:path>
                <a:path w="1276984" h="220345">
                  <a:moveTo>
                    <a:pt x="1098511" y="0"/>
                  </a:moveTo>
                  <a:lnTo>
                    <a:pt x="1068095" y="0"/>
                  </a:lnTo>
                  <a:lnTo>
                    <a:pt x="1068095" y="220256"/>
                  </a:lnTo>
                  <a:lnTo>
                    <a:pt x="1098511" y="220256"/>
                  </a:lnTo>
                  <a:lnTo>
                    <a:pt x="1098511" y="0"/>
                  </a:lnTo>
                  <a:close/>
                </a:path>
                <a:path w="1276984" h="220345">
                  <a:moveTo>
                    <a:pt x="1276553" y="0"/>
                  </a:moveTo>
                  <a:lnTo>
                    <a:pt x="1246136" y="0"/>
                  </a:lnTo>
                  <a:lnTo>
                    <a:pt x="1246136" y="220256"/>
                  </a:lnTo>
                  <a:lnTo>
                    <a:pt x="1276553" y="220256"/>
                  </a:lnTo>
                  <a:lnTo>
                    <a:pt x="1276553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9032303" y="1675351"/>
              <a:ext cx="2520315" cy="2649855"/>
            </a:xfrm>
            <a:custGeom>
              <a:avLst/>
              <a:gdLst/>
              <a:ahLst/>
              <a:cxnLst/>
              <a:rect l="l" t="t" r="r" b="b"/>
              <a:pathLst>
                <a:path w="2520315" h="2649854">
                  <a:moveTo>
                    <a:pt x="1144003" y="571995"/>
                  </a:moveTo>
                  <a:lnTo>
                    <a:pt x="1142098" y="525081"/>
                  </a:lnTo>
                  <a:lnTo>
                    <a:pt x="1136510" y="479221"/>
                  </a:lnTo>
                  <a:lnTo>
                    <a:pt x="1127379" y="434543"/>
                  </a:lnTo>
                  <a:lnTo>
                    <a:pt x="1114831" y="391198"/>
                  </a:lnTo>
                  <a:lnTo>
                    <a:pt x="1099045" y="349351"/>
                  </a:lnTo>
                  <a:lnTo>
                    <a:pt x="1080147" y="309130"/>
                  </a:lnTo>
                  <a:lnTo>
                    <a:pt x="1058303" y="270687"/>
                  </a:lnTo>
                  <a:lnTo>
                    <a:pt x="1033627" y="234175"/>
                  </a:lnTo>
                  <a:lnTo>
                    <a:pt x="1006309" y="199745"/>
                  </a:lnTo>
                  <a:lnTo>
                    <a:pt x="976464" y="167538"/>
                  </a:lnTo>
                  <a:lnTo>
                    <a:pt x="944245" y="137693"/>
                  </a:lnTo>
                  <a:lnTo>
                    <a:pt x="909815" y="110363"/>
                  </a:lnTo>
                  <a:lnTo>
                    <a:pt x="873302" y="85699"/>
                  </a:lnTo>
                  <a:lnTo>
                    <a:pt x="834859" y="63842"/>
                  </a:lnTo>
                  <a:lnTo>
                    <a:pt x="794651" y="44958"/>
                  </a:lnTo>
                  <a:lnTo>
                    <a:pt x="752792" y="29159"/>
                  </a:lnTo>
                  <a:lnTo>
                    <a:pt x="709460" y="16624"/>
                  </a:lnTo>
                  <a:lnTo>
                    <a:pt x="664781" y="7493"/>
                  </a:lnTo>
                  <a:lnTo>
                    <a:pt x="618909" y="1905"/>
                  </a:lnTo>
                  <a:lnTo>
                    <a:pt x="572008" y="0"/>
                  </a:lnTo>
                  <a:lnTo>
                    <a:pt x="525094" y="1905"/>
                  </a:lnTo>
                  <a:lnTo>
                    <a:pt x="479221" y="7493"/>
                  </a:lnTo>
                  <a:lnTo>
                    <a:pt x="434543" y="16624"/>
                  </a:lnTo>
                  <a:lnTo>
                    <a:pt x="391198" y="29159"/>
                  </a:lnTo>
                  <a:lnTo>
                    <a:pt x="349351" y="44958"/>
                  </a:lnTo>
                  <a:lnTo>
                    <a:pt x="309130" y="63842"/>
                  </a:lnTo>
                  <a:lnTo>
                    <a:pt x="270687" y="85699"/>
                  </a:lnTo>
                  <a:lnTo>
                    <a:pt x="234188" y="110363"/>
                  </a:lnTo>
                  <a:lnTo>
                    <a:pt x="199745" y="137693"/>
                  </a:lnTo>
                  <a:lnTo>
                    <a:pt x="167538" y="167538"/>
                  </a:lnTo>
                  <a:lnTo>
                    <a:pt x="137693" y="199745"/>
                  </a:lnTo>
                  <a:lnTo>
                    <a:pt x="110363" y="234175"/>
                  </a:lnTo>
                  <a:lnTo>
                    <a:pt x="85699" y="270687"/>
                  </a:lnTo>
                  <a:lnTo>
                    <a:pt x="63842" y="309130"/>
                  </a:lnTo>
                  <a:lnTo>
                    <a:pt x="44945" y="349351"/>
                  </a:lnTo>
                  <a:lnTo>
                    <a:pt x="29159" y="391198"/>
                  </a:lnTo>
                  <a:lnTo>
                    <a:pt x="16624" y="434543"/>
                  </a:lnTo>
                  <a:lnTo>
                    <a:pt x="7493" y="479221"/>
                  </a:lnTo>
                  <a:lnTo>
                    <a:pt x="1892" y="525081"/>
                  </a:lnTo>
                  <a:lnTo>
                    <a:pt x="0" y="571995"/>
                  </a:lnTo>
                  <a:lnTo>
                    <a:pt x="1892" y="618909"/>
                  </a:lnTo>
                  <a:lnTo>
                    <a:pt x="7493" y="664781"/>
                  </a:lnTo>
                  <a:lnTo>
                    <a:pt x="16624" y="709460"/>
                  </a:lnTo>
                  <a:lnTo>
                    <a:pt x="29159" y="752792"/>
                  </a:lnTo>
                  <a:lnTo>
                    <a:pt x="44945" y="794651"/>
                  </a:lnTo>
                  <a:lnTo>
                    <a:pt x="63842" y="834872"/>
                  </a:lnTo>
                  <a:lnTo>
                    <a:pt x="85699" y="873302"/>
                  </a:lnTo>
                  <a:lnTo>
                    <a:pt x="110363" y="909815"/>
                  </a:lnTo>
                  <a:lnTo>
                    <a:pt x="137693" y="944257"/>
                  </a:lnTo>
                  <a:lnTo>
                    <a:pt x="167538" y="976464"/>
                  </a:lnTo>
                  <a:lnTo>
                    <a:pt x="199745" y="1006309"/>
                  </a:lnTo>
                  <a:lnTo>
                    <a:pt x="234188" y="1033640"/>
                  </a:lnTo>
                  <a:lnTo>
                    <a:pt x="270687" y="1058303"/>
                  </a:lnTo>
                  <a:lnTo>
                    <a:pt x="309130" y="1080147"/>
                  </a:lnTo>
                  <a:lnTo>
                    <a:pt x="349351" y="1099045"/>
                  </a:lnTo>
                  <a:lnTo>
                    <a:pt x="391198" y="1114831"/>
                  </a:lnTo>
                  <a:lnTo>
                    <a:pt x="434543" y="1127366"/>
                  </a:lnTo>
                  <a:lnTo>
                    <a:pt x="479221" y="1136510"/>
                  </a:lnTo>
                  <a:lnTo>
                    <a:pt x="525094" y="1142098"/>
                  </a:lnTo>
                  <a:lnTo>
                    <a:pt x="572008" y="1143990"/>
                  </a:lnTo>
                  <a:lnTo>
                    <a:pt x="618909" y="1142098"/>
                  </a:lnTo>
                  <a:lnTo>
                    <a:pt x="664781" y="1136510"/>
                  </a:lnTo>
                  <a:lnTo>
                    <a:pt x="709460" y="1127366"/>
                  </a:lnTo>
                  <a:lnTo>
                    <a:pt x="752792" y="1114831"/>
                  </a:lnTo>
                  <a:lnTo>
                    <a:pt x="794651" y="1099045"/>
                  </a:lnTo>
                  <a:lnTo>
                    <a:pt x="834859" y="1080147"/>
                  </a:lnTo>
                  <a:lnTo>
                    <a:pt x="873302" y="1058303"/>
                  </a:lnTo>
                  <a:lnTo>
                    <a:pt x="909815" y="1033640"/>
                  </a:lnTo>
                  <a:lnTo>
                    <a:pt x="944245" y="1006309"/>
                  </a:lnTo>
                  <a:lnTo>
                    <a:pt x="976464" y="976464"/>
                  </a:lnTo>
                  <a:lnTo>
                    <a:pt x="1006309" y="944257"/>
                  </a:lnTo>
                  <a:lnTo>
                    <a:pt x="1033627" y="909815"/>
                  </a:lnTo>
                  <a:lnTo>
                    <a:pt x="1058303" y="873302"/>
                  </a:lnTo>
                  <a:lnTo>
                    <a:pt x="1080147" y="834872"/>
                  </a:lnTo>
                  <a:lnTo>
                    <a:pt x="1099045" y="794651"/>
                  </a:lnTo>
                  <a:lnTo>
                    <a:pt x="1114831" y="752792"/>
                  </a:lnTo>
                  <a:lnTo>
                    <a:pt x="1127379" y="709460"/>
                  </a:lnTo>
                  <a:lnTo>
                    <a:pt x="1136510" y="664781"/>
                  </a:lnTo>
                  <a:lnTo>
                    <a:pt x="1142098" y="618909"/>
                  </a:lnTo>
                  <a:lnTo>
                    <a:pt x="1144003" y="571995"/>
                  </a:lnTo>
                  <a:close/>
                </a:path>
                <a:path w="2520315" h="2649854">
                  <a:moveTo>
                    <a:pt x="1784489" y="2077516"/>
                  </a:moveTo>
                  <a:lnTo>
                    <a:pt x="1782597" y="2030603"/>
                  </a:lnTo>
                  <a:lnTo>
                    <a:pt x="1776996" y="1984743"/>
                  </a:lnTo>
                  <a:lnTo>
                    <a:pt x="1767865" y="1940064"/>
                  </a:lnTo>
                  <a:lnTo>
                    <a:pt x="1755330" y="1896719"/>
                  </a:lnTo>
                  <a:lnTo>
                    <a:pt x="1739544" y="1854873"/>
                  </a:lnTo>
                  <a:lnTo>
                    <a:pt x="1720646" y="1814652"/>
                  </a:lnTo>
                  <a:lnTo>
                    <a:pt x="1698790" y="1776209"/>
                  </a:lnTo>
                  <a:lnTo>
                    <a:pt x="1674126" y="1739709"/>
                  </a:lnTo>
                  <a:lnTo>
                    <a:pt x="1646796" y="1705267"/>
                  </a:lnTo>
                  <a:lnTo>
                    <a:pt x="1616951" y="1673059"/>
                  </a:lnTo>
                  <a:lnTo>
                    <a:pt x="1584744" y="1643214"/>
                  </a:lnTo>
                  <a:lnTo>
                    <a:pt x="1550301" y="1615884"/>
                  </a:lnTo>
                  <a:lnTo>
                    <a:pt x="1513789" y="1591221"/>
                  </a:lnTo>
                  <a:lnTo>
                    <a:pt x="1475359" y="1569377"/>
                  </a:lnTo>
                  <a:lnTo>
                    <a:pt x="1435138" y="1550479"/>
                  </a:lnTo>
                  <a:lnTo>
                    <a:pt x="1393291" y="1534693"/>
                  </a:lnTo>
                  <a:lnTo>
                    <a:pt x="1349946" y="1522158"/>
                  </a:lnTo>
                  <a:lnTo>
                    <a:pt x="1305280" y="1513014"/>
                  </a:lnTo>
                  <a:lnTo>
                    <a:pt x="1259408" y="1507426"/>
                  </a:lnTo>
                  <a:lnTo>
                    <a:pt x="1212494" y="1505534"/>
                  </a:lnTo>
                  <a:lnTo>
                    <a:pt x="1165580" y="1507426"/>
                  </a:lnTo>
                  <a:lnTo>
                    <a:pt x="1119708" y="1513014"/>
                  </a:lnTo>
                  <a:lnTo>
                    <a:pt x="1075029" y="1522158"/>
                  </a:lnTo>
                  <a:lnTo>
                    <a:pt x="1031697" y="1534693"/>
                  </a:lnTo>
                  <a:lnTo>
                    <a:pt x="989838" y="1550479"/>
                  </a:lnTo>
                  <a:lnTo>
                    <a:pt x="949629" y="1569377"/>
                  </a:lnTo>
                  <a:lnTo>
                    <a:pt x="911186" y="1591221"/>
                  </a:lnTo>
                  <a:lnTo>
                    <a:pt x="874674" y="1615884"/>
                  </a:lnTo>
                  <a:lnTo>
                    <a:pt x="840244" y="1643214"/>
                  </a:lnTo>
                  <a:lnTo>
                    <a:pt x="808024" y="1673059"/>
                  </a:lnTo>
                  <a:lnTo>
                    <a:pt x="778179" y="1705267"/>
                  </a:lnTo>
                  <a:lnTo>
                    <a:pt x="750849" y="1739709"/>
                  </a:lnTo>
                  <a:lnTo>
                    <a:pt x="726186" y="1776209"/>
                  </a:lnTo>
                  <a:lnTo>
                    <a:pt x="704342" y="1814652"/>
                  </a:lnTo>
                  <a:lnTo>
                    <a:pt x="685444" y="1854873"/>
                  </a:lnTo>
                  <a:lnTo>
                    <a:pt x="669658" y="1896719"/>
                  </a:lnTo>
                  <a:lnTo>
                    <a:pt x="657110" y="1940064"/>
                  </a:lnTo>
                  <a:lnTo>
                    <a:pt x="647979" y="1984743"/>
                  </a:lnTo>
                  <a:lnTo>
                    <a:pt x="642391" y="2030603"/>
                  </a:lnTo>
                  <a:lnTo>
                    <a:pt x="640499" y="2077516"/>
                  </a:lnTo>
                  <a:lnTo>
                    <a:pt x="642391" y="2124443"/>
                  </a:lnTo>
                  <a:lnTo>
                    <a:pt x="647979" y="2170303"/>
                  </a:lnTo>
                  <a:lnTo>
                    <a:pt x="657110" y="2214981"/>
                  </a:lnTo>
                  <a:lnTo>
                    <a:pt x="669658" y="2258326"/>
                  </a:lnTo>
                  <a:lnTo>
                    <a:pt x="685444" y="2300173"/>
                  </a:lnTo>
                  <a:lnTo>
                    <a:pt x="704342" y="2340394"/>
                  </a:lnTo>
                  <a:lnTo>
                    <a:pt x="726186" y="2378837"/>
                  </a:lnTo>
                  <a:lnTo>
                    <a:pt x="750849" y="2415336"/>
                  </a:lnTo>
                  <a:lnTo>
                    <a:pt x="778179" y="2449779"/>
                  </a:lnTo>
                  <a:lnTo>
                    <a:pt x="808024" y="2481986"/>
                  </a:lnTo>
                  <a:lnTo>
                    <a:pt x="840244" y="2511831"/>
                  </a:lnTo>
                  <a:lnTo>
                    <a:pt x="874674" y="2539161"/>
                  </a:lnTo>
                  <a:lnTo>
                    <a:pt x="911186" y="2563825"/>
                  </a:lnTo>
                  <a:lnTo>
                    <a:pt x="949629" y="2585669"/>
                  </a:lnTo>
                  <a:lnTo>
                    <a:pt x="989838" y="2604566"/>
                  </a:lnTo>
                  <a:lnTo>
                    <a:pt x="1031697" y="2620353"/>
                  </a:lnTo>
                  <a:lnTo>
                    <a:pt x="1075029" y="2632887"/>
                  </a:lnTo>
                  <a:lnTo>
                    <a:pt x="1119708" y="2642031"/>
                  </a:lnTo>
                  <a:lnTo>
                    <a:pt x="1165580" y="2647619"/>
                  </a:lnTo>
                  <a:lnTo>
                    <a:pt x="1212494" y="2649512"/>
                  </a:lnTo>
                  <a:lnTo>
                    <a:pt x="1259408" y="2647619"/>
                  </a:lnTo>
                  <a:lnTo>
                    <a:pt x="1305280" y="2642031"/>
                  </a:lnTo>
                  <a:lnTo>
                    <a:pt x="1349946" y="2632887"/>
                  </a:lnTo>
                  <a:lnTo>
                    <a:pt x="1393291" y="2620353"/>
                  </a:lnTo>
                  <a:lnTo>
                    <a:pt x="1435138" y="2604566"/>
                  </a:lnTo>
                  <a:lnTo>
                    <a:pt x="1475359" y="2585669"/>
                  </a:lnTo>
                  <a:lnTo>
                    <a:pt x="1513789" y="2563825"/>
                  </a:lnTo>
                  <a:lnTo>
                    <a:pt x="1550301" y="2539161"/>
                  </a:lnTo>
                  <a:lnTo>
                    <a:pt x="1584744" y="2511831"/>
                  </a:lnTo>
                  <a:lnTo>
                    <a:pt x="1616951" y="2481986"/>
                  </a:lnTo>
                  <a:lnTo>
                    <a:pt x="1646796" y="2449779"/>
                  </a:lnTo>
                  <a:lnTo>
                    <a:pt x="1674126" y="2415336"/>
                  </a:lnTo>
                  <a:lnTo>
                    <a:pt x="1698790" y="2378837"/>
                  </a:lnTo>
                  <a:lnTo>
                    <a:pt x="1720646" y="2340394"/>
                  </a:lnTo>
                  <a:lnTo>
                    <a:pt x="1739544" y="2300173"/>
                  </a:lnTo>
                  <a:lnTo>
                    <a:pt x="1755330" y="2258326"/>
                  </a:lnTo>
                  <a:lnTo>
                    <a:pt x="1767865" y="2214981"/>
                  </a:lnTo>
                  <a:lnTo>
                    <a:pt x="1776996" y="2170303"/>
                  </a:lnTo>
                  <a:lnTo>
                    <a:pt x="1782597" y="2124443"/>
                  </a:lnTo>
                  <a:lnTo>
                    <a:pt x="1784489" y="2077516"/>
                  </a:lnTo>
                  <a:close/>
                </a:path>
                <a:path w="2520315" h="2649854">
                  <a:moveTo>
                    <a:pt x="2520315" y="1009015"/>
                  </a:moveTo>
                  <a:lnTo>
                    <a:pt x="2518422" y="962101"/>
                  </a:lnTo>
                  <a:lnTo>
                    <a:pt x="2512834" y="916228"/>
                  </a:lnTo>
                  <a:lnTo>
                    <a:pt x="2503690" y="871550"/>
                  </a:lnTo>
                  <a:lnTo>
                    <a:pt x="2491155" y="828217"/>
                  </a:lnTo>
                  <a:lnTo>
                    <a:pt x="2475369" y="786358"/>
                  </a:lnTo>
                  <a:lnTo>
                    <a:pt x="2456472" y="746137"/>
                  </a:lnTo>
                  <a:lnTo>
                    <a:pt x="2434615" y="707707"/>
                  </a:lnTo>
                  <a:lnTo>
                    <a:pt x="2409952" y="671195"/>
                  </a:lnTo>
                  <a:lnTo>
                    <a:pt x="2382621" y="636752"/>
                  </a:lnTo>
                  <a:lnTo>
                    <a:pt x="2352776" y="604545"/>
                  </a:lnTo>
                  <a:lnTo>
                    <a:pt x="2320569" y="574700"/>
                  </a:lnTo>
                  <a:lnTo>
                    <a:pt x="2286127" y="547370"/>
                  </a:lnTo>
                  <a:lnTo>
                    <a:pt x="2249614" y="522706"/>
                  </a:lnTo>
                  <a:lnTo>
                    <a:pt x="2211184" y="500862"/>
                  </a:lnTo>
                  <a:lnTo>
                    <a:pt x="2170963" y="481965"/>
                  </a:lnTo>
                  <a:lnTo>
                    <a:pt x="2129117" y="466178"/>
                  </a:lnTo>
                  <a:lnTo>
                    <a:pt x="2085771" y="453644"/>
                  </a:lnTo>
                  <a:lnTo>
                    <a:pt x="2041105" y="444500"/>
                  </a:lnTo>
                  <a:lnTo>
                    <a:pt x="1995233" y="438912"/>
                  </a:lnTo>
                  <a:lnTo>
                    <a:pt x="1948319" y="437019"/>
                  </a:lnTo>
                  <a:lnTo>
                    <a:pt x="1901405" y="438912"/>
                  </a:lnTo>
                  <a:lnTo>
                    <a:pt x="1855533" y="444500"/>
                  </a:lnTo>
                  <a:lnTo>
                    <a:pt x="1810854" y="453644"/>
                  </a:lnTo>
                  <a:lnTo>
                    <a:pt x="1767522" y="466178"/>
                  </a:lnTo>
                  <a:lnTo>
                    <a:pt x="1725663" y="481965"/>
                  </a:lnTo>
                  <a:lnTo>
                    <a:pt x="1685455" y="500862"/>
                  </a:lnTo>
                  <a:lnTo>
                    <a:pt x="1647012" y="522706"/>
                  </a:lnTo>
                  <a:lnTo>
                    <a:pt x="1610499" y="547370"/>
                  </a:lnTo>
                  <a:lnTo>
                    <a:pt x="1576070" y="574700"/>
                  </a:lnTo>
                  <a:lnTo>
                    <a:pt x="1543850" y="604545"/>
                  </a:lnTo>
                  <a:lnTo>
                    <a:pt x="1514005" y="636752"/>
                  </a:lnTo>
                  <a:lnTo>
                    <a:pt x="1486674" y="671195"/>
                  </a:lnTo>
                  <a:lnTo>
                    <a:pt x="1462011" y="707707"/>
                  </a:lnTo>
                  <a:lnTo>
                    <a:pt x="1440167" y="746137"/>
                  </a:lnTo>
                  <a:lnTo>
                    <a:pt x="1421269" y="786358"/>
                  </a:lnTo>
                  <a:lnTo>
                    <a:pt x="1405483" y="828217"/>
                  </a:lnTo>
                  <a:lnTo>
                    <a:pt x="1392936" y="871550"/>
                  </a:lnTo>
                  <a:lnTo>
                    <a:pt x="1383804" y="916228"/>
                  </a:lnTo>
                  <a:lnTo>
                    <a:pt x="1378216" y="962101"/>
                  </a:lnTo>
                  <a:lnTo>
                    <a:pt x="1376324" y="1009015"/>
                  </a:lnTo>
                  <a:lnTo>
                    <a:pt x="1378216" y="1055928"/>
                  </a:lnTo>
                  <a:lnTo>
                    <a:pt x="1383804" y="1101788"/>
                  </a:lnTo>
                  <a:lnTo>
                    <a:pt x="1392936" y="1146467"/>
                  </a:lnTo>
                  <a:lnTo>
                    <a:pt x="1405483" y="1189812"/>
                  </a:lnTo>
                  <a:lnTo>
                    <a:pt x="1421269" y="1231658"/>
                  </a:lnTo>
                  <a:lnTo>
                    <a:pt x="1440167" y="1271879"/>
                  </a:lnTo>
                  <a:lnTo>
                    <a:pt x="1462011" y="1310322"/>
                  </a:lnTo>
                  <a:lnTo>
                    <a:pt x="1486674" y="1346835"/>
                  </a:lnTo>
                  <a:lnTo>
                    <a:pt x="1514005" y="1381264"/>
                  </a:lnTo>
                  <a:lnTo>
                    <a:pt x="1543850" y="1413471"/>
                  </a:lnTo>
                  <a:lnTo>
                    <a:pt x="1576070" y="1443316"/>
                  </a:lnTo>
                  <a:lnTo>
                    <a:pt x="1610499" y="1470647"/>
                  </a:lnTo>
                  <a:lnTo>
                    <a:pt x="1647012" y="1495310"/>
                  </a:lnTo>
                  <a:lnTo>
                    <a:pt x="1685455" y="1517167"/>
                  </a:lnTo>
                  <a:lnTo>
                    <a:pt x="1725663" y="1536052"/>
                  </a:lnTo>
                  <a:lnTo>
                    <a:pt x="1767522" y="1551851"/>
                  </a:lnTo>
                  <a:lnTo>
                    <a:pt x="1810854" y="1564386"/>
                  </a:lnTo>
                  <a:lnTo>
                    <a:pt x="1855533" y="1573517"/>
                  </a:lnTo>
                  <a:lnTo>
                    <a:pt x="1901405" y="1579105"/>
                  </a:lnTo>
                  <a:lnTo>
                    <a:pt x="1948319" y="1581010"/>
                  </a:lnTo>
                  <a:lnTo>
                    <a:pt x="1995233" y="1579105"/>
                  </a:lnTo>
                  <a:lnTo>
                    <a:pt x="2041105" y="1573517"/>
                  </a:lnTo>
                  <a:lnTo>
                    <a:pt x="2085771" y="1564386"/>
                  </a:lnTo>
                  <a:lnTo>
                    <a:pt x="2129117" y="1551851"/>
                  </a:lnTo>
                  <a:lnTo>
                    <a:pt x="2170963" y="1536052"/>
                  </a:lnTo>
                  <a:lnTo>
                    <a:pt x="2211184" y="1517167"/>
                  </a:lnTo>
                  <a:lnTo>
                    <a:pt x="2249614" y="1495310"/>
                  </a:lnTo>
                  <a:lnTo>
                    <a:pt x="2286127" y="1470647"/>
                  </a:lnTo>
                  <a:lnTo>
                    <a:pt x="2320569" y="1443316"/>
                  </a:lnTo>
                  <a:lnTo>
                    <a:pt x="2352776" y="1413471"/>
                  </a:lnTo>
                  <a:lnTo>
                    <a:pt x="2382621" y="1381264"/>
                  </a:lnTo>
                  <a:lnTo>
                    <a:pt x="2409952" y="1346835"/>
                  </a:lnTo>
                  <a:lnTo>
                    <a:pt x="2434615" y="1310322"/>
                  </a:lnTo>
                  <a:lnTo>
                    <a:pt x="2456472" y="1271879"/>
                  </a:lnTo>
                  <a:lnTo>
                    <a:pt x="2475369" y="1231658"/>
                  </a:lnTo>
                  <a:lnTo>
                    <a:pt x="2491155" y="1189812"/>
                  </a:lnTo>
                  <a:lnTo>
                    <a:pt x="2503690" y="1146467"/>
                  </a:lnTo>
                  <a:lnTo>
                    <a:pt x="2512834" y="1101788"/>
                  </a:lnTo>
                  <a:lnTo>
                    <a:pt x="2518422" y="1055928"/>
                  </a:lnTo>
                  <a:lnTo>
                    <a:pt x="2520315" y="1009015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9119114" y="4023563"/>
              <a:ext cx="1979295" cy="510540"/>
            </a:xfrm>
            <a:custGeom>
              <a:avLst/>
              <a:gdLst/>
              <a:ahLst/>
              <a:cxnLst/>
              <a:rect l="l" t="t" r="r" b="b"/>
              <a:pathLst>
                <a:path w="1979295" h="510539">
                  <a:moveTo>
                    <a:pt x="1978829" y="0"/>
                  </a:moveTo>
                  <a:lnTo>
                    <a:pt x="0" y="0"/>
                  </a:lnTo>
                  <a:lnTo>
                    <a:pt x="0" y="510350"/>
                  </a:lnTo>
                  <a:lnTo>
                    <a:pt x="1978829" y="510350"/>
                  </a:lnTo>
                  <a:lnTo>
                    <a:pt x="1978829" y="0"/>
                  </a:lnTo>
                  <a:close/>
                </a:path>
              </a:pathLst>
            </a:custGeom>
            <a:solidFill>
              <a:srgbClr val="F4AF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4" name="object 5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83C1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/>
              <a:t>Financial</a:t>
            </a:r>
            <a:r>
              <a:rPr dirty="0" spc="-250"/>
              <a:t> </a:t>
            </a:r>
            <a:r>
              <a:rPr dirty="0" spc="-135"/>
              <a:t>security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6211570" cy="433959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382905">
              <a:lnSpc>
                <a:spcPts val="5610"/>
              </a:lnSpc>
              <a:spcBef>
                <a:spcPts val="555"/>
              </a:spcBef>
            </a:pPr>
            <a:r>
              <a:rPr dirty="0" sz="4950">
                <a:solidFill>
                  <a:srgbClr val="412468"/>
                </a:solidFill>
                <a:latin typeface="Arial Black"/>
                <a:cs typeface="Arial Black"/>
              </a:rPr>
              <a:t>A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large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10">
                <a:solidFill>
                  <a:srgbClr val="412468"/>
                </a:solidFill>
                <a:latin typeface="Arial Black"/>
                <a:cs typeface="Arial Black"/>
              </a:rPr>
              <a:t>proportion </a:t>
            </a:r>
            <a:r>
              <a:rPr dirty="0" sz="49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90">
                <a:solidFill>
                  <a:srgbClr val="412468"/>
                </a:solidFill>
                <a:latin typeface="Arial Black"/>
                <a:cs typeface="Arial Black"/>
              </a:rPr>
              <a:t>older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">
                <a:solidFill>
                  <a:srgbClr val="412468"/>
                </a:solidFill>
                <a:latin typeface="Arial Black"/>
                <a:cs typeface="Arial Black"/>
              </a:rPr>
              <a:t>people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are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experiencing </a:t>
            </a:r>
            <a:r>
              <a:rPr dirty="0" sz="4950" spc="-285">
                <a:solidFill>
                  <a:srgbClr val="412468"/>
                </a:solidFill>
                <a:latin typeface="Arial Black"/>
                <a:cs typeface="Arial Black"/>
              </a:rPr>
              <a:t>financial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80">
                <a:solidFill>
                  <a:srgbClr val="412468"/>
                </a:solidFill>
                <a:latin typeface="Arial Black"/>
                <a:cs typeface="Arial Black"/>
              </a:rPr>
              <a:t>pressures </a:t>
            </a:r>
            <a:r>
              <a:rPr dirty="0" sz="4950" spc="-345">
                <a:solidFill>
                  <a:srgbClr val="412468"/>
                </a:solidFill>
                <a:latin typeface="Arial Black"/>
                <a:cs typeface="Arial Black"/>
              </a:rPr>
              <a:t>because</a:t>
            </a:r>
            <a:r>
              <a:rPr dirty="0" sz="4950" spc="-5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4950" spc="7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ts val="5460"/>
              </a:lnSpc>
            </a:pPr>
            <a:r>
              <a:rPr dirty="0" sz="4950" spc="-160">
                <a:solidFill>
                  <a:srgbClr val="412468"/>
                </a:solidFill>
                <a:latin typeface="Arial Black"/>
                <a:cs typeface="Arial Black"/>
              </a:rPr>
              <a:t>cost-</a:t>
            </a:r>
            <a:r>
              <a:rPr dirty="0" sz="4950" spc="135">
                <a:solidFill>
                  <a:srgbClr val="412468"/>
                </a:solidFill>
                <a:latin typeface="Arial Black"/>
                <a:cs typeface="Arial Black"/>
              </a:rPr>
              <a:t>of-</a:t>
            </a:r>
            <a:r>
              <a:rPr dirty="0" sz="4950" spc="-210">
                <a:solidFill>
                  <a:srgbClr val="412468"/>
                </a:solidFill>
                <a:latin typeface="Arial Black"/>
                <a:cs typeface="Arial Black"/>
              </a:rPr>
              <a:t>living</a:t>
            </a:r>
            <a:r>
              <a:rPr dirty="0" sz="4950" spc="-41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75">
                <a:solidFill>
                  <a:srgbClr val="412468"/>
                </a:solidFill>
                <a:latin typeface="Arial Black"/>
                <a:cs typeface="Arial Black"/>
              </a:rPr>
              <a:t>crisis.</a:t>
            </a:r>
            <a:endParaRPr sz="49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822769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10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10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10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10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45">
                <a:solidFill>
                  <a:srgbClr val="412468"/>
                </a:solidFill>
                <a:latin typeface="Lucida Sans Unicode"/>
                <a:cs typeface="Lucida Sans Unicode"/>
              </a:rPr>
              <a:t>6.11</a:t>
            </a:r>
            <a:r>
              <a:rPr dirty="0" sz="1300" spc="10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10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better.org.uk/financial-</a:t>
            </a:r>
            <a:r>
              <a:rPr dirty="0" sz="1300" spc="-4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security-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03587" y="6918846"/>
            <a:ext cx="119085" cy="1453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49938" y="5728139"/>
            <a:ext cx="375629" cy="1453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29248" y="4537448"/>
            <a:ext cx="396319" cy="14533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56681" y="3347304"/>
            <a:ext cx="368887" cy="14476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815365" y="2156052"/>
            <a:ext cx="510540" cy="145415"/>
            <a:chOff x="8815365" y="2156052"/>
            <a:chExt cx="510540" cy="14541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15365" y="2158036"/>
              <a:ext cx="64437" cy="1417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07115" y="2156052"/>
              <a:ext cx="119085" cy="1453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46555" y="2156052"/>
              <a:ext cx="279012" cy="14533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6442976" y="7179943"/>
            <a:ext cx="757555" cy="189865"/>
            <a:chOff x="16442976" y="7179943"/>
            <a:chExt cx="757555" cy="189865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42976" y="7179956"/>
              <a:ext cx="302059" cy="18926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773111" y="7277066"/>
              <a:ext cx="108585" cy="27305"/>
            </a:xfrm>
            <a:custGeom>
              <a:avLst/>
              <a:gdLst/>
              <a:ahLst/>
              <a:cxnLst/>
              <a:rect l="l" t="t" r="r" b="b"/>
              <a:pathLst>
                <a:path w="108584" h="27304">
                  <a:moveTo>
                    <a:pt x="108195" y="0"/>
                  </a:moveTo>
                  <a:lnTo>
                    <a:pt x="0" y="0"/>
                  </a:lnTo>
                  <a:lnTo>
                    <a:pt x="0" y="27098"/>
                  </a:lnTo>
                  <a:lnTo>
                    <a:pt x="108195" y="27098"/>
                  </a:lnTo>
                  <a:lnTo>
                    <a:pt x="108195" y="0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10220" y="7179943"/>
              <a:ext cx="289721" cy="189527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039729" y="7179956"/>
            <a:ext cx="436939" cy="189261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6458672" y="7717702"/>
            <a:ext cx="814705" cy="329565"/>
            <a:chOff x="16458672" y="7717702"/>
            <a:chExt cx="814705" cy="329565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458672" y="7718628"/>
              <a:ext cx="190297" cy="2478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677020" y="7793003"/>
              <a:ext cx="132173" cy="17313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835571" y="7717702"/>
              <a:ext cx="48895" cy="245745"/>
            </a:xfrm>
            <a:custGeom>
              <a:avLst/>
              <a:gdLst/>
              <a:ahLst/>
              <a:cxnLst/>
              <a:rect l="l" t="t" r="r" b="b"/>
              <a:pathLst>
                <a:path w="48894" h="245745">
                  <a:moveTo>
                    <a:pt x="43129" y="78730"/>
                  </a:moveTo>
                  <a:lnTo>
                    <a:pt x="5936" y="78730"/>
                  </a:lnTo>
                  <a:lnTo>
                    <a:pt x="5936" y="245615"/>
                  </a:lnTo>
                  <a:lnTo>
                    <a:pt x="43129" y="245615"/>
                  </a:lnTo>
                  <a:lnTo>
                    <a:pt x="43129" y="78730"/>
                  </a:lnTo>
                  <a:close/>
                </a:path>
                <a:path w="48894" h="245745">
                  <a:moveTo>
                    <a:pt x="24376" y="0"/>
                  </a:moveTo>
                  <a:lnTo>
                    <a:pt x="14891" y="1965"/>
                  </a:lnTo>
                  <a:lnTo>
                    <a:pt x="7142" y="7298"/>
                  </a:lnTo>
                  <a:lnTo>
                    <a:pt x="1916" y="15151"/>
                  </a:lnTo>
                  <a:lnTo>
                    <a:pt x="0" y="24679"/>
                  </a:lnTo>
                  <a:lnTo>
                    <a:pt x="1916" y="34156"/>
                  </a:lnTo>
                  <a:lnTo>
                    <a:pt x="7142" y="41905"/>
                  </a:lnTo>
                  <a:lnTo>
                    <a:pt x="14891" y="47136"/>
                  </a:lnTo>
                  <a:lnTo>
                    <a:pt x="24376" y="49056"/>
                  </a:lnTo>
                  <a:lnTo>
                    <a:pt x="33855" y="47136"/>
                  </a:lnTo>
                  <a:lnTo>
                    <a:pt x="41600" y="41905"/>
                  </a:lnTo>
                  <a:lnTo>
                    <a:pt x="46825" y="34156"/>
                  </a:lnTo>
                  <a:lnTo>
                    <a:pt x="48741" y="24679"/>
                  </a:lnTo>
                  <a:lnTo>
                    <a:pt x="46825" y="15151"/>
                  </a:lnTo>
                  <a:lnTo>
                    <a:pt x="41600" y="7298"/>
                  </a:lnTo>
                  <a:lnTo>
                    <a:pt x="33855" y="1965"/>
                  </a:lnTo>
                  <a:lnTo>
                    <a:pt x="24376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920394" y="7793012"/>
              <a:ext cx="149702" cy="1703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099776" y="7793632"/>
              <a:ext cx="173125" cy="253133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7390454" y="7708624"/>
            <a:ext cx="556895" cy="258445"/>
            <a:chOff x="17390454" y="7708624"/>
            <a:chExt cx="556895" cy="258445"/>
          </a:xfrm>
        </p:grpSpPr>
        <p:sp>
          <p:nvSpPr>
            <p:cNvPr id="24" name="object 24"/>
            <p:cNvSpPr/>
            <p:nvPr/>
          </p:nvSpPr>
          <p:spPr>
            <a:xfrm>
              <a:off x="17390454" y="7708624"/>
              <a:ext cx="49530" cy="255270"/>
            </a:xfrm>
            <a:custGeom>
              <a:avLst/>
              <a:gdLst/>
              <a:ahLst/>
              <a:cxnLst/>
              <a:rect l="l" t="t" r="r" b="b"/>
              <a:pathLst>
                <a:path w="49530" h="255270">
                  <a:moveTo>
                    <a:pt x="49056" y="0"/>
                  </a:moveTo>
                  <a:lnTo>
                    <a:pt x="0" y="0"/>
                  </a:lnTo>
                  <a:lnTo>
                    <a:pt x="0" y="254693"/>
                  </a:lnTo>
                  <a:lnTo>
                    <a:pt x="49056" y="254693"/>
                  </a:lnTo>
                  <a:lnTo>
                    <a:pt x="49056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467542" y="7792376"/>
              <a:ext cx="479384" cy="174693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8032903" y="7708005"/>
            <a:ext cx="574675" cy="259079"/>
            <a:chOff x="18032903" y="7708005"/>
            <a:chExt cx="574675" cy="259079"/>
          </a:xfrm>
        </p:grpSpPr>
        <p:sp>
          <p:nvSpPr>
            <p:cNvPr id="27" name="object 27"/>
            <p:cNvSpPr/>
            <p:nvPr/>
          </p:nvSpPr>
          <p:spPr>
            <a:xfrm>
              <a:off x="18032903" y="7708005"/>
              <a:ext cx="123189" cy="255904"/>
            </a:xfrm>
            <a:custGeom>
              <a:avLst/>
              <a:gdLst/>
              <a:ahLst/>
              <a:cxnLst/>
              <a:rect l="l" t="t" r="r" b="b"/>
              <a:pathLst>
                <a:path w="123190" h="255904">
                  <a:moveTo>
                    <a:pt x="105609" y="0"/>
                  </a:moveTo>
                  <a:lnTo>
                    <a:pt x="100300" y="0"/>
                  </a:lnTo>
                  <a:lnTo>
                    <a:pt x="68618" y="5471"/>
                  </a:lnTo>
                  <a:lnTo>
                    <a:pt x="46748" y="20580"/>
                  </a:lnTo>
                  <a:lnTo>
                    <a:pt x="34076" y="43370"/>
                  </a:lnTo>
                  <a:lnTo>
                    <a:pt x="29988" y="71882"/>
                  </a:lnTo>
                  <a:lnTo>
                    <a:pt x="29988" y="88437"/>
                  </a:lnTo>
                  <a:lnTo>
                    <a:pt x="0" y="88437"/>
                  </a:lnTo>
                  <a:lnTo>
                    <a:pt x="0" y="130006"/>
                  </a:lnTo>
                  <a:lnTo>
                    <a:pt x="29988" y="130006"/>
                  </a:lnTo>
                  <a:lnTo>
                    <a:pt x="29988" y="255322"/>
                  </a:lnTo>
                  <a:lnTo>
                    <a:pt x="78751" y="255322"/>
                  </a:lnTo>
                  <a:lnTo>
                    <a:pt x="78751" y="130006"/>
                  </a:lnTo>
                  <a:lnTo>
                    <a:pt x="122184" y="130006"/>
                  </a:lnTo>
                  <a:lnTo>
                    <a:pt x="122184" y="88437"/>
                  </a:lnTo>
                  <a:lnTo>
                    <a:pt x="78426" y="88437"/>
                  </a:lnTo>
                  <a:lnTo>
                    <a:pt x="78426" y="70929"/>
                  </a:lnTo>
                  <a:lnTo>
                    <a:pt x="80472" y="58170"/>
                  </a:lnTo>
                  <a:lnTo>
                    <a:pt x="86354" y="48985"/>
                  </a:lnTo>
                  <a:lnTo>
                    <a:pt x="95694" y="43432"/>
                  </a:lnTo>
                  <a:lnTo>
                    <a:pt x="108111" y="41569"/>
                  </a:lnTo>
                  <a:lnTo>
                    <a:pt x="118101" y="41862"/>
                  </a:lnTo>
                  <a:lnTo>
                    <a:pt x="123116" y="43443"/>
                  </a:lnTo>
                  <a:lnTo>
                    <a:pt x="123116" y="3434"/>
                  </a:lnTo>
                  <a:lnTo>
                    <a:pt x="113431" y="314"/>
                  </a:lnTo>
                  <a:lnTo>
                    <a:pt x="105609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173165" y="7796444"/>
              <a:ext cx="156257" cy="1703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357534" y="7792376"/>
              <a:ext cx="171575" cy="17468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8558115" y="7708624"/>
              <a:ext cx="49530" cy="255270"/>
            </a:xfrm>
            <a:custGeom>
              <a:avLst/>
              <a:gdLst/>
              <a:ahLst/>
              <a:cxnLst/>
              <a:rect l="l" t="t" r="r" b="b"/>
              <a:pathLst>
                <a:path w="49530" h="255270">
                  <a:moveTo>
                    <a:pt x="49066" y="0"/>
                  </a:moveTo>
                  <a:lnTo>
                    <a:pt x="0" y="0"/>
                  </a:lnTo>
                  <a:lnTo>
                    <a:pt x="0" y="254693"/>
                  </a:lnTo>
                  <a:lnTo>
                    <a:pt x="49066" y="254693"/>
                  </a:lnTo>
                  <a:lnTo>
                    <a:pt x="49066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16484996" y="8103754"/>
            <a:ext cx="684530" cy="257810"/>
            <a:chOff x="16484996" y="8103754"/>
            <a:chExt cx="684530" cy="257810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484996" y="8187807"/>
              <a:ext cx="132194" cy="17313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646894" y="8191249"/>
              <a:ext cx="149691" cy="17031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827962" y="8187805"/>
              <a:ext cx="163115" cy="17313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7019372" y="8103754"/>
              <a:ext cx="149860" cy="254635"/>
            </a:xfrm>
            <a:custGeom>
              <a:avLst/>
              <a:gdLst/>
              <a:ahLst/>
              <a:cxnLst/>
              <a:rect l="l" t="t" r="r" b="b"/>
              <a:pathLst>
                <a:path w="149859" h="254634">
                  <a:moveTo>
                    <a:pt x="37192" y="0"/>
                  </a:moveTo>
                  <a:lnTo>
                    <a:pt x="0" y="0"/>
                  </a:lnTo>
                  <a:lnTo>
                    <a:pt x="0" y="254379"/>
                  </a:lnTo>
                  <a:lnTo>
                    <a:pt x="37192" y="254379"/>
                  </a:lnTo>
                  <a:lnTo>
                    <a:pt x="37192" y="161555"/>
                  </a:lnTo>
                  <a:lnTo>
                    <a:pt x="39903" y="144283"/>
                  </a:lnTo>
                  <a:lnTo>
                    <a:pt x="47622" y="130972"/>
                  </a:lnTo>
                  <a:lnTo>
                    <a:pt x="59734" y="122408"/>
                  </a:lnTo>
                  <a:lnTo>
                    <a:pt x="75620" y="119378"/>
                  </a:lnTo>
                  <a:lnTo>
                    <a:pt x="92192" y="122532"/>
                  </a:lnTo>
                  <a:lnTo>
                    <a:pt x="103668" y="131251"/>
                  </a:lnTo>
                  <a:lnTo>
                    <a:pt x="110340" y="144420"/>
                  </a:lnTo>
                  <a:lnTo>
                    <a:pt x="112499" y="160927"/>
                  </a:lnTo>
                  <a:lnTo>
                    <a:pt x="112499" y="254379"/>
                  </a:lnTo>
                  <a:lnTo>
                    <a:pt x="149691" y="254379"/>
                  </a:lnTo>
                  <a:lnTo>
                    <a:pt x="149691" y="151566"/>
                  </a:lnTo>
                  <a:lnTo>
                    <a:pt x="145902" y="125062"/>
                  </a:lnTo>
                  <a:lnTo>
                    <a:pt x="134378" y="103630"/>
                  </a:lnTo>
                  <a:lnTo>
                    <a:pt x="114882" y="89289"/>
                  </a:lnTo>
                  <a:lnTo>
                    <a:pt x="87180" y="84060"/>
                  </a:lnTo>
                  <a:lnTo>
                    <a:pt x="76076" y="85060"/>
                  </a:lnTo>
                  <a:lnTo>
                    <a:pt x="63242" y="88783"/>
                  </a:lnTo>
                  <a:lnTo>
                    <a:pt x="49881" y="96318"/>
                  </a:lnTo>
                  <a:lnTo>
                    <a:pt x="37192" y="108750"/>
                  </a:lnTo>
                  <a:lnTo>
                    <a:pt x="37192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/>
          <p:cNvGrpSpPr/>
          <p:nvPr/>
        </p:nvGrpSpPr>
        <p:grpSpPr>
          <a:xfrm>
            <a:off x="17276902" y="8187804"/>
            <a:ext cx="300355" cy="173355"/>
            <a:chOff x="17276902" y="8187804"/>
            <a:chExt cx="300355" cy="173355"/>
          </a:xfrm>
        </p:grpSpPr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76902" y="8187804"/>
              <a:ext cx="141880" cy="17314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44843" y="8187807"/>
              <a:ext cx="132173" cy="173136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7675176" y="8187804"/>
            <a:ext cx="506730" cy="254000"/>
            <a:chOff x="17675176" y="8187804"/>
            <a:chExt cx="506730" cy="254000"/>
          </a:xfrm>
        </p:grpSpPr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675176" y="8188434"/>
              <a:ext cx="173146" cy="25313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881346" y="8187804"/>
              <a:ext cx="141859" cy="17314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049270" y="8187807"/>
              <a:ext cx="132194" cy="173136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18279625" y="8187811"/>
            <a:ext cx="299085" cy="173355"/>
            <a:chOff x="18279625" y="8187811"/>
            <a:chExt cx="299085" cy="173355"/>
          </a:xfrm>
        </p:grpSpPr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8279625" y="8187811"/>
              <a:ext cx="175931" cy="17313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487083" y="8189689"/>
              <a:ext cx="91243" cy="168434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6225305" y="8498547"/>
            <a:ext cx="1504315" cy="337185"/>
            <a:chOff x="16225305" y="8498547"/>
            <a:chExt cx="1504315" cy="337185"/>
          </a:xfrm>
        </p:grpSpPr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225305" y="8582619"/>
              <a:ext cx="165324" cy="17343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6422253" y="8498547"/>
              <a:ext cx="37465" cy="254635"/>
            </a:xfrm>
            <a:custGeom>
              <a:avLst/>
              <a:gdLst/>
              <a:ahLst/>
              <a:cxnLst/>
              <a:rect l="l" t="t" r="r" b="b"/>
              <a:pathLst>
                <a:path w="37465" h="254634">
                  <a:moveTo>
                    <a:pt x="37182" y="0"/>
                  </a:moveTo>
                  <a:lnTo>
                    <a:pt x="0" y="0"/>
                  </a:lnTo>
                  <a:lnTo>
                    <a:pt x="0" y="254379"/>
                  </a:lnTo>
                  <a:lnTo>
                    <a:pt x="37182" y="254379"/>
                  </a:lnTo>
                  <a:lnTo>
                    <a:pt x="37182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490709" y="8582619"/>
              <a:ext cx="165324" cy="17343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676119" y="8534497"/>
              <a:ext cx="284775" cy="22124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6991033" y="8507312"/>
              <a:ext cx="156151" cy="24561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7171326" y="8582608"/>
              <a:ext cx="163115" cy="17313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7356874" y="8507312"/>
              <a:ext cx="372660" cy="327811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17822074" y="8507311"/>
            <a:ext cx="234950" cy="245745"/>
            <a:chOff x="17822074" y="8507311"/>
            <a:chExt cx="234950" cy="245745"/>
          </a:xfrm>
        </p:grpSpPr>
        <p:sp>
          <p:nvSpPr>
            <p:cNvPr id="55" name="object 55"/>
            <p:cNvSpPr/>
            <p:nvPr/>
          </p:nvSpPr>
          <p:spPr>
            <a:xfrm>
              <a:off x="17822074" y="8507311"/>
              <a:ext cx="48895" cy="245745"/>
            </a:xfrm>
            <a:custGeom>
              <a:avLst/>
              <a:gdLst/>
              <a:ahLst/>
              <a:cxnLst/>
              <a:rect l="l" t="t" r="r" b="b"/>
              <a:pathLst>
                <a:path w="48894" h="245745">
                  <a:moveTo>
                    <a:pt x="43119" y="78730"/>
                  </a:moveTo>
                  <a:lnTo>
                    <a:pt x="5936" y="78730"/>
                  </a:lnTo>
                  <a:lnTo>
                    <a:pt x="5936" y="245615"/>
                  </a:lnTo>
                  <a:lnTo>
                    <a:pt x="43119" y="245615"/>
                  </a:lnTo>
                  <a:lnTo>
                    <a:pt x="43119" y="78730"/>
                  </a:lnTo>
                  <a:close/>
                </a:path>
                <a:path w="48894" h="245745">
                  <a:moveTo>
                    <a:pt x="24376" y="0"/>
                  </a:moveTo>
                  <a:lnTo>
                    <a:pt x="14895" y="1965"/>
                  </a:lnTo>
                  <a:lnTo>
                    <a:pt x="7146" y="7298"/>
                  </a:lnTo>
                  <a:lnTo>
                    <a:pt x="1918" y="15151"/>
                  </a:lnTo>
                  <a:lnTo>
                    <a:pt x="0" y="24679"/>
                  </a:lnTo>
                  <a:lnTo>
                    <a:pt x="1918" y="34156"/>
                  </a:lnTo>
                  <a:lnTo>
                    <a:pt x="7146" y="41905"/>
                  </a:lnTo>
                  <a:lnTo>
                    <a:pt x="14895" y="47136"/>
                  </a:lnTo>
                  <a:lnTo>
                    <a:pt x="24376" y="49056"/>
                  </a:lnTo>
                  <a:lnTo>
                    <a:pt x="33852" y="47136"/>
                  </a:lnTo>
                  <a:lnTo>
                    <a:pt x="41602" y="41905"/>
                  </a:lnTo>
                  <a:lnTo>
                    <a:pt x="46832" y="34156"/>
                  </a:lnTo>
                  <a:lnTo>
                    <a:pt x="48752" y="24679"/>
                  </a:lnTo>
                  <a:lnTo>
                    <a:pt x="46832" y="15151"/>
                  </a:lnTo>
                  <a:lnTo>
                    <a:pt x="41602" y="7298"/>
                  </a:lnTo>
                  <a:lnTo>
                    <a:pt x="33852" y="1965"/>
                  </a:lnTo>
                  <a:lnTo>
                    <a:pt x="24376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7906909" y="8582618"/>
              <a:ext cx="149691" cy="170319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18156952" y="8498558"/>
            <a:ext cx="685165" cy="257810"/>
            <a:chOff x="18156952" y="8498558"/>
            <a:chExt cx="685165" cy="257810"/>
          </a:xfrm>
        </p:grpSpPr>
        <p:pic>
          <p:nvPicPr>
            <p:cNvPr id="58" name="object 5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8156952" y="8534497"/>
              <a:ext cx="108740" cy="22029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8295832" y="8498558"/>
              <a:ext cx="149860" cy="254635"/>
            </a:xfrm>
            <a:custGeom>
              <a:avLst/>
              <a:gdLst/>
              <a:ahLst/>
              <a:cxnLst/>
              <a:rect l="l" t="t" r="r" b="b"/>
              <a:pathLst>
                <a:path w="149859" h="254634">
                  <a:moveTo>
                    <a:pt x="37192" y="0"/>
                  </a:moveTo>
                  <a:lnTo>
                    <a:pt x="0" y="0"/>
                  </a:lnTo>
                  <a:lnTo>
                    <a:pt x="0" y="254379"/>
                  </a:lnTo>
                  <a:lnTo>
                    <a:pt x="37192" y="254379"/>
                  </a:lnTo>
                  <a:lnTo>
                    <a:pt x="37192" y="161555"/>
                  </a:lnTo>
                  <a:lnTo>
                    <a:pt x="39901" y="144283"/>
                  </a:lnTo>
                  <a:lnTo>
                    <a:pt x="47620" y="130972"/>
                  </a:lnTo>
                  <a:lnTo>
                    <a:pt x="59734" y="122408"/>
                  </a:lnTo>
                  <a:lnTo>
                    <a:pt x="75631" y="119378"/>
                  </a:lnTo>
                  <a:lnTo>
                    <a:pt x="92196" y="122532"/>
                  </a:lnTo>
                  <a:lnTo>
                    <a:pt x="103669" y="131251"/>
                  </a:lnTo>
                  <a:lnTo>
                    <a:pt x="110340" y="144420"/>
                  </a:lnTo>
                  <a:lnTo>
                    <a:pt x="112499" y="160927"/>
                  </a:lnTo>
                  <a:lnTo>
                    <a:pt x="112499" y="254379"/>
                  </a:lnTo>
                  <a:lnTo>
                    <a:pt x="149712" y="254379"/>
                  </a:lnTo>
                  <a:lnTo>
                    <a:pt x="149712" y="151566"/>
                  </a:lnTo>
                  <a:lnTo>
                    <a:pt x="145920" y="125062"/>
                  </a:lnTo>
                  <a:lnTo>
                    <a:pt x="134388" y="103630"/>
                  </a:lnTo>
                  <a:lnTo>
                    <a:pt x="114885" y="89289"/>
                  </a:lnTo>
                  <a:lnTo>
                    <a:pt x="87180" y="84060"/>
                  </a:lnTo>
                  <a:lnTo>
                    <a:pt x="76080" y="85060"/>
                  </a:lnTo>
                  <a:lnTo>
                    <a:pt x="63246" y="88783"/>
                  </a:lnTo>
                  <a:lnTo>
                    <a:pt x="49882" y="96318"/>
                  </a:lnTo>
                  <a:lnTo>
                    <a:pt x="37192" y="108750"/>
                  </a:lnTo>
                  <a:lnTo>
                    <a:pt x="37192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8475343" y="8582619"/>
              <a:ext cx="165324" cy="17343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8665714" y="8507311"/>
              <a:ext cx="48895" cy="245745"/>
            </a:xfrm>
            <a:custGeom>
              <a:avLst/>
              <a:gdLst/>
              <a:ahLst/>
              <a:cxnLst/>
              <a:rect l="l" t="t" r="r" b="b"/>
              <a:pathLst>
                <a:path w="48894" h="245745">
                  <a:moveTo>
                    <a:pt x="43129" y="78730"/>
                  </a:moveTo>
                  <a:lnTo>
                    <a:pt x="5936" y="78730"/>
                  </a:lnTo>
                  <a:lnTo>
                    <a:pt x="5936" y="245615"/>
                  </a:lnTo>
                  <a:lnTo>
                    <a:pt x="43129" y="245615"/>
                  </a:lnTo>
                  <a:lnTo>
                    <a:pt x="43129" y="78730"/>
                  </a:lnTo>
                  <a:close/>
                </a:path>
                <a:path w="48894" h="245745">
                  <a:moveTo>
                    <a:pt x="24376" y="0"/>
                  </a:moveTo>
                  <a:lnTo>
                    <a:pt x="14891" y="1965"/>
                  </a:lnTo>
                  <a:lnTo>
                    <a:pt x="7142" y="7298"/>
                  </a:lnTo>
                  <a:lnTo>
                    <a:pt x="1916" y="15151"/>
                  </a:lnTo>
                  <a:lnTo>
                    <a:pt x="0" y="24679"/>
                  </a:lnTo>
                  <a:lnTo>
                    <a:pt x="1916" y="34156"/>
                  </a:lnTo>
                  <a:lnTo>
                    <a:pt x="7142" y="41905"/>
                  </a:lnTo>
                  <a:lnTo>
                    <a:pt x="14891" y="47136"/>
                  </a:lnTo>
                  <a:lnTo>
                    <a:pt x="24376" y="49056"/>
                  </a:lnTo>
                  <a:lnTo>
                    <a:pt x="33855" y="47136"/>
                  </a:lnTo>
                  <a:lnTo>
                    <a:pt x="41600" y="41905"/>
                  </a:lnTo>
                  <a:lnTo>
                    <a:pt x="46825" y="34156"/>
                  </a:lnTo>
                  <a:lnTo>
                    <a:pt x="48741" y="24679"/>
                  </a:lnTo>
                  <a:lnTo>
                    <a:pt x="46825" y="15151"/>
                  </a:lnTo>
                  <a:lnTo>
                    <a:pt x="41600" y="7298"/>
                  </a:lnTo>
                  <a:lnTo>
                    <a:pt x="33855" y="1965"/>
                  </a:lnTo>
                  <a:lnTo>
                    <a:pt x="24376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8750542" y="8584491"/>
              <a:ext cx="91243" cy="168434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16998328" y="8893361"/>
            <a:ext cx="1069975" cy="257810"/>
            <a:chOff x="16998328" y="8893361"/>
            <a:chExt cx="1069975" cy="257810"/>
          </a:xfrm>
        </p:grpSpPr>
        <p:sp>
          <p:nvSpPr>
            <p:cNvPr id="64" name="object 64"/>
            <p:cNvSpPr/>
            <p:nvPr/>
          </p:nvSpPr>
          <p:spPr>
            <a:xfrm>
              <a:off x="16998328" y="8893361"/>
              <a:ext cx="149860" cy="254635"/>
            </a:xfrm>
            <a:custGeom>
              <a:avLst/>
              <a:gdLst/>
              <a:ahLst/>
              <a:cxnLst/>
              <a:rect l="l" t="t" r="r" b="b"/>
              <a:pathLst>
                <a:path w="149859" h="254634">
                  <a:moveTo>
                    <a:pt x="37192" y="0"/>
                  </a:moveTo>
                  <a:lnTo>
                    <a:pt x="0" y="0"/>
                  </a:lnTo>
                  <a:lnTo>
                    <a:pt x="0" y="254379"/>
                  </a:lnTo>
                  <a:lnTo>
                    <a:pt x="37192" y="254379"/>
                  </a:lnTo>
                  <a:lnTo>
                    <a:pt x="37192" y="161555"/>
                  </a:lnTo>
                  <a:lnTo>
                    <a:pt x="39901" y="144283"/>
                  </a:lnTo>
                  <a:lnTo>
                    <a:pt x="47618" y="130972"/>
                  </a:lnTo>
                  <a:lnTo>
                    <a:pt x="59730" y="122408"/>
                  </a:lnTo>
                  <a:lnTo>
                    <a:pt x="75620" y="119378"/>
                  </a:lnTo>
                  <a:lnTo>
                    <a:pt x="92192" y="122532"/>
                  </a:lnTo>
                  <a:lnTo>
                    <a:pt x="103668" y="131251"/>
                  </a:lnTo>
                  <a:lnTo>
                    <a:pt x="110340" y="144420"/>
                  </a:lnTo>
                  <a:lnTo>
                    <a:pt x="112499" y="160927"/>
                  </a:lnTo>
                  <a:lnTo>
                    <a:pt x="112499" y="254379"/>
                  </a:lnTo>
                  <a:lnTo>
                    <a:pt x="149691" y="254379"/>
                  </a:lnTo>
                  <a:lnTo>
                    <a:pt x="149691" y="151566"/>
                  </a:lnTo>
                  <a:lnTo>
                    <a:pt x="145902" y="125062"/>
                  </a:lnTo>
                  <a:lnTo>
                    <a:pt x="134378" y="103630"/>
                  </a:lnTo>
                  <a:lnTo>
                    <a:pt x="114882" y="89289"/>
                  </a:lnTo>
                  <a:lnTo>
                    <a:pt x="87180" y="84060"/>
                  </a:lnTo>
                  <a:lnTo>
                    <a:pt x="76071" y="85060"/>
                  </a:lnTo>
                  <a:lnTo>
                    <a:pt x="63238" y="88783"/>
                  </a:lnTo>
                  <a:lnTo>
                    <a:pt x="49880" y="96318"/>
                  </a:lnTo>
                  <a:lnTo>
                    <a:pt x="37192" y="108750"/>
                  </a:lnTo>
                  <a:lnTo>
                    <a:pt x="37192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177112" y="8977418"/>
              <a:ext cx="175931" cy="17313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7384563" y="8977094"/>
              <a:ext cx="256540" cy="170815"/>
            </a:xfrm>
            <a:custGeom>
              <a:avLst/>
              <a:gdLst/>
              <a:ahLst/>
              <a:cxnLst/>
              <a:rect l="l" t="t" r="r" b="b"/>
              <a:pathLst>
                <a:path w="256540" h="170815">
                  <a:moveTo>
                    <a:pt x="195648" y="0"/>
                  </a:moveTo>
                  <a:lnTo>
                    <a:pt x="178036" y="1747"/>
                  </a:lnTo>
                  <a:lnTo>
                    <a:pt x="163061" y="6952"/>
                  </a:lnTo>
                  <a:lnTo>
                    <a:pt x="149844" y="15558"/>
                  </a:lnTo>
                  <a:lnTo>
                    <a:pt x="137503" y="27507"/>
                  </a:lnTo>
                  <a:lnTo>
                    <a:pt x="129097" y="16092"/>
                  </a:lnTo>
                  <a:lnTo>
                    <a:pt x="117819" y="7427"/>
                  </a:lnTo>
                  <a:lnTo>
                    <a:pt x="103497" y="1925"/>
                  </a:lnTo>
                  <a:lnTo>
                    <a:pt x="85955" y="0"/>
                  </a:lnTo>
                  <a:lnTo>
                    <a:pt x="74892" y="1115"/>
                  </a:lnTo>
                  <a:lnTo>
                    <a:pt x="62160" y="5162"/>
                  </a:lnTo>
                  <a:lnTo>
                    <a:pt x="48902" y="13190"/>
                  </a:lnTo>
                  <a:lnTo>
                    <a:pt x="36260" y="26250"/>
                  </a:lnTo>
                  <a:lnTo>
                    <a:pt x="36260" y="3769"/>
                  </a:lnTo>
                  <a:lnTo>
                    <a:pt x="0" y="3769"/>
                  </a:lnTo>
                  <a:lnTo>
                    <a:pt x="0" y="170633"/>
                  </a:lnTo>
                  <a:lnTo>
                    <a:pt x="37192" y="170633"/>
                  </a:lnTo>
                  <a:lnTo>
                    <a:pt x="37192" y="77830"/>
                  </a:lnTo>
                  <a:lnTo>
                    <a:pt x="39698" y="60509"/>
                  </a:lnTo>
                  <a:lnTo>
                    <a:pt x="46921" y="47090"/>
                  </a:lnTo>
                  <a:lnTo>
                    <a:pt x="58418" y="38418"/>
                  </a:lnTo>
                  <a:lnTo>
                    <a:pt x="73746" y="35339"/>
                  </a:lnTo>
                  <a:lnTo>
                    <a:pt x="90176" y="38534"/>
                  </a:lnTo>
                  <a:lnTo>
                    <a:pt x="101331" y="47321"/>
                  </a:lnTo>
                  <a:lnTo>
                    <a:pt x="107680" y="60505"/>
                  </a:lnTo>
                  <a:lnTo>
                    <a:pt x="109692" y="76887"/>
                  </a:lnTo>
                  <a:lnTo>
                    <a:pt x="109692" y="170633"/>
                  </a:lnTo>
                  <a:lnTo>
                    <a:pt x="146571" y="170633"/>
                  </a:lnTo>
                  <a:lnTo>
                    <a:pt x="146571" y="77515"/>
                  </a:lnTo>
                  <a:lnTo>
                    <a:pt x="149082" y="60244"/>
                  </a:lnTo>
                  <a:lnTo>
                    <a:pt x="156339" y="46933"/>
                  </a:lnTo>
                  <a:lnTo>
                    <a:pt x="167929" y="38368"/>
                  </a:lnTo>
                  <a:lnTo>
                    <a:pt x="183439" y="35339"/>
                  </a:lnTo>
                  <a:lnTo>
                    <a:pt x="199820" y="38442"/>
                  </a:lnTo>
                  <a:lnTo>
                    <a:pt x="210867" y="47049"/>
                  </a:lnTo>
                  <a:lnTo>
                    <a:pt x="217108" y="60107"/>
                  </a:lnTo>
                  <a:lnTo>
                    <a:pt x="219071" y="76563"/>
                  </a:lnTo>
                  <a:lnTo>
                    <a:pt x="219071" y="170633"/>
                  </a:lnTo>
                  <a:lnTo>
                    <a:pt x="256264" y="170633"/>
                  </a:lnTo>
                  <a:lnTo>
                    <a:pt x="256264" y="67516"/>
                  </a:lnTo>
                  <a:lnTo>
                    <a:pt x="252724" y="41011"/>
                  </a:lnTo>
                  <a:lnTo>
                    <a:pt x="241772" y="19575"/>
                  </a:lnTo>
                  <a:lnTo>
                    <a:pt x="222913" y="5230"/>
                  </a:lnTo>
                  <a:lnTo>
                    <a:pt x="195648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7671151" y="8977413"/>
              <a:ext cx="314068" cy="173448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8013773" y="9094609"/>
              <a:ext cx="54610" cy="55244"/>
            </a:xfrm>
            <a:custGeom>
              <a:avLst/>
              <a:gdLst/>
              <a:ahLst/>
              <a:cxnLst/>
              <a:rect l="l" t="t" r="r" b="b"/>
              <a:pathLst>
                <a:path w="54609" h="55245">
                  <a:moveTo>
                    <a:pt x="27192" y="0"/>
                  </a:moveTo>
                  <a:lnTo>
                    <a:pt x="16613" y="2142"/>
                  </a:lnTo>
                  <a:lnTo>
                    <a:pt x="7969" y="8004"/>
                  </a:lnTo>
                  <a:lnTo>
                    <a:pt x="2138" y="16741"/>
                  </a:lnTo>
                  <a:lnTo>
                    <a:pt x="0" y="27507"/>
                  </a:lnTo>
                  <a:lnTo>
                    <a:pt x="2138" y="37941"/>
                  </a:lnTo>
                  <a:lnTo>
                    <a:pt x="7969" y="46594"/>
                  </a:lnTo>
                  <a:lnTo>
                    <a:pt x="16613" y="52496"/>
                  </a:lnTo>
                  <a:lnTo>
                    <a:pt x="27192" y="54678"/>
                  </a:lnTo>
                  <a:lnTo>
                    <a:pt x="37901" y="52496"/>
                  </a:lnTo>
                  <a:lnTo>
                    <a:pt x="46523" y="46594"/>
                  </a:lnTo>
                  <a:lnTo>
                    <a:pt x="52273" y="37941"/>
                  </a:lnTo>
                  <a:lnTo>
                    <a:pt x="54364" y="27507"/>
                  </a:lnTo>
                  <a:lnTo>
                    <a:pt x="52273" y="16741"/>
                  </a:lnTo>
                  <a:lnTo>
                    <a:pt x="46523" y="8004"/>
                  </a:lnTo>
                  <a:lnTo>
                    <a:pt x="37901" y="2142"/>
                  </a:lnTo>
                  <a:lnTo>
                    <a:pt x="27192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9" name="object 69"/>
          <p:cNvGrpSpPr/>
          <p:nvPr/>
        </p:nvGrpSpPr>
        <p:grpSpPr>
          <a:xfrm>
            <a:off x="13244532" y="7179943"/>
            <a:ext cx="757555" cy="189865"/>
            <a:chOff x="13244532" y="7179943"/>
            <a:chExt cx="757555" cy="189865"/>
          </a:xfrm>
        </p:grpSpPr>
        <p:pic>
          <p:nvPicPr>
            <p:cNvPr id="70" name="object 7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3244532" y="7179956"/>
              <a:ext cx="302071" cy="18926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3574664" y="7277066"/>
              <a:ext cx="108585" cy="27305"/>
            </a:xfrm>
            <a:custGeom>
              <a:avLst/>
              <a:gdLst/>
              <a:ahLst/>
              <a:cxnLst/>
              <a:rect l="l" t="t" r="r" b="b"/>
              <a:pathLst>
                <a:path w="108584" h="27304">
                  <a:moveTo>
                    <a:pt x="108174" y="0"/>
                  </a:moveTo>
                  <a:lnTo>
                    <a:pt x="0" y="0"/>
                  </a:lnTo>
                  <a:lnTo>
                    <a:pt x="0" y="27098"/>
                  </a:lnTo>
                  <a:lnTo>
                    <a:pt x="108174" y="27098"/>
                  </a:lnTo>
                  <a:lnTo>
                    <a:pt x="108174" y="0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3711779" y="7179943"/>
              <a:ext cx="289722" cy="189527"/>
            </a:xfrm>
            <a:prstGeom prst="rect">
              <a:avLst/>
            </a:prstGeom>
          </p:spPr>
        </p:pic>
      </p:grpSp>
      <p:pic>
        <p:nvPicPr>
          <p:cNvPr id="73" name="object 73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4841289" y="7179956"/>
            <a:ext cx="436938" cy="189261"/>
          </a:xfrm>
          <a:prstGeom prst="rect">
            <a:avLst/>
          </a:prstGeom>
        </p:spPr>
      </p:pic>
      <p:grpSp>
        <p:nvGrpSpPr>
          <p:cNvPr id="74" name="object 74"/>
          <p:cNvGrpSpPr/>
          <p:nvPr/>
        </p:nvGrpSpPr>
        <p:grpSpPr>
          <a:xfrm>
            <a:off x="13041571" y="7708943"/>
            <a:ext cx="1092200" cy="337820"/>
            <a:chOff x="13041571" y="7708943"/>
            <a:chExt cx="1092200" cy="337820"/>
          </a:xfrm>
        </p:grpSpPr>
        <p:sp>
          <p:nvSpPr>
            <p:cNvPr id="75" name="object 75"/>
            <p:cNvSpPr/>
            <p:nvPr/>
          </p:nvSpPr>
          <p:spPr>
            <a:xfrm>
              <a:off x="13041566" y="7717707"/>
              <a:ext cx="227965" cy="245745"/>
            </a:xfrm>
            <a:custGeom>
              <a:avLst/>
              <a:gdLst/>
              <a:ahLst/>
              <a:cxnLst/>
              <a:rect l="l" t="t" r="r" b="b"/>
              <a:pathLst>
                <a:path w="227965" h="245745">
                  <a:moveTo>
                    <a:pt x="155956" y="508"/>
                  </a:moveTo>
                  <a:lnTo>
                    <a:pt x="0" y="508"/>
                  </a:lnTo>
                  <a:lnTo>
                    <a:pt x="0" y="36068"/>
                  </a:lnTo>
                  <a:lnTo>
                    <a:pt x="0" y="107188"/>
                  </a:lnTo>
                  <a:lnTo>
                    <a:pt x="0" y="142748"/>
                  </a:lnTo>
                  <a:lnTo>
                    <a:pt x="0" y="245618"/>
                  </a:lnTo>
                  <a:lnTo>
                    <a:pt x="38430" y="245618"/>
                  </a:lnTo>
                  <a:lnTo>
                    <a:pt x="38430" y="142748"/>
                  </a:lnTo>
                  <a:lnTo>
                    <a:pt x="146888" y="142748"/>
                  </a:lnTo>
                  <a:lnTo>
                    <a:pt x="146888" y="107188"/>
                  </a:lnTo>
                  <a:lnTo>
                    <a:pt x="38430" y="107188"/>
                  </a:lnTo>
                  <a:lnTo>
                    <a:pt x="38430" y="36068"/>
                  </a:lnTo>
                  <a:lnTo>
                    <a:pt x="155956" y="36068"/>
                  </a:lnTo>
                  <a:lnTo>
                    <a:pt x="155956" y="508"/>
                  </a:lnTo>
                  <a:close/>
                </a:path>
                <a:path w="227965" h="245745">
                  <a:moveTo>
                    <a:pt x="222326" y="78727"/>
                  </a:moveTo>
                  <a:lnTo>
                    <a:pt x="185140" y="78727"/>
                  </a:lnTo>
                  <a:lnTo>
                    <a:pt x="185140" y="245618"/>
                  </a:lnTo>
                  <a:lnTo>
                    <a:pt x="222326" y="245618"/>
                  </a:lnTo>
                  <a:lnTo>
                    <a:pt x="222326" y="78727"/>
                  </a:lnTo>
                  <a:close/>
                </a:path>
                <a:path w="227965" h="245745">
                  <a:moveTo>
                    <a:pt x="227965" y="24676"/>
                  </a:moveTo>
                  <a:lnTo>
                    <a:pt x="226047" y="15151"/>
                  </a:lnTo>
                  <a:lnTo>
                    <a:pt x="220814" y="7302"/>
                  </a:lnTo>
                  <a:lnTo>
                    <a:pt x="213067" y="1968"/>
                  </a:lnTo>
                  <a:lnTo>
                    <a:pt x="203593" y="0"/>
                  </a:lnTo>
                  <a:lnTo>
                    <a:pt x="194106" y="1968"/>
                  </a:lnTo>
                  <a:lnTo>
                    <a:pt x="186359" y="7302"/>
                  </a:lnTo>
                  <a:lnTo>
                    <a:pt x="181140" y="15151"/>
                  </a:lnTo>
                  <a:lnTo>
                    <a:pt x="179222" y="24676"/>
                  </a:lnTo>
                  <a:lnTo>
                    <a:pt x="181140" y="34163"/>
                  </a:lnTo>
                  <a:lnTo>
                    <a:pt x="186359" y="41910"/>
                  </a:lnTo>
                  <a:lnTo>
                    <a:pt x="194106" y="47142"/>
                  </a:lnTo>
                  <a:lnTo>
                    <a:pt x="203593" y="49060"/>
                  </a:lnTo>
                  <a:lnTo>
                    <a:pt x="213067" y="47142"/>
                  </a:lnTo>
                  <a:lnTo>
                    <a:pt x="220814" y="41910"/>
                  </a:lnTo>
                  <a:lnTo>
                    <a:pt x="226047" y="34163"/>
                  </a:lnTo>
                  <a:lnTo>
                    <a:pt x="227965" y="24676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3305607" y="7793012"/>
              <a:ext cx="149702" cy="170319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3484987" y="7708944"/>
              <a:ext cx="260350" cy="257175"/>
            </a:xfrm>
            <a:custGeom>
              <a:avLst/>
              <a:gdLst/>
              <a:ahLst/>
              <a:cxnLst/>
              <a:rect l="l" t="t" r="r" b="b"/>
              <a:pathLst>
                <a:path w="260350" h="257175">
                  <a:moveTo>
                    <a:pt x="174371" y="0"/>
                  </a:moveTo>
                  <a:lnTo>
                    <a:pt x="137807" y="0"/>
                  </a:lnTo>
                  <a:lnTo>
                    <a:pt x="137807" y="170624"/>
                  </a:lnTo>
                  <a:lnTo>
                    <a:pt x="134213" y="190957"/>
                  </a:lnTo>
                  <a:lnTo>
                    <a:pt x="124066" y="207657"/>
                  </a:lnTo>
                  <a:lnTo>
                    <a:pt x="108280" y="218960"/>
                  </a:lnTo>
                  <a:lnTo>
                    <a:pt x="87807" y="223113"/>
                  </a:lnTo>
                  <a:lnTo>
                    <a:pt x="67335" y="218960"/>
                  </a:lnTo>
                  <a:lnTo>
                    <a:pt x="51562" y="207657"/>
                  </a:lnTo>
                  <a:lnTo>
                    <a:pt x="41402" y="190957"/>
                  </a:lnTo>
                  <a:lnTo>
                    <a:pt x="37820" y="170624"/>
                  </a:lnTo>
                  <a:lnTo>
                    <a:pt x="41363" y="150253"/>
                  </a:lnTo>
                  <a:lnTo>
                    <a:pt x="51447" y="133451"/>
                  </a:lnTo>
                  <a:lnTo>
                    <a:pt x="67208" y="122034"/>
                  </a:lnTo>
                  <a:lnTo>
                    <a:pt x="87807" y="117817"/>
                  </a:lnTo>
                  <a:lnTo>
                    <a:pt x="108280" y="122034"/>
                  </a:lnTo>
                  <a:lnTo>
                    <a:pt x="124066" y="133451"/>
                  </a:lnTo>
                  <a:lnTo>
                    <a:pt x="134213" y="150253"/>
                  </a:lnTo>
                  <a:lnTo>
                    <a:pt x="137807" y="170624"/>
                  </a:lnTo>
                  <a:lnTo>
                    <a:pt x="137807" y="0"/>
                  </a:lnTo>
                  <a:lnTo>
                    <a:pt x="137185" y="0"/>
                  </a:lnTo>
                  <a:lnTo>
                    <a:pt x="137185" y="111264"/>
                  </a:lnTo>
                  <a:lnTo>
                    <a:pt x="125526" y="98755"/>
                  </a:lnTo>
                  <a:lnTo>
                    <a:pt x="110972" y="90436"/>
                  </a:lnTo>
                  <a:lnTo>
                    <a:pt x="95999" y="85813"/>
                  </a:lnTo>
                  <a:lnTo>
                    <a:pt x="83108" y="84378"/>
                  </a:lnTo>
                  <a:lnTo>
                    <a:pt x="48107" y="91973"/>
                  </a:lnTo>
                  <a:lnTo>
                    <a:pt x="21983" y="111810"/>
                  </a:lnTo>
                  <a:lnTo>
                    <a:pt x="5638" y="139496"/>
                  </a:lnTo>
                  <a:lnTo>
                    <a:pt x="0" y="170624"/>
                  </a:lnTo>
                  <a:lnTo>
                    <a:pt x="6070" y="203085"/>
                  </a:lnTo>
                  <a:lnTo>
                    <a:pt x="23037" y="230632"/>
                  </a:lnTo>
                  <a:lnTo>
                    <a:pt x="49034" y="249732"/>
                  </a:lnTo>
                  <a:lnTo>
                    <a:pt x="82181" y="256882"/>
                  </a:lnTo>
                  <a:lnTo>
                    <a:pt x="94742" y="255460"/>
                  </a:lnTo>
                  <a:lnTo>
                    <a:pt x="110261" y="250748"/>
                  </a:lnTo>
                  <a:lnTo>
                    <a:pt x="125730" y="241985"/>
                  </a:lnTo>
                  <a:lnTo>
                    <a:pt x="138125" y="228447"/>
                  </a:lnTo>
                  <a:lnTo>
                    <a:pt x="138125" y="254393"/>
                  </a:lnTo>
                  <a:lnTo>
                    <a:pt x="174371" y="254393"/>
                  </a:lnTo>
                  <a:lnTo>
                    <a:pt x="174371" y="228447"/>
                  </a:lnTo>
                  <a:lnTo>
                    <a:pt x="174371" y="223113"/>
                  </a:lnTo>
                  <a:lnTo>
                    <a:pt x="174371" y="117817"/>
                  </a:lnTo>
                  <a:lnTo>
                    <a:pt x="174371" y="111264"/>
                  </a:lnTo>
                  <a:lnTo>
                    <a:pt x="174371" y="0"/>
                  </a:lnTo>
                  <a:close/>
                </a:path>
                <a:path w="260350" h="257175">
                  <a:moveTo>
                    <a:pt x="254088" y="87490"/>
                  </a:moveTo>
                  <a:lnTo>
                    <a:pt x="216890" y="87490"/>
                  </a:lnTo>
                  <a:lnTo>
                    <a:pt x="216890" y="254381"/>
                  </a:lnTo>
                  <a:lnTo>
                    <a:pt x="254088" y="254381"/>
                  </a:lnTo>
                  <a:lnTo>
                    <a:pt x="254088" y="87490"/>
                  </a:lnTo>
                  <a:close/>
                </a:path>
                <a:path w="260350" h="257175">
                  <a:moveTo>
                    <a:pt x="259727" y="33439"/>
                  </a:moveTo>
                  <a:lnTo>
                    <a:pt x="257810" y="23914"/>
                  </a:lnTo>
                  <a:lnTo>
                    <a:pt x="252577" y="16065"/>
                  </a:lnTo>
                  <a:lnTo>
                    <a:pt x="244817" y="10731"/>
                  </a:lnTo>
                  <a:lnTo>
                    <a:pt x="235331" y="8763"/>
                  </a:lnTo>
                  <a:lnTo>
                    <a:pt x="225856" y="10731"/>
                  </a:lnTo>
                  <a:lnTo>
                    <a:pt x="218109" y="16065"/>
                  </a:lnTo>
                  <a:lnTo>
                    <a:pt x="212877" y="23914"/>
                  </a:lnTo>
                  <a:lnTo>
                    <a:pt x="210959" y="33439"/>
                  </a:lnTo>
                  <a:lnTo>
                    <a:pt x="212877" y="42926"/>
                  </a:lnTo>
                  <a:lnTo>
                    <a:pt x="218109" y="50673"/>
                  </a:lnTo>
                  <a:lnTo>
                    <a:pt x="225856" y="55905"/>
                  </a:lnTo>
                  <a:lnTo>
                    <a:pt x="235331" y="57823"/>
                  </a:lnTo>
                  <a:lnTo>
                    <a:pt x="244817" y="55905"/>
                  </a:lnTo>
                  <a:lnTo>
                    <a:pt x="252577" y="50673"/>
                  </a:lnTo>
                  <a:lnTo>
                    <a:pt x="257810" y="42926"/>
                  </a:lnTo>
                  <a:lnTo>
                    <a:pt x="259727" y="33439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780785" y="7793012"/>
              <a:ext cx="149712" cy="17031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3960161" y="7793631"/>
              <a:ext cx="173125" cy="253133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4247378" y="7717702"/>
            <a:ext cx="173964" cy="247485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14518871" y="7708008"/>
            <a:ext cx="1151890" cy="259079"/>
            <a:chOff x="14518871" y="7708008"/>
            <a:chExt cx="1151890" cy="259079"/>
          </a:xfrm>
        </p:grpSpPr>
        <p:sp>
          <p:nvSpPr>
            <p:cNvPr id="82" name="object 82"/>
            <p:cNvSpPr/>
            <p:nvPr/>
          </p:nvSpPr>
          <p:spPr>
            <a:xfrm>
              <a:off x="14518869" y="7708017"/>
              <a:ext cx="577215" cy="257810"/>
            </a:xfrm>
            <a:custGeom>
              <a:avLst/>
              <a:gdLst/>
              <a:ahLst/>
              <a:cxnLst/>
              <a:rect l="l" t="t" r="r" b="b"/>
              <a:pathLst>
                <a:path w="577215" h="257809">
                  <a:moveTo>
                    <a:pt x="174371" y="927"/>
                  </a:moveTo>
                  <a:lnTo>
                    <a:pt x="137795" y="927"/>
                  </a:lnTo>
                  <a:lnTo>
                    <a:pt x="137795" y="171551"/>
                  </a:lnTo>
                  <a:lnTo>
                    <a:pt x="134200" y="191884"/>
                  </a:lnTo>
                  <a:lnTo>
                    <a:pt x="124053" y="208584"/>
                  </a:lnTo>
                  <a:lnTo>
                    <a:pt x="108267" y="219887"/>
                  </a:lnTo>
                  <a:lnTo>
                    <a:pt x="87807" y="224040"/>
                  </a:lnTo>
                  <a:lnTo>
                    <a:pt x="67335" y="219887"/>
                  </a:lnTo>
                  <a:lnTo>
                    <a:pt x="51562" y="208584"/>
                  </a:lnTo>
                  <a:lnTo>
                    <a:pt x="41414" y="191884"/>
                  </a:lnTo>
                  <a:lnTo>
                    <a:pt x="37820" y="171551"/>
                  </a:lnTo>
                  <a:lnTo>
                    <a:pt x="41363" y="151180"/>
                  </a:lnTo>
                  <a:lnTo>
                    <a:pt x="51435" y="134378"/>
                  </a:lnTo>
                  <a:lnTo>
                    <a:pt x="67208" y="122961"/>
                  </a:lnTo>
                  <a:lnTo>
                    <a:pt x="87807" y="118745"/>
                  </a:lnTo>
                  <a:lnTo>
                    <a:pt x="108267" y="122961"/>
                  </a:lnTo>
                  <a:lnTo>
                    <a:pt x="124053" y="134378"/>
                  </a:lnTo>
                  <a:lnTo>
                    <a:pt x="134200" y="151180"/>
                  </a:lnTo>
                  <a:lnTo>
                    <a:pt x="137795" y="171551"/>
                  </a:lnTo>
                  <a:lnTo>
                    <a:pt x="137795" y="927"/>
                  </a:lnTo>
                  <a:lnTo>
                    <a:pt x="137185" y="927"/>
                  </a:lnTo>
                  <a:lnTo>
                    <a:pt x="137185" y="112191"/>
                  </a:lnTo>
                  <a:lnTo>
                    <a:pt x="125526" y="99682"/>
                  </a:lnTo>
                  <a:lnTo>
                    <a:pt x="110972" y="91363"/>
                  </a:lnTo>
                  <a:lnTo>
                    <a:pt x="95999" y="86741"/>
                  </a:lnTo>
                  <a:lnTo>
                    <a:pt x="83108" y="85305"/>
                  </a:lnTo>
                  <a:lnTo>
                    <a:pt x="48120" y="92900"/>
                  </a:lnTo>
                  <a:lnTo>
                    <a:pt x="21983" y="112737"/>
                  </a:lnTo>
                  <a:lnTo>
                    <a:pt x="5651" y="140423"/>
                  </a:lnTo>
                  <a:lnTo>
                    <a:pt x="0" y="171551"/>
                  </a:lnTo>
                  <a:lnTo>
                    <a:pt x="6070" y="204012"/>
                  </a:lnTo>
                  <a:lnTo>
                    <a:pt x="23037" y="231559"/>
                  </a:lnTo>
                  <a:lnTo>
                    <a:pt x="49034" y="250659"/>
                  </a:lnTo>
                  <a:lnTo>
                    <a:pt x="82181" y="257810"/>
                  </a:lnTo>
                  <a:lnTo>
                    <a:pt x="94742" y="256387"/>
                  </a:lnTo>
                  <a:lnTo>
                    <a:pt x="110261" y="251675"/>
                  </a:lnTo>
                  <a:lnTo>
                    <a:pt x="125730" y="242912"/>
                  </a:lnTo>
                  <a:lnTo>
                    <a:pt x="138125" y="229374"/>
                  </a:lnTo>
                  <a:lnTo>
                    <a:pt x="138125" y="255320"/>
                  </a:lnTo>
                  <a:lnTo>
                    <a:pt x="174371" y="255320"/>
                  </a:lnTo>
                  <a:lnTo>
                    <a:pt x="174371" y="229374"/>
                  </a:lnTo>
                  <a:lnTo>
                    <a:pt x="174371" y="224040"/>
                  </a:lnTo>
                  <a:lnTo>
                    <a:pt x="174371" y="118745"/>
                  </a:lnTo>
                  <a:lnTo>
                    <a:pt x="174371" y="112191"/>
                  </a:lnTo>
                  <a:lnTo>
                    <a:pt x="174371" y="927"/>
                  </a:lnTo>
                  <a:close/>
                </a:path>
                <a:path w="577215" h="257809">
                  <a:moveTo>
                    <a:pt x="254088" y="88417"/>
                  </a:moveTo>
                  <a:lnTo>
                    <a:pt x="216903" y="88417"/>
                  </a:lnTo>
                  <a:lnTo>
                    <a:pt x="216903" y="255308"/>
                  </a:lnTo>
                  <a:lnTo>
                    <a:pt x="254088" y="255308"/>
                  </a:lnTo>
                  <a:lnTo>
                    <a:pt x="254088" y="88417"/>
                  </a:lnTo>
                  <a:close/>
                </a:path>
                <a:path w="577215" h="257809">
                  <a:moveTo>
                    <a:pt x="259715" y="34366"/>
                  </a:moveTo>
                  <a:lnTo>
                    <a:pt x="257797" y="24841"/>
                  </a:lnTo>
                  <a:lnTo>
                    <a:pt x="252564" y="16992"/>
                  </a:lnTo>
                  <a:lnTo>
                    <a:pt x="244817" y="11658"/>
                  </a:lnTo>
                  <a:lnTo>
                    <a:pt x="235343" y="9690"/>
                  </a:lnTo>
                  <a:lnTo>
                    <a:pt x="225856" y="11658"/>
                  </a:lnTo>
                  <a:lnTo>
                    <a:pt x="218097" y="16992"/>
                  </a:lnTo>
                  <a:lnTo>
                    <a:pt x="212864" y="24841"/>
                  </a:lnTo>
                  <a:lnTo>
                    <a:pt x="210947" y="34366"/>
                  </a:lnTo>
                  <a:lnTo>
                    <a:pt x="212864" y="43853"/>
                  </a:lnTo>
                  <a:lnTo>
                    <a:pt x="218097" y="51600"/>
                  </a:lnTo>
                  <a:lnTo>
                    <a:pt x="225856" y="56832"/>
                  </a:lnTo>
                  <a:lnTo>
                    <a:pt x="235343" y="58750"/>
                  </a:lnTo>
                  <a:lnTo>
                    <a:pt x="244817" y="56832"/>
                  </a:lnTo>
                  <a:lnTo>
                    <a:pt x="252564" y="51600"/>
                  </a:lnTo>
                  <a:lnTo>
                    <a:pt x="257797" y="43853"/>
                  </a:lnTo>
                  <a:lnTo>
                    <a:pt x="259715" y="34366"/>
                  </a:lnTo>
                  <a:close/>
                </a:path>
                <a:path w="577215" h="257809">
                  <a:moveTo>
                    <a:pt x="570674" y="88430"/>
                  </a:moveTo>
                  <a:lnTo>
                    <a:pt x="459740" y="88430"/>
                  </a:lnTo>
                  <a:lnTo>
                    <a:pt x="459740" y="66243"/>
                  </a:lnTo>
                  <a:lnTo>
                    <a:pt x="462254" y="50520"/>
                  </a:lnTo>
                  <a:lnTo>
                    <a:pt x="469112" y="40309"/>
                  </a:lnTo>
                  <a:lnTo>
                    <a:pt x="479247" y="34785"/>
                  </a:lnTo>
                  <a:lnTo>
                    <a:pt x="491604" y="33121"/>
                  </a:lnTo>
                  <a:lnTo>
                    <a:pt x="496303" y="33121"/>
                  </a:lnTo>
                  <a:lnTo>
                    <a:pt x="502234" y="33731"/>
                  </a:lnTo>
                  <a:lnTo>
                    <a:pt x="505053" y="34366"/>
                  </a:lnTo>
                  <a:lnTo>
                    <a:pt x="505053" y="33121"/>
                  </a:lnTo>
                  <a:lnTo>
                    <a:pt x="505053" y="2501"/>
                  </a:lnTo>
                  <a:lnTo>
                    <a:pt x="498475" y="609"/>
                  </a:lnTo>
                  <a:lnTo>
                    <a:pt x="493788" y="0"/>
                  </a:lnTo>
                  <a:lnTo>
                    <a:pt x="487857" y="0"/>
                  </a:lnTo>
                  <a:lnTo>
                    <a:pt x="460463" y="4305"/>
                  </a:lnTo>
                  <a:lnTo>
                    <a:pt x="439762" y="16992"/>
                  </a:lnTo>
                  <a:lnTo>
                    <a:pt x="426783" y="37312"/>
                  </a:lnTo>
                  <a:lnTo>
                    <a:pt x="422236" y="64985"/>
                  </a:lnTo>
                  <a:lnTo>
                    <a:pt x="422236" y="88430"/>
                  </a:lnTo>
                  <a:lnTo>
                    <a:pt x="346608" y="88430"/>
                  </a:lnTo>
                  <a:lnTo>
                    <a:pt x="346608" y="66243"/>
                  </a:lnTo>
                  <a:lnTo>
                    <a:pt x="349123" y="50520"/>
                  </a:lnTo>
                  <a:lnTo>
                    <a:pt x="355981" y="40309"/>
                  </a:lnTo>
                  <a:lnTo>
                    <a:pt x="366115" y="34785"/>
                  </a:lnTo>
                  <a:lnTo>
                    <a:pt x="378472" y="33121"/>
                  </a:lnTo>
                  <a:lnTo>
                    <a:pt x="383171" y="33121"/>
                  </a:lnTo>
                  <a:lnTo>
                    <a:pt x="389115" y="33731"/>
                  </a:lnTo>
                  <a:lnTo>
                    <a:pt x="391909" y="34366"/>
                  </a:lnTo>
                  <a:lnTo>
                    <a:pt x="391909" y="33121"/>
                  </a:lnTo>
                  <a:lnTo>
                    <a:pt x="391909" y="2501"/>
                  </a:lnTo>
                  <a:lnTo>
                    <a:pt x="385343" y="609"/>
                  </a:lnTo>
                  <a:lnTo>
                    <a:pt x="380657" y="0"/>
                  </a:lnTo>
                  <a:lnTo>
                    <a:pt x="374738" y="0"/>
                  </a:lnTo>
                  <a:lnTo>
                    <a:pt x="347345" y="4305"/>
                  </a:lnTo>
                  <a:lnTo>
                    <a:pt x="326644" y="16992"/>
                  </a:lnTo>
                  <a:lnTo>
                    <a:pt x="313651" y="37312"/>
                  </a:lnTo>
                  <a:lnTo>
                    <a:pt x="309118" y="64985"/>
                  </a:lnTo>
                  <a:lnTo>
                    <a:pt x="309118" y="88430"/>
                  </a:lnTo>
                  <a:lnTo>
                    <a:pt x="278460" y="88430"/>
                  </a:lnTo>
                  <a:lnTo>
                    <a:pt x="278460" y="121234"/>
                  </a:lnTo>
                  <a:lnTo>
                    <a:pt x="309118" y="121234"/>
                  </a:lnTo>
                  <a:lnTo>
                    <a:pt x="309118" y="255320"/>
                  </a:lnTo>
                  <a:lnTo>
                    <a:pt x="346608" y="255320"/>
                  </a:lnTo>
                  <a:lnTo>
                    <a:pt x="346608" y="121234"/>
                  </a:lnTo>
                  <a:lnTo>
                    <a:pt x="422236" y="121234"/>
                  </a:lnTo>
                  <a:lnTo>
                    <a:pt x="422236" y="255320"/>
                  </a:lnTo>
                  <a:lnTo>
                    <a:pt x="459740" y="255320"/>
                  </a:lnTo>
                  <a:lnTo>
                    <a:pt x="459740" y="121234"/>
                  </a:lnTo>
                  <a:lnTo>
                    <a:pt x="533476" y="121234"/>
                  </a:lnTo>
                  <a:lnTo>
                    <a:pt x="533476" y="255320"/>
                  </a:lnTo>
                  <a:lnTo>
                    <a:pt x="570674" y="255320"/>
                  </a:lnTo>
                  <a:lnTo>
                    <a:pt x="570674" y="88430"/>
                  </a:lnTo>
                  <a:close/>
                </a:path>
                <a:path w="577215" h="257809">
                  <a:moveTo>
                    <a:pt x="576618" y="34366"/>
                  </a:moveTo>
                  <a:lnTo>
                    <a:pt x="574687" y="24841"/>
                  </a:lnTo>
                  <a:lnTo>
                    <a:pt x="569417" y="16992"/>
                  </a:lnTo>
                  <a:lnTo>
                    <a:pt x="561568" y="11645"/>
                  </a:lnTo>
                  <a:lnTo>
                    <a:pt x="551903" y="9677"/>
                  </a:lnTo>
                  <a:lnTo>
                    <a:pt x="542569" y="11645"/>
                  </a:lnTo>
                  <a:lnTo>
                    <a:pt x="534822" y="16992"/>
                  </a:lnTo>
                  <a:lnTo>
                    <a:pt x="529513" y="24841"/>
                  </a:lnTo>
                  <a:lnTo>
                    <a:pt x="527812" y="33121"/>
                  </a:lnTo>
                  <a:lnTo>
                    <a:pt x="527685" y="33731"/>
                  </a:lnTo>
                  <a:lnTo>
                    <a:pt x="551903" y="58737"/>
                  </a:lnTo>
                  <a:lnTo>
                    <a:pt x="561568" y="56819"/>
                  </a:lnTo>
                  <a:lnTo>
                    <a:pt x="569417" y="51587"/>
                  </a:lnTo>
                  <a:lnTo>
                    <a:pt x="574687" y="43840"/>
                  </a:lnTo>
                  <a:lnTo>
                    <a:pt x="576529" y="34785"/>
                  </a:lnTo>
                  <a:lnTo>
                    <a:pt x="576618" y="34366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5121004" y="7793001"/>
              <a:ext cx="163115" cy="17313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310076" y="7796446"/>
              <a:ext cx="149702" cy="170319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15501779" y="7708938"/>
              <a:ext cx="37465" cy="254635"/>
            </a:xfrm>
            <a:custGeom>
              <a:avLst/>
              <a:gdLst/>
              <a:ahLst/>
              <a:cxnLst/>
              <a:rect l="l" t="t" r="r" b="b"/>
              <a:pathLst>
                <a:path w="37465" h="254634">
                  <a:moveTo>
                    <a:pt x="37192" y="0"/>
                  </a:moveTo>
                  <a:lnTo>
                    <a:pt x="0" y="0"/>
                  </a:lnTo>
                  <a:lnTo>
                    <a:pt x="0" y="254379"/>
                  </a:lnTo>
                  <a:lnTo>
                    <a:pt x="37192" y="254379"/>
                  </a:lnTo>
                  <a:lnTo>
                    <a:pt x="37192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5561705" y="7744891"/>
              <a:ext cx="108740" cy="220296"/>
            </a:xfrm>
            <a:prstGeom prst="rect">
              <a:avLst/>
            </a:prstGeom>
          </p:spPr>
        </p:pic>
      </p:grpSp>
      <p:pic>
        <p:nvPicPr>
          <p:cNvPr id="87" name="object 8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3313979" y="8139693"/>
            <a:ext cx="298230" cy="221253"/>
          </a:xfrm>
          <a:prstGeom prst="rect">
            <a:avLst/>
          </a:prstGeom>
        </p:spPr>
      </p:pic>
      <p:grpSp>
        <p:nvGrpSpPr>
          <p:cNvPr id="88" name="object 88"/>
          <p:cNvGrpSpPr/>
          <p:nvPr/>
        </p:nvGrpSpPr>
        <p:grpSpPr>
          <a:xfrm>
            <a:off x="13710691" y="8102816"/>
            <a:ext cx="883919" cy="258445"/>
            <a:chOff x="13710691" y="8102816"/>
            <a:chExt cx="883919" cy="258445"/>
          </a:xfrm>
        </p:grpSpPr>
        <p:pic>
          <p:nvPicPr>
            <p:cNvPr id="89" name="object 8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3710691" y="8187804"/>
              <a:ext cx="141880" cy="173146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3874525" y="8102816"/>
              <a:ext cx="226695" cy="255904"/>
            </a:xfrm>
            <a:custGeom>
              <a:avLst/>
              <a:gdLst/>
              <a:ahLst/>
              <a:cxnLst/>
              <a:rect l="l" t="t" r="r" b="b"/>
              <a:pathLst>
                <a:path w="226694" h="255904">
                  <a:moveTo>
                    <a:pt x="214998" y="0"/>
                  </a:moveTo>
                  <a:lnTo>
                    <a:pt x="209072" y="0"/>
                  </a:lnTo>
                  <a:lnTo>
                    <a:pt x="181680" y="4311"/>
                  </a:lnTo>
                  <a:lnTo>
                    <a:pt x="161031" y="16913"/>
                  </a:lnTo>
                  <a:lnTo>
                    <a:pt x="148000" y="37309"/>
                  </a:lnTo>
                  <a:lnTo>
                    <a:pt x="143461" y="65003"/>
                  </a:lnTo>
                  <a:lnTo>
                    <a:pt x="143461" y="88437"/>
                  </a:lnTo>
                  <a:lnTo>
                    <a:pt x="68144" y="88437"/>
                  </a:lnTo>
                  <a:lnTo>
                    <a:pt x="68144" y="66249"/>
                  </a:lnTo>
                  <a:lnTo>
                    <a:pt x="70662" y="50515"/>
                  </a:lnTo>
                  <a:lnTo>
                    <a:pt x="77515" y="40299"/>
                  </a:lnTo>
                  <a:lnTo>
                    <a:pt x="87651" y="34776"/>
                  </a:lnTo>
                  <a:lnTo>
                    <a:pt x="100017" y="33119"/>
                  </a:lnTo>
                  <a:lnTo>
                    <a:pt x="104698" y="33119"/>
                  </a:lnTo>
                  <a:lnTo>
                    <a:pt x="110635" y="33726"/>
                  </a:lnTo>
                  <a:lnTo>
                    <a:pt x="113431" y="34365"/>
                  </a:lnTo>
                  <a:lnTo>
                    <a:pt x="113431" y="2492"/>
                  </a:lnTo>
                  <a:lnTo>
                    <a:pt x="106886" y="617"/>
                  </a:lnTo>
                  <a:lnTo>
                    <a:pt x="102195" y="0"/>
                  </a:lnTo>
                  <a:lnTo>
                    <a:pt x="96258" y="0"/>
                  </a:lnTo>
                  <a:lnTo>
                    <a:pt x="68868" y="4311"/>
                  </a:lnTo>
                  <a:lnTo>
                    <a:pt x="48211" y="16913"/>
                  </a:lnTo>
                  <a:lnTo>
                    <a:pt x="35170" y="37309"/>
                  </a:lnTo>
                  <a:lnTo>
                    <a:pt x="30627" y="65003"/>
                  </a:lnTo>
                  <a:lnTo>
                    <a:pt x="30627" y="88437"/>
                  </a:lnTo>
                  <a:lnTo>
                    <a:pt x="0" y="88437"/>
                  </a:lnTo>
                  <a:lnTo>
                    <a:pt x="0" y="121242"/>
                  </a:lnTo>
                  <a:lnTo>
                    <a:pt x="30627" y="121242"/>
                  </a:lnTo>
                  <a:lnTo>
                    <a:pt x="30627" y="255311"/>
                  </a:lnTo>
                  <a:lnTo>
                    <a:pt x="68144" y="255311"/>
                  </a:lnTo>
                  <a:lnTo>
                    <a:pt x="68144" y="121242"/>
                  </a:lnTo>
                  <a:lnTo>
                    <a:pt x="143461" y="121242"/>
                  </a:lnTo>
                  <a:lnTo>
                    <a:pt x="143461" y="255311"/>
                  </a:lnTo>
                  <a:lnTo>
                    <a:pt x="180947" y="255311"/>
                  </a:lnTo>
                  <a:lnTo>
                    <a:pt x="180947" y="121242"/>
                  </a:lnTo>
                  <a:lnTo>
                    <a:pt x="225312" y="121242"/>
                  </a:lnTo>
                  <a:lnTo>
                    <a:pt x="225312" y="88437"/>
                  </a:lnTo>
                  <a:lnTo>
                    <a:pt x="180947" y="88437"/>
                  </a:lnTo>
                  <a:lnTo>
                    <a:pt x="180947" y="66249"/>
                  </a:lnTo>
                  <a:lnTo>
                    <a:pt x="183466" y="50515"/>
                  </a:lnTo>
                  <a:lnTo>
                    <a:pt x="190321" y="40299"/>
                  </a:lnTo>
                  <a:lnTo>
                    <a:pt x="200454" y="34776"/>
                  </a:lnTo>
                  <a:lnTo>
                    <a:pt x="212810" y="33119"/>
                  </a:lnTo>
                  <a:lnTo>
                    <a:pt x="217511" y="33119"/>
                  </a:lnTo>
                  <a:lnTo>
                    <a:pt x="223459" y="33726"/>
                  </a:lnTo>
                  <a:lnTo>
                    <a:pt x="226265" y="34365"/>
                  </a:lnTo>
                  <a:lnTo>
                    <a:pt x="226265" y="2492"/>
                  </a:lnTo>
                  <a:lnTo>
                    <a:pt x="219689" y="617"/>
                  </a:lnTo>
                  <a:lnTo>
                    <a:pt x="214998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4109848" y="8187811"/>
              <a:ext cx="175931" cy="173136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4317328" y="8189689"/>
              <a:ext cx="91243" cy="16843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4420022" y="8103746"/>
              <a:ext cx="174625" cy="257175"/>
            </a:xfrm>
            <a:custGeom>
              <a:avLst/>
              <a:gdLst/>
              <a:ahLst/>
              <a:cxnLst/>
              <a:rect l="l" t="t" r="r" b="b"/>
              <a:pathLst>
                <a:path w="174625" h="257175">
                  <a:moveTo>
                    <a:pt x="83138" y="84374"/>
                  </a:moveTo>
                  <a:lnTo>
                    <a:pt x="48127" y="91963"/>
                  </a:lnTo>
                  <a:lnTo>
                    <a:pt x="21995" y="111800"/>
                  </a:lnTo>
                  <a:lnTo>
                    <a:pt x="5650" y="139485"/>
                  </a:lnTo>
                  <a:lnTo>
                    <a:pt x="0" y="170623"/>
                  </a:lnTo>
                  <a:lnTo>
                    <a:pt x="6075" y="203085"/>
                  </a:lnTo>
                  <a:lnTo>
                    <a:pt x="23050" y="230623"/>
                  </a:lnTo>
                  <a:lnTo>
                    <a:pt x="49046" y="249724"/>
                  </a:lnTo>
                  <a:lnTo>
                    <a:pt x="82185" y="256871"/>
                  </a:lnTo>
                  <a:lnTo>
                    <a:pt x="94759" y="255460"/>
                  </a:lnTo>
                  <a:lnTo>
                    <a:pt x="110287" y="250738"/>
                  </a:lnTo>
                  <a:lnTo>
                    <a:pt x="125756" y="241976"/>
                  </a:lnTo>
                  <a:lnTo>
                    <a:pt x="138152" y="228443"/>
                  </a:lnTo>
                  <a:lnTo>
                    <a:pt x="174392" y="228443"/>
                  </a:lnTo>
                  <a:lnTo>
                    <a:pt x="174392" y="223113"/>
                  </a:lnTo>
                  <a:lnTo>
                    <a:pt x="87829" y="223113"/>
                  </a:lnTo>
                  <a:lnTo>
                    <a:pt x="67355" y="218955"/>
                  </a:lnTo>
                  <a:lnTo>
                    <a:pt x="51571" y="207650"/>
                  </a:lnTo>
                  <a:lnTo>
                    <a:pt x="41414" y="190954"/>
                  </a:lnTo>
                  <a:lnTo>
                    <a:pt x="37820" y="170623"/>
                  </a:lnTo>
                  <a:lnTo>
                    <a:pt x="41368" y="150246"/>
                  </a:lnTo>
                  <a:lnTo>
                    <a:pt x="51450" y="133442"/>
                  </a:lnTo>
                  <a:lnTo>
                    <a:pt x="67218" y="122027"/>
                  </a:lnTo>
                  <a:lnTo>
                    <a:pt x="87829" y="117818"/>
                  </a:lnTo>
                  <a:lnTo>
                    <a:pt x="174392" y="117818"/>
                  </a:lnTo>
                  <a:lnTo>
                    <a:pt x="174392" y="111253"/>
                  </a:lnTo>
                  <a:lnTo>
                    <a:pt x="137200" y="111253"/>
                  </a:lnTo>
                  <a:lnTo>
                    <a:pt x="125542" y="98748"/>
                  </a:lnTo>
                  <a:lnTo>
                    <a:pt x="110986" y="90431"/>
                  </a:lnTo>
                  <a:lnTo>
                    <a:pt x="96020" y="85805"/>
                  </a:lnTo>
                  <a:lnTo>
                    <a:pt x="83138" y="84374"/>
                  </a:lnTo>
                  <a:close/>
                </a:path>
                <a:path w="174625" h="257175">
                  <a:moveTo>
                    <a:pt x="174392" y="228443"/>
                  </a:moveTo>
                  <a:lnTo>
                    <a:pt x="138152" y="228443"/>
                  </a:lnTo>
                  <a:lnTo>
                    <a:pt x="138152" y="254390"/>
                  </a:lnTo>
                  <a:lnTo>
                    <a:pt x="174392" y="254390"/>
                  </a:lnTo>
                  <a:lnTo>
                    <a:pt x="174392" y="228443"/>
                  </a:lnTo>
                  <a:close/>
                </a:path>
                <a:path w="174625" h="257175">
                  <a:moveTo>
                    <a:pt x="174392" y="117818"/>
                  </a:moveTo>
                  <a:lnTo>
                    <a:pt x="87829" y="117818"/>
                  </a:lnTo>
                  <a:lnTo>
                    <a:pt x="108291" y="122027"/>
                  </a:lnTo>
                  <a:lnTo>
                    <a:pt x="124069" y="133442"/>
                  </a:lnTo>
                  <a:lnTo>
                    <a:pt x="134224" y="150246"/>
                  </a:lnTo>
                  <a:lnTo>
                    <a:pt x="137817" y="170623"/>
                  </a:lnTo>
                  <a:lnTo>
                    <a:pt x="134224" y="190954"/>
                  </a:lnTo>
                  <a:lnTo>
                    <a:pt x="124069" y="207650"/>
                  </a:lnTo>
                  <a:lnTo>
                    <a:pt x="108291" y="218955"/>
                  </a:lnTo>
                  <a:lnTo>
                    <a:pt x="87829" y="223113"/>
                  </a:lnTo>
                  <a:lnTo>
                    <a:pt x="174392" y="223113"/>
                  </a:lnTo>
                  <a:lnTo>
                    <a:pt x="174392" y="117818"/>
                  </a:lnTo>
                  <a:close/>
                </a:path>
                <a:path w="174625" h="257175">
                  <a:moveTo>
                    <a:pt x="174392" y="0"/>
                  </a:moveTo>
                  <a:lnTo>
                    <a:pt x="137200" y="0"/>
                  </a:lnTo>
                  <a:lnTo>
                    <a:pt x="137200" y="111253"/>
                  </a:lnTo>
                  <a:lnTo>
                    <a:pt x="174392" y="111253"/>
                  </a:lnTo>
                  <a:lnTo>
                    <a:pt x="174392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4" name="object 94"/>
          <p:cNvGrpSpPr/>
          <p:nvPr/>
        </p:nvGrpSpPr>
        <p:grpSpPr>
          <a:xfrm>
            <a:off x="14696640" y="8103754"/>
            <a:ext cx="685165" cy="257810"/>
            <a:chOff x="14696640" y="8103754"/>
            <a:chExt cx="685165" cy="257810"/>
          </a:xfrm>
        </p:grpSpPr>
        <p:pic>
          <p:nvPicPr>
            <p:cNvPr id="95" name="object 9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696640" y="8139693"/>
              <a:ext cx="108740" cy="22029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4835522" y="8103754"/>
              <a:ext cx="149860" cy="254635"/>
            </a:xfrm>
            <a:custGeom>
              <a:avLst/>
              <a:gdLst/>
              <a:ahLst/>
              <a:cxnLst/>
              <a:rect l="l" t="t" r="r" b="b"/>
              <a:pathLst>
                <a:path w="149859" h="254634">
                  <a:moveTo>
                    <a:pt x="37192" y="0"/>
                  </a:moveTo>
                  <a:lnTo>
                    <a:pt x="0" y="0"/>
                  </a:lnTo>
                  <a:lnTo>
                    <a:pt x="0" y="254379"/>
                  </a:lnTo>
                  <a:lnTo>
                    <a:pt x="37192" y="254379"/>
                  </a:lnTo>
                  <a:lnTo>
                    <a:pt x="37192" y="161555"/>
                  </a:lnTo>
                  <a:lnTo>
                    <a:pt x="39903" y="144283"/>
                  </a:lnTo>
                  <a:lnTo>
                    <a:pt x="47624" y="130972"/>
                  </a:lnTo>
                  <a:lnTo>
                    <a:pt x="59739" y="122408"/>
                  </a:lnTo>
                  <a:lnTo>
                    <a:pt x="75631" y="119378"/>
                  </a:lnTo>
                  <a:lnTo>
                    <a:pt x="92196" y="122532"/>
                  </a:lnTo>
                  <a:lnTo>
                    <a:pt x="103669" y="131251"/>
                  </a:lnTo>
                  <a:lnTo>
                    <a:pt x="110340" y="144420"/>
                  </a:lnTo>
                  <a:lnTo>
                    <a:pt x="112499" y="160927"/>
                  </a:lnTo>
                  <a:lnTo>
                    <a:pt x="112499" y="254379"/>
                  </a:lnTo>
                  <a:lnTo>
                    <a:pt x="149712" y="254379"/>
                  </a:lnTo>
                  <a:lnTo>
                    <a:pt x="149712" y="151566"/>
                  </a:lnTo>
                  <a:lnTo>
                    <a:pt x="145920" y="125062"/>
                  </a:lnTo>
                  <a:lnTo>
                    <a:pt x="134388" y="103630"/>
                  </a:lnTo>
                  <a:lnTo>
                    <a:pt x="114885" y="89289"/>
                  </a:lnTo>
                  <a:lnTo>
                    <a:pt x="87180" y="84060"/>
                  </a:lnTo>
                  <a:lnTo>
                    <a:pt x="76080" y="85060"/>
                  </a:lnTo>
                  <a:lnTo>
                    <a:pt x="63246" y="88783"/>
                  </a:lnTo>
                  <a:lnTo>
                    <a:pt x="49882" y="96318"/>
                  </a:lnTo>
                  <a:lnTo>
                    <a:pt x="37192" y="108750"/>
                  </a:lnTo>
                  <a:lnTo>
                    <a:pt x="37192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5015051" y="8187815"/>
              <a:ext cx="165324" cy="173439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5205411" y="8112506"/>
              <a:ext cx="48895" cy="245745"/>
            </a:xfrm>
            <a:custGeom>
              <a:avLst/>
              <a:gdLst/>
              <a:ahLst/>
              <a:cxnLst/>
              <a:rect l="l" t="t" r="r" b="b"/>
              <a:pathLst>
                <a:path w="48894" h="245745">
                  <a:moveTo>
                    <a:pt x="43119" y="78730"/>
                  </a:moveTo>
                  <a:lnTo>
                    <a:pt x="5926" y="78730"/>
                  </a:lnTo>
                  <a:lnTo>
                    <a:pt x="5926" y="245615"/>
                  </a:lnTo>
                  <a:lnTo>
                    <a:pt x="43119" y="245615"/>
                  </a:lnTo>
                  <a:lnTo>
                    <a:pt x="43119" y="78730"/>
                  </a:lnTo>
                  <a:close/>
                </a:path>
                <a:path w="48894" h="245745">
                  <a:moveTo>
                    <a:pt x="24365" y="0"/>
                  </a:moveTo>
                  <a:lnTo>
                    <a:pt x="14886" y="1965"/>
                  </a:lnTo>
                  <a:lnTo>
                    <a:pt x="7141" y="7298"/>
                  </a:lnTo>
                  <a:lnTo>
                    <a:pt x="1916" y="15151"/>
                  </a:lnTo>
                  <a:lnTo>
                    <a:pt x="0" y="24679"/>
                  </a:lnTo>
                  <a:lnTo>
                    <a:pt x="1916" y="34156"/>
                  </a:lnTo>
                  <a:lnTo>
                    <a:pt x="7141" y="41905"/>
                  </a:lnTo>
                  <a:lnTo>
                    <a:pt x="14886" y="47136"/>
                  </a:lnTo>
                  <a:lnTo>
                    <a:pt x="24365" y="49056"/>
                  </a:lnTo>
                  <a:lnTo>
                    <a:pt x="33840" y="47136"/>
                  </a:lnTo>
                  <a:lnTo>
                    <a:pt x="41586" y="41905"/>
                  </a:lnTo>
                  <a:lnTo>
                    <a:pt x="46813" y="34156"/>
                  </a:lnTo>
                  <a:lnTo>
                    <a:pt x="48731" y="24679"/>
                  </a:lnTo>
                  <a:lnTo>
                    <a:pt x="46813" y="15151"/>
                  </a:lnTo>
                  <a:lnTo>
                    <a:pt x="41586" y="7298"/>
                  </a:lnTo>
                  <a:lnTo>
                    <a:pt x="33840" y="1965"/>
                  </a:lnTo>
                  <a:lnTo>
                    <a:pt x="24365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290232" y="8189688"/>
              <a:ext cx="91243" cy="168434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13421724" y="8581982"/>
            <a:ext cx="1079500" cy="254635"/>
            <a:chOff x="13421724" y="8581982"/>
            <a:chExt cx="1079500" cy="254635"/>
          </a:xfrm>
        </p:grpSpPr>
        <p:pic>
          <p:nvPicPr>
            <p:cNvPr id="101" name="object 10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3421724" y="8581982"/>
              <a:ext cx="171575" cy="174685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3621961" y="8582916"/>
              <a:ext cx="156267" cy="170015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3804401" y="8581982"/>
              <a:ext cx="171565" cy="174685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4004644" y="8583542"/>
              <a:ext cx="496075" cy="252840"/>
            </a:xfrm>
            <a:prstGeom prst="rect">
              <a:avLst/>
            </a:prstGeom>
          </p:spPr>
        </p:pic>
      </p:grpSp>
      <p:grpSp>
        <p:nvGrpSpPr>
          <p:cNvPr id="105" name="object 105"/>
          <p:cNvGrpSpPr/>
          <p:nvPr/>
        </p:nvGrpSpPr>
        <p:grpSpPr>
          <a:xfrm>
            <a:off x="14593244" y="8497626"/>
            <a:ext cx="673735" cy="259079"/>
            <a:chOff x="14593244" y="8497626"/>
            <a:chExt cx="673735" cy="259079"/>
          </a:xfrm>
        </p:grpSpPr>
        <p:sp>
          <p:nvSpPr>
            <p:cNvPr id="106" name="object 106"/>
            <p:cNvSpPr/>
            <p:nvPr/>
          </p:nvSpPr>
          <p:spPr>
            <a:xfrm>
              <a:off x="14593239" y="8497627"/>
              <a:ext cx="429895" cy="258445"/>
            </a:xfrm>
            <a:custGeom>
              <a:avLst/>
              <a:gdLst/>
              <a:ahLst/>
              <a:cxnLst/>
              <a:rect l="l" t="t" r="r" b="b"/>
              <a:pathLst>
                <a:path w="429894" h="258445">
                  <a:moveTo>
                    <a:pt x="179387" y="171551"/>
                  </a:moveTo>
                  <a:lnTo>
                    <a:pt x="173888" y="140271"/>
                  </a:lnTo>
                  <a:lnTo>
                    <a:pt x="167665" y="129362"/>
                  </a:lnTo>
                  <a:lnTo>
                    <a:pt x="158102" y="112598"/>
                  </a:lnTo>
                  <a:lnTo>
                    <a:pt x="152831" y="108445"/>
                  </a:lnTo>
                  <a:lnTo>
                    <a:pt x="133121" y="92837"/>
                  </a:lnTo>
                  <a:lnTo>
                    <a:pt x="130009" y="92138"/>
                  </a:lnTo>
                  <a:lnTo>
                    <a:pt x="130009" y="171551"/>
                  </a:lnTo>
                  <a:lnTo>
                    <a:pt x="126771" y="188925"/>
                  </a:lnTo>
                  <a:lnTo>
                    <a:pt x="117944" y="202450"/>
                  </a:lnTo>
                  <a:lnTo>
                    <a:pt x="104825" y="211239"/>
                  </a:lnTo>
                  <a:lnTo>
                    <a:pt x="88760" y="214363"/>
                  </a:lnTo>
                  <a:lnTo>
                    <a:pt x="72682" y="211239"/>
                  </a:lnTo>
                  <a:lnTo>
                    <a:pt x="59563" y="202450"/>
                  </a:lnTo>
                  <a:lnTo>
                    <a:pt x="50736" y="188925"/>
                  </a:lnTo>
                  <a:lnTo>
                    <a:pt x="47510" y="171551"/>
                  </a:lnTo>
                  <a:lnTo>
                    <a:pt x="50736" y="154406"/>
                  </a:lnTo>
                  <a:lnTo>
                    <a:pt x="59524" y="141084"/>
                  </a:lnTo>
                  <a:lnTo>
                    <a:pt x="72542" y="132435"/>
                  </a:lnTo>
                  <a:lnTo>
                    <a:pt x="88442" y="129362"/>
                  </a:lnTo>
                  <a:lnTo>
                    <a:pt x="104698" y="132435"/>
                  </a:lnTo>
                  <a:lnTo>
                    <a:pt x="117894" y="141084"/>
                  </a:lnTo>
                  <a:lnTo>
                    <a:pt x="126758" y="154406"/>
                  </a:lnTo>
                  <a:lnTo>
                    <a:pt x="130009" y="171551"/>
                  </a:lnTo>
                  <a:lnTo>
                    <a:pt x="130009" y="92138"/>
                  </a:lnTo>
                  <a:lnTo>
                    <a:pt x="100012" y="85293"/>
                  </a:lnTo>
                  <a:lnTo>
                    <a:pt x="90208" y="85928"/>
                  </a:lnTo>
                  <a:lnTo>
                    <a:pt x="77139" y="88900"/>
                  </a:lnTo>
                  <a:lnTo>
                    <a:pt x="62865" y="95859"/>
                  </a:lnTo>
                  <a:lnTo>
                    <a:pt x="49377" y="108445"/>
                  </a:lnTo>
                  <a:lnTo>
                    <a:pt x="48755" y="108445"/>
                  </a:lnTo>
                  <a:lnTo>
                    <a:pt x="48755" y="927"/>
                  </a:lnTo>
                  <a:lnTo>
                    <a:pt x="0" y="927"/>
                  </a:lnTo>
                  <a:lnTo>
                    <a:pt x="0" y="255308"/>
                  </a:lnTo>
                  <a:lnTo>
                    <a:pt x="47510" y="255308"/>
                  </a:lnTo>
                  <a:lnTo>
                    <a:pt x="47510" y="235305"/>
                  </a:lnTo>
                  <a:lnTo>
                    <a:pt x="48133" y="235305"/>
                  </a:lnTo>
                  <a:lnTo>
                    <a:pt x="61226" y="247751"/>
                  </a:lnTo>
                  <a:lnTo>
                    <a:pt x="75311" y="254723"/>
                  </a:lnTo>
                  <a:lnTo>
                    <a:pt x="88468" y="257771"/>
                  </a:lnTo>
                  <a:lnTo>
                    <a:pt x="98755" y="258432"/>
                  </a:lnTo>
                  <a:lnTo>
                    <a:pt x="131787" y="250964"/>
                  </a:lnTo>
                  <a:lnTo>
                    <a:pt x="152031" y="235305"/>
                  </a:lnTo>
                  <a:lnTo>
                    <a:pt x="157238" y="231279"/>
                  </a:lnTo>
                  <a:lnTo>
                    <a:pt x="167182" y="214363"/>
                  </a:lnTo>
                  <a:lnTo>
                    <a:pt x="173596" y="203454"/>
                  </a:lnTo>
                  <a:lnTo>
                    <a:pt x="179387" y="171551"/>
                  </a:lnTo>
                  <a:close/>
                </a:path>
                <a:path w="429894" h="258445">
                  <a:moveTo>
                    <a:pt x="255752" y="88442"/>
                  </a:moveTo>
                  <a:lnTo>
                    <a:pt x="206705" y="88442"/>
                  </a:lnTo>
                  <a:lnTo>
                    <a:pt x="206705" y="255333"/>
                  </a:lnTo>
                  <a:lnTo>
                    <a:pt x="255752" y="255333"/>
                  </a:lnTo>
                  <a:lnTo>
                    <a:pt x="255752" y="88442"/>
                  </a:lnTo>
                  <a:close/>
                </a:path>
                <a:path w="429894" h="258445">
                  <a:moveTo>
                    <a:pt x="261366" y="30302"/>
                  </a:moveTo>
                  <a:lnTo>
                    <a:pt x="259003" y="18453"/>
                  </a:lnTo>
                  <a:lnTo>
                    <a:pt x="252514" y="8826"/>
                  </a:lnTo>
                  <a:lnTo>
                    <a:pt x="242785" y="2362"/>
                  </a:lnTo>
                  <a:lnTo>
                    <a:pt x="230759" y="0"/>
                  </a:lnTo>
                  <a:lnTo>
                    <a:pt x="219214" y="2362"/>
                  </a:lnTo>
                  <a:lnTo>
                    <a:pt x="209664" y="8826"/>
                  </a:lnTo>
                  <a:lnTo>
                    <a:pt x="203161" y="18453"/>
                  </a:lnTo>
                  <a:lnTo>
                    <a:pt x="200748" y="30302"/>
                  </a:lnTo>
                  <a:lnTo>
                    <a:pt x="203161" y="41973"/>
                  </a:lnTo>
                  <a:lnTo>
                    <a:pt x="209664" y="51511"/>
                  </a:lnTo>
                  <a:lnTo>
                    <a:pt x="219214" y="57950"/>
                  </a:lnTo>
                  <a:lnTo>
                    <a:pt x="230759" y="60312"/>
                  </a:lnTo>
                  <a:lnTo>
                    <a:pt x="242785" y="57950"/>
                  </a:lnTo>
                  <a:lnTo>
                    <a:pt x="252514" y="51511"/>
                  </a:lnTo>
                  <a:lnTo>
                    <a:pt x="259003" y="41973"/>
                  </a:lnTo>
                  <a:lnTo>
                    <a:pt x="261366" y="30302"/>
                  </a:lnTo>
                  <a:close/>
                </a:path>
                <a:path w="429894" h="258445">
                  <a:moveTo>
                    <a:pt x="342658" y="609"/>
                  </a:moveTo>
                  <a:lnTo>
                    <a:pt x="293598" y="609"/>
                  </a:lnTo>
                  <a:lnTo>
                    <a:pt x="293598" y="255308"/>
                  </a:lnTo>
                  <a:lnTo>
                    <a:pt x="342658" y="255308"/>
                  </a:lnTo>
                  <a:lnTo>
                    <a:pt x="342658" y="609"/>
                  </a:lnTo>
                  <a:close/>
                </a:path>
                <a:path w="429894" h="258445">
                  <a:moveTo>
                    <a:pt x="429590" y="609"/>
                  </a:moveTo>
                  <a:lnTo>
                    <a:pt x="380517" y="609"/>
                  </a:lnTo>
                  <a:lnTo>
                    <a:pt x="380517" y="255308"/>
                  </a:lnTo>
                  <a:lnTo>
                    <a:pt x="429590" y="255308"/>
                  </a:lnTo>
                  <a:lnTo>
                    <a:pt x="429590" y="609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5047421" y="8581990"/>
              <a:ext cx="139377" cy="174685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5212495" y="8699806"/>
              <a:ext cx="54610" cy="55244"/>
            </a:xfrm>
            <a:custGeom>
              <a:avLst/>
              <a:gdLst/>
              <a:ahLst/>
              <a:cxnLst/>
              <a:rect l="l" t="t" r="r" b="b"/>
              <a:pathLst>
                <a:path w="54609" h="55245">
                  <a:moveTo>
                    <a:pt x="27192" y="0"/>
                  </a:moveTo>
                  <a:lnTo>
                    <a:pt x="16613" y="2142"/>
                  </a:lnTo>
                  <a:lnTo>
                    <a:pt x="7969" y="8004"/>
                  </a:lnTo>
                  <a:lnTo>
                    <a:pt x="2138" y="16741"/>
                  </a:lnTo>
                  <a:lnTo>
                    <a:pt x="0" y="27507"/>
                  </a:lnTo>
                  <a:lnTo>
                    <a:pt x="2138" y="37941"/>
                  </a:lnTo>
                  <a:lnTo>
                    <a:pt x="7969" y="46594"/>
                  </a:lnTo>
                  <a:lnTo>
                    <a:pt x="16613" y="52496"/>
                  </a:lnTo>
                  <a:lnTo>
                    <a:pt x="27192" y="54678"/>
                  </a:lnTo>
                  <a:lnTo>
                    <a:pt x="37901" y="52496"/>
                  </a:lnTo>
                  <a:lnTo>
                    <a:pt x="46523" y="46594"/>
                  </a:lnTo>
                  <a:lnTo>
                    <a:pt x="52273" y="37941"/>
                  </a:lnTo>
                  <a:lnTo>
                    <a:pt x="54364" y="27507"/>
                  </a:lnTo>
                  <a:lnTo>
                    <a:pt x="52273" y="16741"/>
                  </a:lnTo>
                  <a:lnTo>
                    <a:pt x="46523" y="8004"/>
                  </a:lnTo>
                  <a:lnTo>
                    <a:pt x="37901" y="2142"/>
                  </a:lnTo>
                  <a:lnTo>
                    <a:pt x="27192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9" name="object 109"/>
          <p:cNvGrpSpPr/>
          <p:nvPr/>
        </p:nvGrpSpPr>
        <p:grpSpPr>
          <a:xfrm>
            <a:off x="10054862" y="7179943"/>
            <a:ext cx="757555" cy="189865"/>
            <a:chOff x="10054862" y="7179943"/>
            <a:chExt cx="757555" cy="189865"/>
          </a:xfrm>
        </p:grpSpPr>
        <p:pic>
          <p:nvPicPr>
            <p:cNvPr id="110" name="object 11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054862" y="7179956"/>
              <a:ext cx="302062" cy="189261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10384992" y="7277066"/>
              <a:ext cx="108585" cy="27305"/>
            </a:xfrm>
            <a:custGeom>
              <a:avLst/>
              <a:gdLst/>
              <a:ahLst/>
              <a:cxnLst/>
              <a:rect l="l" t="t" r="r" b="b"/>
              <a:pathLst>
                <a:path w="108584" h="27304">
                  <a:moveTo>
                    <a:pt x="108195" y="0"/>
                  </a:moveTo>
                  <a:lnTo>
                    <a:pt x="0" y="0"/>
                  </a:lnTo>
                  <a:lnTo>
                    <a:pt x="0" y="27098"/>
                  </a:lnTo>
                  <a:lnTo>
                    <a:pt x="108195" y="27098"/>
                  </a:lnTo>
                  <a:lnTo>
                    <a:pt x="108195" y="0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22108" y="7179943"/>
              <a:ext cx="289722" cy="189527"/>
            </a:xfrm>
            <a:prstGeom prst="rect">
              <a:avLst/>
            </a:prstGeom>
          </p:spPr>
        </p:pic>
      </p:grpSp>
      <p:pic>
        <p:nvPicPr>
          <p:cNvPr id="113" name="object 113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1651608" y="7179956"/>
            <a:ext cx="436949" cy="189261"/>
          </a:xfrm>
          <a:prstGeom prst="rect">
            <a:avLst/>
          </a:prstGeom>
        </p:spPr>
      </p:pic>
      <p:grpSp>
        <p:nvGrpSpPr>
          <p:cNvPr id="114" name="object 114"/>
          <p:cNvGrpSpPr/>
          <p:nvPr/>
        </p:nvGrpSpPr>
        <p:grpSpPr>
          <a:xfrm>
            <a:off x="9840682" y="7708943"/>
            <a:ext cx="1092200" cy="337820"/>
            <a:chOff x="9840682" y="7708943"/>
            <a:chExt cx="1092200" cy="337820"/>
          </a:xfrm>
        </p:grpSpPr>
        <p:sp>
          <p:nvSpPr>
            <p:cNvPr id="115" name="object 115"/>
            <p:cNvSpPr/>
            <p:nvPr/>
          </p:nvSpPr>
          <p:spPr>
            <a:xfrm>
              <a:off x="9840671" y="7717707"/>
              <a:ext cx="228600" cy="245745"/>
            </a:xfrm>
            <a:custGeom>
              <a:avLst/>
              <a:gdLst/>
              <a:ahLst/>
              <a:cxnLst/>
              <a:rect l="l" t="t" r="r" b="b"/>
              <a:pathLst>
                <a:path w="228600" h="245745">
                  <a:moveTo>
                    <a:pt x="155956" y="508"/>
                  </a:moveTo>
                  <a:lnTo>
                    <a:pt x="0" y="508"/>
                  </a:lnTo>
                  <a:lnTo>
                    <a:pt x="0" y="36068"/>
                  </a:lnTo>
                  <a:lnTo>
                    <a:pt x="0" y="107188"/>
                  </a:lnTo>
                  <a:lnTo>
                    <a:pt x="0" y="142748"/>
                  </a:lnTo>
                  <a:lnTo>
                    <a:pt x="0" y="245618"/>
                  </a:lnTo>
                  <a:lnTo>
                    <a:pt x="38455" y="245618"/>
                  </a:lnTo>
                  <a:lnTo>
                    <a:pt x="38455" y="142748"/>
                  </a:lnTo>
                  <a:lnTo>
                    <a:pt x="146888" y="142748"/>
                  </a:lnTo>
                  <a:lnTo>
                    <a:pt x="146888" y="107188"/>
                  </a:lnTo>
                  <a:lnTo>
                    <a:pt x="38455" y="107188"/>
                  </a:lnTo>
                  <a:lnTo>
                    <a:pt x="38455" y="36068"/>
                  </a:lnTo>
                  <a:lnTo>
                    <a:pt x="155956" y="36068"/>
                  </a:lnTo>
                  <a:lnTo>
                    <a:pt x="155956" y="508"/>
                  </a:lnTo>
                  <a:close/>
                </a:path>
                <a:path w="228600" h="245745">
                  <a:moveTo>
                    <a:pt x="222351" y="78727"/>
                  </a:moveTo>
                  <a:lnTo>
                    <a:pt x="185153" y="78727"/>
                  </a:lnTo>
                  <a:lnTo>
                    <a:pt x="185153" y="245618"/>
                  </a:lnTo>
                  <a:lnTo>
                    <a:pt x="222351" y="245618"/>
                  </a:lnTo>
                  <a:lnTo>
                    <a:pt x="222351" y="78727"/>
                  </a:lnTo>
                  <a:close/>
                </a:path>
                <a:path w="228600" h="245745">
                  <a:moveTo>
                    <a:pt x="227990" y="24676"/>
                  </a:moveTo>
                  <a:lnTo>
                    <a:pt x="226072" y="15151"/>
                  </a:lnTo>
                  <a:lnTo>
                    <a:pt x="220827" y="7302"/>
                  </a:lnTo>
                  <a:lnTo>
                    <a:pt x="213067" y="1968"/>
                  </a:lnTo>
                  <a:lnTo>
                    <a:pt x="203593" y="0"/>
                  </a:lnTo>
                  <a:lnTo>
                    <a:pt x="194119" y="1968"/>
                  </a:lnTo>
                  <a:lnTo>
                    <a:pt x="186359" y="7302"/>
                  </a:lnTo>
                  <a:lnTo>
                    <a:pt x="181127" y="15151"/>
                  </a:lnTo>
                  <a:lnTo>
                    <a:pt x="179209" y="24676"/>
                  </a:lnTo>
                  <a:lnTo>
                    <a:pt x="181127" y="34163"/>
                  </a:lnTo>
                  <a:lnTo>
                    <a:pt x="186359" y="41910"/>
                  </a:lnTo>
                  <a:lnTo>
                    <a:pt x="194119" y="47142"/>
                  </a:lnTo>
                  <a:lnTo>
                    <a:pt x="203593" y="49060"/>
                  </a:lnTo>
                  <a:lnTo>
                    <a:pt x="213067" y="47142"/>
                  </a:lnTo>
                  <a:lnTo>
                    <a:pt x="220827" y="41910"/>
                  </a:lnTo>
                  <a:lnTo>
                    <a:pt x="226072" y="34163"/>
                  </a:lnTo>
                  <a:lnTo>
                    <a:pt x="227990" y="24676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0104726" y="7793012"/>
              <a:ext cx="149712" cy="170319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10284091" y="7708944"/>
              <a:ext cx="260350" cy="257175"/>
            </a:xfrm>
            <a:custGeom>
              <a:avLst/>
              <a:gdLst/>
              <a:ahLst/>
              <a:cxnLst/>
              <a:rect l="l" t="t" r="r" b="b"/>
              <a:pathLst>
                <a:path w="260350" h="257175">
                  <a:moveTo>
                    <a:pt x="174396" y="0"/>
                  </a:moveTo>
                  <a:lnTo>
                    <a:pt x="137820" y="0"/>
                  </a:lnTo>
                  <a:lnTo>
                    <a:pt x="137820" y="170624"/>
                  </a:lnTo>
                  <a:lnTo>
                    <a:pt x="134226" y="190957"/>
                  </a:lnTo>
                  <a:lnTo>
                    <a:pt x="124066" y="207657"/>
                  </a:lnTo>
                  <a:lnTo>
                    <a:pt x="108292" y="218960"/>
                  </a:lnTo>
                  <a:lnTo>
                    <a:pt x="87833" y="223113"/>
                  </a:lnTo>
                  <a:lnTo>
                    <a:pt x="67360" y="218960"/>
                  </a:lnTo>
                  <a:lnTo>
                    <a:pt x="51574" y="207657"/>
                  </a:lnTo>
                  <a:lnTo>
                    <a:pt x="41414" y="190957"/>
                  </a:lnTo>
                  <a:lnTo>
                    <a:pt x="37820" y="170624"/>
                  </a:lnTo>
                  <a:lnTo>
                    <a:pt x="41363" y="150253"/>
                  </a:lnTo>
                  <a:lnTo>
                    <a:pt x="51447" y="133451"/>
                  </a:lnTo>
                  <a:lnTo>
                    <a:pt x="67221" y="122034"/>
                  </a:lnTo>
                  <a:lnTo>
                    <a:pt x="87833" y="117817"/>
                  </a:lnTo>
                  <a:lnTo>
                    <a:pt x="108292" y="122034"/>
                  </a:lnTo>
                  <a:lnTo>
                    <a:pt x="124066" y="133451"/>
                  </a:lnTo>
                  <a:lnTo>
                    <a:pt x="134226" y="150253"/>
                  </a:lnTo>
                  <a:lnTo>
                    <a:pt x="137820" y="170624"/>
                  </a:lnTo>
                  <a:lnTo>
                    <a:pt x="137820" y="0"/>
                  </a:lnTo>
                  <a:lnTo>
                    <a:pt x="137198" y="0"/>
                  </a:lnTo>
                  <a:lnTo>
                    <a:pt x="137198" y="111264"/>
                  </a:lnTo>
                  <a:lnTo>
                    <a:pt x="125539" y="98755"/>
                  </a:lnTo>
                  <a:lnTo>
                    <a:pt x="110985" y="90436"/>
                  </a:lnTo>
                  <a:lnTo>
                    <a:pt x="96024" y="85813"/>
                  </a:lnTo>
                  <a:lnTo>
                    <a:pt x="83134" y="84378"/>
                  </a:lnTo>
                  <a:lnTo>
                    <a:pt x="48133" y="91973"/>
                  </a:lnTo>
                  <a:lnTo>
                    <a:pt x="21996" y="111810"/>
                  </a:lnTo>
                  <a:lnTo>
                    <a:pt x="5651" y="139496"/>
                  </a:lnTo>
                  <a:lnTo>
                    <a:pt x="0" y="170624"/>
                  </a:lnTo>
                  <a:lnTo>
                    <a:pt x="6070" y="203085"/>
                  </a:lnTo>
                  <a:lnTo>
                    <a:pt x="23050" y="230632"/>
                  </a:lnTo>
                  <a:lnTo>
                    <a:pt x="49047" y="249732"/>
                  </a:lnTo>
                  <a:lnTo>
                    <a:pt x="82181" y="256882"/>
                  </a:lnTo>
                  <a:lnTo>
                    <a:pt x="94754" y="255460"/>
                  </a:lnTo>
                  <a:lnTo>
                    <a:pt x="110286" y="250748"/>
                  </a:lnTo>
                  <a:lnTo>
                    <a:pt x="125755" y="241985"/>
                  </a:lnTo>
                  <a:lnTo>
                    <a:pt x="138150" y="228447"/>
                  </a:lnTo>
                  <a:lnTo>
                    <a:pt x="138150" y="254393"/>
                  </a:lnTo>
                  <a:lnTo>
                    <a:pt x="174396" y="254393"/>
                  </a:lnTo>
                  <a:lnTo>
                    <a:pt x="174396" y="228447"/>
                  </a:lnTo>
                  <a:lnTo>
                    <a:pt x="174396" y="223113"/>
                  </a:lnTo>
                  <a:lnTo>
                    <a:pt x="174396" y="117817"/>
                  </a:lnTo>
                  <a:lnTo>
                    <a:pt x="174396" y="111264"/>
                  </a:lnTo>
                  <a:lnTo>
                    <a:pt x="174396" y="0"/>
                  </a:lnTo>
                  <a:close/>
                </a:path>
                <a:path w="260350" h="257175">
                  <a:moveTo>
                    <a:pt x="254101" y="87490"/>
                  </a:moveTo>
                  <a:lnTo>
                    <a:pt x="216916" y="87490"/>
                  </a:lnTo>
                  <a:lnTo>
                    <a:pt x="216916" y="254381"/>
                  </a:lnTo>
                  <a:lnTo>
                    <a:pt x="254101" y="254381"/>
                  </a:lnTo>
                  <a:lnTo>
                    <a:pt x="254101" y="87490"/>
                  </a:lnTo>
                  <a:close/>
                </a:path>
                <a:path w="260350" h="257175">
                  <a:moveTo>
                    <a:pt x="259727" y="33439"/>
                  </a:moveTo>
                  <a:lnTo>
                    <a:pt x="257810" y="23914"/>
                  </a:lnTo>
                  <a:lnTo>
                    <a:pt x="252590" y="16065"/>
                  </a:lnTo>
                  <a:lnTo>
                    <a:pt x="244830" y="10731"/>
                  </a:lnTo>
                  <a:lnTo>
                    <a:pt x="235356" y="8763"/>
                  </a:lnTo>
                  <a:lnTo>
                    <a:pt x="225869" y="10731"/>
                  </a:lnTo>
                  <a:lnTo>
                    <a:pt x="218122" y="16065"/>
                  </a:lnTo>
                  <a:lnTo>
                    <a:pt x="212902" y="23914"/>
                  </a:lnTo>
                  <a:lnTo>
                    <a:pt x="210985" y="33439"/>
                  </a:lnTo>
                  <a:lnTo>
                    <a:pt x="212902" y="42926"/>
                  </a:lnTo>
                  <a:lnTo>
                    <a:pt x="218122" y="50673"/>
                  </a:lnTo>
                  <a:lnTo>
                    <a:pt x="225869" y="55905"/>
                  </a:lnTo>
                  <a:lnTo>
                    <a:pt x="235356" y="57823"/>
                  </a:lnTo>
                  <a:lnTo>
                    <a:pt x="244830" y="55905"/>
                  </a:lnTo>
                  <a:lnTo>
                    <a:pt x="252590" y="50673"/>
                  </a:lnTo>
                  <a:lnTo>
                    <a:pt x="257810" y="42926"/>
                  </a:lnTo>
                  <a:lnTo>
                    <a:pt x="259727" y="33439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8" name="object 11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0579897" y="7793012"/>
              <a:ext cx="149702" cy="17031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0759278" y="7793631"/>
              <a:ext cx="173125" cy="253133"/>
            </a:xfrm>
            <a:prstGeom prst="rect">
              <a:avLst/>
            </a:prstGeom>
          </p:spPr>
        </p:pic>
      </p:grpSp>
      <p:pic>
        <p:nvPicPr>
          <p:cNvPr id="120" name="object 120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1046511" y="7717702"/>
            <a:ext cx="173946" cy="247485"/>
          </a:xfrm>
          <a:prstGeom prst="rect">
            <a:avLst/>
          </a:prstGeom>
        </p:spPr>
      </p:pic>
      <p:grpSp>
        <p:nvGrpSpPr>
          <p:cNvPr id="121" name="object 121"/>
          <p:cNvGrpSpPr/>
          <p:nvPr/>
        </p:nvGrpSpPr>
        <p:grpSpPr>
          <a:xfrm>
            <a:off x="11317968" y="7708008"/>
            <a:ext cx="1151890" cy="259079"/>
            <a:chOff x="11317968" y="7708008"/>
            <a:chExt cx="1151890" cy="259079"/>
          </a:xfrm>
        </p:grpSpPr>
        <p:sp>
          <p:nvSpPr>
            <p:cNvPr id="122" name="object 122"/>
            <p:cNvSpPr/>
            <p:nvPr/>
          </p:nvSpPr>
          <p:spPr>
            <a:xfrm>
              <a:off x="11317961" y="7708017"/>
              <a:ext cx="576580" cy="257810"/>
            </a:xfrm>
            <a:custGeom>
              <a:avLst/>
              <a:gdLst/>
              <a:ahLst/>
              <a:cxnLst/>
              <a:rect l="l" t="t" r="r" b="b"/>
              <a:pathLst>
                <a:path w="576579" h="257809">
                  <a:moveTo>
                    <a:pt x="174409" y="927"/>
                  </a:moveTo>
                  <a:lnTo>
                    <a:pt x="137845" y="927"/>
                  </a:lnTo>
                  <a:lnTo>
                    <a:pt x="137845" y="171551"/>
                  </a:lnTo>
                  <a:lnTo>
                    <a:pt x="134239" y="191884"/>
                  </a:lnTo>
                  <a:lnTo>
                    <a:pt x="124079" y="208584"/>
                  </a:lnTo>
                  <a:lnTo>
                    <a:pt x="108292" y="219887"/>
                  </a:lnTo>
                  <a:lnTo>
                    <a:pt x="87833" y="224040"/>
                  </a:lnTo>
                  <a:lnTo>
                    <a:pt x="67360" y="219887"/>
                  </a:lnTo>
                  <a:lnTo>
                    <a:pt x="51587" y="208584"/>
                  </a:lnTo>
                  <a:lnTo>
                    <a:pt x="41414" y="191884"/>
                  </a:lnTo>
                  <a:lnTo>
                    <a:pt x="37820" y="171551"/>
                  </a:lnTo>
                  <a:lnTo>
                    <a:pt x="41376" y="151180"/>
                  </a:lnTo>
                  <a:lnTo>
                    <a:pt x="51460" y="134378"/>
                  </a:lnTo>
                  <a:lnTo>
                    <a:pt x="67221" y="122961"/>
                  </a:lnTo>
                  <a:lnTo>
                    <a:pt x="87833" y="118745"/>
                  </a:lnTo>
                  <a:lnTo>
                    <a:pt x="108292" y="122961"/>
                  </a:lnTo>
                  <a:lnTo>
                    <a:pt x="124079" y="134378"/>
                  </a:lnTo>
                  <a:lnTo>
                    <a:pt x="134239" y="151180"/>
                  </a:lnTo>
                  <a:lnTo>
                    <a:pt x="137845" y="171551"/>
                  </a:lnTo>
                  <a:lnTo>
                    <a:pt x="137845" y="927"/>
                  </a:lnTo>
                  <a:lnTo>
                    <a:pt x="137198" y="927"/>
                  </a:lnTo>
                  <a:lnTo>
                    <a:pt x="137198" y="112191"/>
                  </a:lnTo>
                  <a:lnTo>
                    <a:pt x="125552" y="99682"/>
                  </a:lnTo>
                  <a:lnTo>
                    <a:pt x="110998" y="91363"/>
                  </a:lnTo>
                  <a:lnTo>
                    <a:pt x="96024" y="86741"/>
                  </a:lnTo>
                  <a:lnTo>
                    <a:pt x="83134" y="85305"/>
                  </a:lnTo>
                  <a:lnTo>
                    <a:pt x="48133" y="92900"/>
                  </a:lnTo>
                  <a:lnTo>
                    <a:pt x="21996" y="112737"/>
                  </a:lnTo>
                  <a:lnTo>
                    <a:pt x="5651" y="140423"/>
                  </a:lnTo>
                  <a:lnTo>
                    <a:pt x="0" y="171551"/>
                  </a:lnTo>
                  <a:lnTo>
                    <a:pt x="6083" y="204012"/>
                  </a:lnTo>
                  <a:lnTo>
                    <a:pt x="23050" y="231559"/>
                  </a:lnTo>
                  <a:lnTo>
                    <a:pt x="49047" y="250659"/>
                  </a:lnTo>
                  <a:lnTo>
                    <a:pt x="82181" y="257810"/>
                  </a:lnTo>
                  <a:lnTo>
                    <a:pt x="94767" y="256387"/>
                  </a:lnTo>
                  <a:lnTo>
                    <a:pt x="110286" y="251675"/>
                  </a:lnTo>
                  <a:lnTo>
                    <a:pt x="125768" y="242912"/>
                  </a:lnTo>
                  <a:lnTo>
                    <a:pt x="138150" y="229374"/>
                  </a:lnTo>
                  <a:lnTo>
                    <a:pt x="138150" y="255320"/>
                  </a:lnTo>
                  <a:lnTo>
                    <a:pt x="174409" y="255320"/>
                  </a:lnTo>
                  <a:lnTo>
                    <a:pt x="174409" y="229374"/>
                  </a:lnTo>
                  <a:lnTo>
                    <a:pt x="174409" y="224040"/>
                  </a:lnTo>
                  <a:lnTo>
                    <a:pt x="174409" y="118745"/>
                  </a:lnTo>
                  <a:lnTo>
                    <a:pt x="174409" y="112191"/>
                  </a:lnTo>
                  <a:lnTo>
                    <a:pt x="174409" y="927"/>
                  </a:lnTo>
                  <a:close/>
                </a:path>
                <a:path w="576579" h="257809">
                  <a:moveTo>
                    <a:pt x="254127" y="88417"/>
                  </a:moveTo>
                  <a:lnTo>
                    <a:pt x="216928" y="88417"/>
                  </a:lnTo>
                  <a:lnTo>
                    <a:pt x="216928" y="255308"/>
                  </a:lnTo>
                  <a:lnTo>
                    <a:pt x="254127" y="255308"/>
                  </a:lnTo>
                  <a:lnTo>
                    <a:pt x="254127" y="88417"/>
                  </a:lnTo>
                  <a:close/>
                </a:path>
                <a:path w="576579" h="257809">
                  <a:moveTo>
                    <a:pt x="259727" y="34366"/>
                  </a:moveTo>
                  <a:lnTo>
                    <a:pt x="257810" y="24841"/>
                  </a:lnTo>
                  <a:lnTo>
                    <a:pt x="252577" y="16992"/>
                  </a:lnTo>
                  <a:lnTo>
                    <a:pt x="244830" y="11658"/>
                  </a:lnTo>
                  <a:lnTo>
                    <a:pt x="235356" y="9690"/>
                  </a:lnTo>
                  <a:lnTo>
                    <a:pt x="225869" y="11658"/>
                  </a:lnTo>
                  <a:lnTo>
                    <a:pt x="218122" y="16992"/>
                  </a:lnTo>
                  <a:lnTo>
                    <a:pt x="212890" y="24841"/>
                  </a:lnTo>
                  <a:lnTo>
                    <a:pt x="210972" y="34366"/>
                  </a:lnTo>
                  <a:lnTo>
                    <a:pt x="212890" y="43853"/>
                  </a:lnTo>
                  <a:lnTo>
                    <a:pt x="218122" y="51600"/>
                  </a:lnTo>
                  <a:lnTo>
                    <a:pt x="225869" y="56832"/>
                  </a:lnTo>
                  <a:lnTo>
                    <a:pt x="235356" y="58750"/>
                  </a:lnTo>
                  <a:lnTo>
                    <a:pt x="244830" y="56832"/>
                  </a:lnTo>
                  <a:lnTo>
                    <a:pt x="252577" y="51600"/>
                  </a:lnTo>
                  <a:lnTo>
                    <a:pt x="257810" y="43853"/>
                  </a:lnTo>
                  <a:lnTo>
                    <a:pt x="259727" y="34366"/>
                  </a:lnTo>
                  <a:close/>
                </a:path>
                <a:path w="576579" h="257809">
                  <a:moveTo>
                    <a:pt x="570699" y="88430"/>
                  </a:moveTo>
                  <a:lnTo>
                    <a:pt x="459752" y="88430"/>
                  </a:lnTo>
                  <a:lnTo>
                    <a:pt x="459752" y="66243"/>
                  </a:lnTo>
                  <a:lnTo>
                    <a:pt x="462280" y="50520"/>
                  </a:lnTo>
                  <a:lnTo>
                    <a:pt x="469138" y="40309"/>
                  </a:lnTo>
                  <a:lnTo>
                    <a:pt x="479272" y="34785"/>
                  </a:lnTo>
                  <a:lnTo>
                    <a:pt x="491642" y="33121"/>
                  </a:lnTo>
                  <a:lnTo>
                    <a:pt x="496328" y="33121"/>
                  </a:lnTo>
                  <a:lnTo>
                    <a:pt x="502246" y="33731"/>
                  </a:lnTo>
                  <a:lnTo>
                    <a:pt x="505079" y="34366"/>
                  </a:lnTo>
                  <a:lnTo>
                    <a:pt x="505079" y="33121"/>
                  </a:lnTo>
                  <a:lnTo>
                    <a:pt x="505079" y="2501"/>
                  </a:lnTo>
                  <a:lnTo>
                    <a:pt x="498500" y="609"/>
                  </a:lnTo>
                  <a:lnTo>
                    <a:pt x="493826" y="0"/>
                  </a:lnTo>
                  <a:lnTo>
                    <a:pt x="487895" y="0"/>
                  </a:lnTo>
                  <a:lnTo>
                    <a:pt x="460489" y="4305"/>
                  </a:lnTo>
                  <a:lnTo>
                    <a:pt x="439788" y="16992"/>
                  </a:lnTo>
                  <a:lnTo>
                    <a:pt x="426796" y="37312"/>
                  </a:lnTo>
                  <a:lnTo>
                    <a:pt x="422249" y="64985"/>
                  </a:lnTo>
                  <a:lnTo>
                    <a:pt x="422249" y="88430"/>
                  </a:lnTo>
                  <a:lnTo>
                    <a:pt x="346633" y="88430"/>
                  </a:lnTo>
                  <a:lnTo>
                    <a:pt x="346633" y="66243"/>
                  </a:lnTo>
                  <a:lnTo>
                    <a:pt x="349148" y="50520"/>
                  </a:lnTo>
                  <a:lnTo>
                    <a:pt x="356006" y="40309"/>
                  </a:lnTo>
                  <a:lnTo>
                    <a:pt x="366141" y="34785"/>
                  </a:lnTo>
                  <a:lnTo>
                    <a:pt x="378485" y="33121"/>
                  </a:lnTo>
                  <a:lnTo>
                    <a:pt x="383209" y="33121"/>
                  </a:lnTo>
                  <a:lnTo>
                    <a:pt x="389115" y="33731"/>
                  </a:lnTo>
                  <a:lnTo>
                    <a:pt x="391947" y="34366"/>
                  </a:lnTo>
                  <a:lnTo>
                    <a:pt x="391947" y="33121"/>
                  </a:lnTo>
                  <a:lnTo>
                    <a:pt x="391947" y="2501"/>
                  </a:lnTo>
                  <a:lnTo>
                    <a:pt x="385368" y="609"/>
                  </a:lnTo>
                  <a:lnTo>
                    <a:pt x="380695" y="0"/>
                  </a:lnTo>
                  <a:lnTo>
                    <a:pt x="374764" y="0"/>
                  </a:lnTo>
                  <a:lnTo>
                    <a:pt x="347357" y="4305"/>
                  </a:lnTo>
                  <a:lnTo>
                    <a:pt x="326656" y="16992"/>
                  </a:lnTo>
                  <a:lnTo>
                    <a:pt x="313664" y="37312"/>
                  </a:lnTo>
                  <a:lnTo>
                    <a:pt x="309118" y="64985"/>
                  </a:lnTo>
                  <a:lnTo>
                    <a:pt x="309118" y="88430"/>
                  </a:lnTo>
                  <a:lnTo>
                    <a:pt x="278498" y="88430"/>
                  </a:lnTo>
                  <a:lnTo>
                    <a:pt x="278498" y="121234"/>
                  </a:lnTo>
                  <a:lnTo>
                    <a:pt x="309118" y="121234"/>
                  </a:lnTo>
                  <a:lnTo>
                    <a:pt x="309118" y="255320"/>
                  </a:lnTo>
                  <a:lnTo>
                    <a:pt x="346633" y="255320"/>
                  </a:lnTo>
                  <a:lnTo>
                    <a:pt x="346633" y="121234"/>
                  </a:lnTo>
                  <a:lnTo>
                    <a:pt x="422249" y="121234"/>
                  </a:lnTo>
                  <a:lnTo>
                    <a:pt x="422249" y="255320"/>
                  </a:lnTo>
                  <a:lnTo>
                    <a:pt x="459752" y="255320"/>
                  </a:lnTo>
                  <a:lnTo>
                    <a:pt x="459752" y="121234"/>
                  </a:lnTo>
                  <a:lnTo>
                    <a:pt x="533501" y="121234"/>
                  </a:lnTo>
                  <a:lnTo>
                    <a:pt x="533501" y="255320"/>
                  </a:lnTo>
                  <a:lnTo>
                    <a:pt x="570699" y="255320"/>
                  </a:lnTo>
                  <a:lnTo>
                    <a:pt x="570699" y="88430"/>
                  </a:lnTo>
                  <a:close/>
                </a:path>
                <a:path w="576579" h="257809">
                  <a:moveTo>
                    <a:pt x="576541" y="34785"/>
                  </a:moveTo>
                  <a:lnTo>
                    <a:pt x="551942" y="9677"/>
                  </a:lnTo>
                  <a:lnTo>
                    <a:pt x="542594" y="11645"/>
                  </a:lnTo>
                  <a:lnTo>
                    <a:pt x="534835" y="16992"/>
                  </a:lnTo>
                  <a:lnTo>
                    <a:pt x="529526" y="24841"/>
                  </a:lnTo>
                  <a:lnTo>
                    <a:pt x="527824" y="33121"/>
                  </a:lnTo>
                  <a:lnTo>
                    <a:pt x="527697" y="33731"/>
                  </a:lnTo>
                  <a:lnTo>
                    <a:pt x="551942" y="58737"/>
                  </a:lnTo>
                  <a:lnTo>
                    <a:pt x="561606" y="56819"/>
                  </a:lnTo>
                  <a:lnTo>
                    <a:pt x="569442" y="51587"/>
                  </a:lnTo>
                  <a:lnTo>
                    <a:pt x="574700" y="43840"/>
                  </a:lnTo>
                  <a:lnTo>
                    <a:pt x="576541" y="34785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3" name="object 12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1920105" y="7793001"/>
              <a:ext cx="163136" cy="173136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2109208" y="7796446"/>
              <a:ext cx="149702" cy="170319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2300892" y="7708938"/>
              <a:ext cx="37465" cy="254635"/>
            </a:xfrm>
            <a:custGeom>
              <a:avLst/>
              <a:gdLst/>
              <a:ahLst/>
              <a:cxnLst/>
              <a:rect l="l" t="t" r="r" b="b"/>
              <a:pathLst>
                <a:path w="37465" h="254634">
                  <a:moveTo>
                    <a:pt x="37182" y="0"/>
                  </a:moveTo>
                  <a:lnTo>
                    <a:pt x="0" y="0"/>
                  </a:lnTo>
                  <a:lnTo>
                    <a:pt x="0" y="254379"/>
                  </a:lnTo>
                  <a:lnTo>
                    <a:pt x="37182" y="254379"/>
                  </a:lnTo>
                  <a:lnTo>
                    <a:pt x="37182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6" name="object 12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2360819" y="7744891"/>
              <a:ext cx="108750" cy="220296"/>
            </a:xfrm>
            <a:prstGeom prst="rect">
              <a:avLst/>
            </a:prstGeom>
          </p:spPr>
        </p:pic>
      </p:grpSp>
      <p:pic>
        <p:nvPicPr>
          <p:cNvPr id="127" name="object 127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9754421" y="8139693"/>
            <a:ext cx="298230" cy="221253"/>
          </a:xfrm>
          <a:prstGeom prst="rect">
            <a:avLst/>
          </a:prstGeom>
        </p:spPr>
      </p:pic>
      <p:grpSp>
        <p:nvGrpSpPr>
          <p:cNvPr id="128" name="object 128"/>
          <p:cNvGrpSpPr/>
          <p:nvPr/>
        </p:nvGrpSpPr>
        <p:grpSpPr>
          <a:xfrm>
            <a:off x="10151134" y="8102816"/>
            <a:ext cx="883919" cy="258445"/>
            <a:chOff x="10151134" y="8102816"/>
            <a:chExt cx="883919" cy="258445"/>
          </a:xfrm>
        </p:grpSpPr>
        <p:pic>
          <p:nvPicPr>
            <p:cNvPr id="129" name="object 12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0151134" y="8187804"/>
              <a:ext cx="141880" cy="173146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10314967" y="8102816"/>
              <a:ext cx="226695" cy="255904"/>
            </a:xfrm>
            <a:custGeom>
              <a:avLst/>
              <a:gdLst/>
              <a:ahLst/>
              <a:cxnLst/>
              <a:rect l="l" t="t" r="r" b="b"/>
              <a:pathLst>
                <a:path w="226695" h="255904">
                  <a:moveTo>
                    <a:pt x="214998" y="0"/>
                  </a:moveTo>
                  <a:lnTo>
                    <a:pt x="209072" y="0"/>
                  </a:lnTo>
                  <a:lnTo>
                    <a:pt x="181680" y="4311"/>
                  </a:lnTo>
                  <a:lnTo>
                    <a:pt x="161031" y="16913"/>
                  </a:lnTo>
                  <a:lnTo>
                    <a:pt x="148000" y="37309"/>
                  </a:lnTo>
                  <a:lnTo>
                    <a:pt x="143461" y="65003"/>
                  </a:lnTo>
                  <a:lnTo>
                    <a:pt x="143461" y="88437"/>
                  </a:lnTo>
                  <a:lnTo>
                    <a:pt x="68144" y="88437"/>
                  </a:lnTo>
                  <a:lnTo>
                    <a:pt x="68144" y="66249"/>
                  </a:lnTo>
                  <a:lnTo>
                    <a:pt x="70662" y="50515"/>
                  </a:lnTo>
                  <a:lnTo>
                    <a:pt x="77515" y="40299"/>
                  </a:lnTo>
                  <a:lnTo>
                    <a:pt x="87651" y="34776"/>
                  </a:lnTo>
                  <a:lnTo>
                    <a:pt x="100017" y="33119"/>
                  </a:lnTo>
                  <a:lnTo>
                    <a:pt x="104698" y="33119"/>
                  </a:lnTo>
                  <a:lnTo>
                    <a:pt x="110635" y="33726"/>
                  </a:lnTo>
                  <a:lnTo>
                    <a:pt x="113431" y="34365"/>
                  </a:lnTo>
                  <a:lnTo>
                    <a:pt x="113431" y="2492"/>
                  </a:lnTo>
                  <a:lnTo>
                    <a:pt x="106886" y="617"/>
                  </a:lnTo>
                  <a:lnTo>
                    <a:pt x="102195" y="0"/>
                  </a:lnTo>
                  <a:lnTo>
                    <a:pt x="96258" y="0"/>
                  </a:lnTo>
                  <a:lnTo>
                    <a:pt x="68868" y="4311"/>
                  </a:lnTo>
                  <a:lnTo>
                    <a:pt x="48211" y="16913"/>
                  </a:lnTo>
                  <a:lnTo>
                    <a:pt x="35170" y="37309"/>
                  </a:lnTo>
                  <a:lnTo>
                    <a:pt x="30627" y="65003"/>
                  </a:lnTo>
                  <a:lnTo>
                    <a:pt x="30627" y="88437"/>
                  </a:lnTo>
                  <a:lnTo>
                    <a:pt x="0" y="88437"/>
                  </a:lnTo>
                  <a:lnTo>
                    <a:pt x="0" y="121242"/>
                  </a:lnTo>
                  <a:lnTo>
                    <a:pt x="30627" y="121242"/>
                  </a:lnTo>
                  <a:lnTo>
                    <a:pt x="30627" y="255311"/>
                  </a:lnTo>
                  <a:lnTo>
                    <a:pt x="68144" y="255311"/>
                  </a:lnTo>
                  <a:lnTo>
                    <a:pt x="68144" y="121242"/>
                  </a:lnTo>
                  <a:lnTo>
                    <a:pt x="143461" y="121242"/>
                  </a:lnTo>
                  <a:lnTo>
                    <a:pt x="143461" y="255311"/>
                  </a:lnTo>
                  <a:lnTo>
                    <a:pt x="180947" y="255311"/>
                  </a:lnTo>
                  <a:lnTo>
                    <a:pt x="180947" y="121242"/>
                  </a:lnTo>
                  <a:lnTo>
                    <a:pt x="225312" y="121242"/>
                  </a:lnTo>
                  <a:lnTo>
                    <a:pt x="225312" y="88437"/>
                  </a:lnTo>
                  <a:lnTo>
                    <a:pt x="180947" y="88437"/>
                  </a:lnTo>
                  <a:lnTo>
                    <a:pt x="180947" y="66249"/>
                  </a:lnTo>
                  <a:lnTo>
                    <a:pt x="183466" y="50515"/>
                  </a:lnTo>
                  <a:lnTo>
                    <a:pt x="190321" y="40299"/>
                  </a:lnTo>
                  <a:lnTo>
                    <a:pt x="200454" y="34776"/>
                  </a:lnTo>
                  <a:lnTo>
                    <a:pt x="212810" y="33119"/>
                  </a:lnTo>
                  <a:lnTo>
                    <a:pt x="217511" y="33119"/>
                  </a:lnTo>
                  <a:lnTo>
                    <a:pt x="223459" y="33726"/>
                  </a:lnTo>
                  <a:lnTo>
                    <a:pt x="226265" y="34365"/>
                  </a:lnTo>
                  <a:lnTo>
                    <a:pt x="226265" y="2492"/>
                  </a:lnTo>
                  <a:lnTo>
                    <a:pt x="219689" y="617"/>
                  </a:lnTo>
                  <a:lnTo>
                    <a:pt x="214998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1" name="object 13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0550293" y="8187811"/>
              <a:ext cx="175931" cy="173136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0757770" y="8189689"/>
              <a:ext cx="91243" cy="168434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10860463" y="8103746"/>
              <a:ext cx="174625" cy="257175"/>
            </a:xfrm>
            <a:custGeom>
              <a:avLst/>
              <a:gdLst/>
              <a:ahLst/>
              <a:cxnLst/>
              <a:rect l="l" t="t" r="r" b="b"/>
              <a:pathLst>
                <a:path w="174625" h="257175">
                  <a:moveTo>
                    <a:pt x="83138" y="84374"/>
                  </a:moveTo>
                  <a:lnTo>
                    <a:pt x="48127" y="91963"/>
                  </a:lnTo>
                  <a:lnTo>
                    <a:pt x="21995" y="111800"/>
                  </a:lnTo>
                  <a:lnTo>
                    <a:pt x="5650" y="139485"/>
                  </a:lnTo>
                  <a:lnTo>
                    <a:pt x="0" y="170623"/>
                  </a:lnTo>
                  <a:lnTo>
                    <a:pt x="6075" y="203085"/>
                  </a:lnTo>
                  <a:lnTo>
                    <a:pt x="23050" y="230623"/>
                  </a:lnTo>
                  <a:lnTo>
                    <a:pt x="49046" y="249724"/>
                  </a:lnTo>
                  <a:lnTo>
                    <a:pt x="82185" y="256871"/>
                  </a:lnTo>
                  <a:lnTo>
                    <a:pt x="94759" y="255460"/>
                  </a:lnTo>
                  <a:lnTo>
                    <a:pt x="110287" y="250738"/>
                  </a:lnTo>
                  <a:lnTo>
                    <a:pt x="125756" y="241976"/>
                  </a:lnTo>
                  <a:lnTo>
                    <a:pt x="138152" y="228443"/>
                  </a:lnTo>
                  <a:lnTo>
                    <a:pt x="174392" y="228443"/>
                  </a:lnTo>
                  <a:lnTo>
                    <a:pt x="174392" y="223113"/>
                  </a:lnTo>
                  <a:lnTo>
                    <a:pt x="87829" y="223113"/>
                  </a:lnTo>
                  <a:lnTo>
                    <a:pt x="67355" y="218955"/>
                  </a:lnTo>
                  <a:lnTo>
                    <a:pt x="51571" y="207650"/>
                  </a:lnTo>
                  <a:lnTo>
                    <a:pt x="41414" y="190954"/>
                  </a:lnTo>
                  <a:lnTo>
                    <a:pt x="37820" y="170623"/>
                  </a:lnTo>
                  <a:lnTo>
                    <a:pt x="41368" y="150246"/>
                  </a:lnTo>
                  <a:lnTo>
                    <a:pt x="51450" y="133442"/>
                  </a:lnTo>
                  <a:lnTo>
                    <a:pt x="67218" y="122027"/>
                  </a:lnTo>
                  <a:lnTo>
                    <a:pt x="87829" y="117818"/>
                  </a:lnTo>
                  <a:lnTo>
                    <a:pt x="174392" y="117818"/>
                  </a:lnTo>
                  <a:lnTo>
                    <a:pt x="174392" y="111253"/>
                  </a:lnTo>
                  <a:lnTo>
                    <a:pt x="137200" y="111253"/>
                  </a:lnTo>
                  <a:lnTo>
                    <a:pt x="125542" y="98748"/>
                  </a:lnTo>
                  <a:lnTo>
                    <a:pt x="110986" y="90431"/>
                  </a:lnTo>
                  <a:lnTo>
                    <a:pt x="96020" y="85805"/>
                  </a:lnTo>
                  <a:lnTo>
                    <a:pt x="83138" y="84374"/>
                  </a:lnTo>
                  <a:close/>
                </a:path>
                <a:path w="174625" h="257175">
                  <a:moveTo>
                    <a:pt x="174392" y="228443"/>
                  </a:moveTo>
                  <a:lnTo>
                    <a:pt x="138152" y="228443"/>
                  </a:lnTo>
                  <a:lnTo>
                    <a:pt x="138152" y="254390"/>
                  </a:lnTo>
                  <a:lnTo>
                    <a:pt x="174392" y="254390"/>
                  </a:lnTo>
                  <a:lnTo>
                    <a:pt x="174392" y="228443"/>
                  </a:lnTo>
                  <a:close/>
                </a:path>
                <a:path w="174625" h="257175">
                  <a:moveTo>
                    <a:pt x="174392" y="117818"/>
                  </a:moveTo>
                  <a:lnTo>
                    <a:pt x="87829" y="117818"/>
                  </a:lnTo>
                  <a:lnTo>
                    <a:pt x="108291" y="122027"/>
                  </a:lnTo>
                  <a:lnTo>
                    <a:pt x="124069" y="133442"/>
                  </a:lnTo>
                  <a:lnTo>
                    <a:pt x="134224" y="150246"/>
                  </a:lnTo>
                  <a:lnTo>
                    <a:pt x="137817" y="170623"/>
                  </a:lnTo>
                  <a:lnTo>
                    <a:pt x="134224" y="190954"/>
                  </a:lnTo>
                  <a:lnTo>
                    <a:pt x="124069" y="207650"/>
                  </a:lnTo>
                  <a:lnTo>
                    <a:pt x="108291" y="218955"/>
                  </a:lnTo>
                  <a:lnTo>
                    <a:pt x="87829" y="223113"/>
                  </a:lnTo>
                  <a:lnTo>
                    <a:pt x="174392" y="223113"/>
                  </a:lnTo>
                  <a:lnTo>
                    <a:pt x="174392" y="117818"/>
                  </a:lnTo>
                  <a:close/>
                </a:path>
                <a:path w="174625" h="257175">
                  <a:moveTo>
                    <a:pt x="174392" y="0"/>
                  </a:moveTo>
                  <a:lnTo>
                    <a:pt x="137200" y="0"/>
                  </a:lnTo>
                  <a:lnTo>
                    <a:pt x="137200" y="111253"/>
                  </a:lnTo>
                  <a:lnTo>
                    <a:pt x="174392" y="111253"/>
                  </a:lnTo>
                  <a:lnTo>
                    <a:pt x="174392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4" name="object 134"/>
          <p:cNvGrpSpPr/>
          <p:nvPr/>
        </p:nvGrpSpPr>
        <p:grpSpPr>
          <a:xfrm>
            <a:off x="11137085" y="8103754"/>
            <a:ext cx="685165" cy="257810"/>
            <a:chOff x="11137085" y="8103754"/>
            <a:chExt cx="685165" cy="257810"/>
          </a:xfrm>
        </p:grpSpPr>
        <p:pic>
          <p:nvPicPr>
            <p:cNvPr id="135" name="object 13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137085" y="8139693"/>
              <a:ext cx="108740" cy="220296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11275963" y="8103754"/>
              <a:ext cx="149860" cy="254635"/>
            </a:xfrm>
            <a:custGeom>
              <a:avLst/>
              <a:gdLst/>
              <a:ahLst/>
              <a:cxnLst/>
              <a:rect l="l" t="t" r="r" b="b"/>
              <a:pathLst>
                <a:path w="149859" h="254634">
                  <a:moveTo>
                    <a:pt x="37192" y="0"/>
                  </a:moveTo>
                  <a:lnTo>
                    <a:pt x="0" y="0"/>
                  </a:lnTo>
                  <a:lnTo>
                    <a:pt x="0" y="254379"/>
                  </a:lnTo>
                  <a:lnTo>
                    <a:pt x="37192" y="254379"/>
                  </a:lnTo>
                  <a:lnTo>
                    <a:pt x="37192" y="161555"/>
                  </a:lnTo>
                  <a:lnTo>
                    <a:pt x="39903" y="144283"/>
                  </a:lnTo>
                  <a:lnTo>
                    <a:pt x="47624" y="130972"/>
                  </a:lnTo>
                  <a:lnTo>
                    <a:pt x="59739" y="122408"/>
                  </a:lnTo>
                  <a:lnTo>
                    <a:pt x="75631" y="119378"/>
                  </a:lnTo>
                  <a:lnTo>
                    <a:pt x="92201" y="122532"/>
                  </a:lnTo>
                  <a:lnTo>
                    <a:pt x="103673" y="131251"/>
                  </a:lnTo>
                  <a:lnTo>
                    <a:pt x="110341" y="144420"/>
                  </a:lnTo>
                  <a:lnTo>
                    <a:pt x="112499" y="160927"/>
                  </a:lnTo>
                  <a:lnTo>
                    <a:pt x="112499" y="254379"/>
                  </a:lnTo>
                  <a:lnTo>
                    <a:pt x="149712" y="254379"/>
                  </a:lnTo>
                  <a:lnTo>
                    <a:pt x="149712" y="151566"/>
                  </a:lnTo>
                  <a:lnTo>
                    <a:pt x="145920" y="125062"/>
                  </a:lnTo>
                  <a:lnTo>
                    <a:pt x="134388" y="103630"/>
                  </a:lnTo>
                  <a:lnTo>
                    <a:pt x="114885" y="89289"/>
                  </a:lnTo>
                  <a:lnTo>
                    <a:pt x="87180" y="84060"/>
                  </a:lnTo>
                  <a:lnTo>
                    <a:pt x="76080" y="85060"/>
                  </a:lnTo>
                  <a:lnTo>
                    <a:pt x="63246" y="88783"/>
                  </a:lnTo>
                  <a:lnTo>
                    <a:pt x="49882" y="96318"/>
                  </a:lnTo>
                  <a:lnTo>
                    <a:pt x="37192" y="108750"/>
                  </a:lnTo>
                  <a:lnTo>
                    <a:pt x="37192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7" name="object 13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1455492" y="8187815"/>
              <a:ext cx="165324" cy="173439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1645855" y="8112506"/>
              <a:ext cx="48895" cy="245745"/>
            </a:xfrm>
            <a:custGeom>
              <a:avLst/>
              <a:gdLst/>
              <a:ahLst/>
              <a:cxnLst/>
              <a:rect l="l" t="t" r="r" b="b"/>
              <a:pathLst>
                <a:path w="48895" h="245745">
                  <a:moveTo>
                    <a:pt x="43108" y="78730"/>
                  </a:moveTo>
                  <a:lnTo>
                    <a:pt x="5916" y="78730"/>
                  </a:lnTo>
                  <a:lnTo>
                    <a:pt x="5916" y="245615"/>
                  </a:lnTo>
                  <a:lnTo>
                    <a:pt x="43108" y="245615"/>
                  </a:lnTo>
                  <a:lnTo>
                    <a:pt x="43108" y="78730"/>
                  </a:lnTo>
                  <a:close/>
                </a:path>
                <a:path w="48895" h="245745">
                  <a:moveTo>
                    <a:pt x="24365" y="0"/>
                  </a:moveTo>
                  <a:lnTo>
                    <a:pt x="14886" y="1965"/>
                  </a:lnTo>
                  <a:lnTo>
                    <a:pt x="7141" y="7298"/>
                  </a:lnTo>
                  <a:lnTo>
                    <a:pt x="1916" y="15151"/>
                  </a:lnTo>
                  <a:lnTo>
                    <a:pt x="0" y="24679"/>
                  </a:lnTo>
                  <a:lnTo>
                    <a:pt x="1916" y="34156"/>
                  </a:lnTo>
                  <a:lnTo>
                    <a:pt x="7141" y="41905"/>
                  </a:lnTo>
                  <a:lnTo>
                    <a:pt x="14886" y="47136"/>
                  </a:lnTo>
                  <a:lnTo>
                    <a:pt x="24365" y="49056"/>
                  </a:lnTo>
                  <a:lnTo>
                    <a:pt x="33850" y="47136"/>
                  </a:lnTo>
                  <a:lnTo>
                    <a:pt x="41599" y="41905"/>
                  </a:lnTo>
                  <a:lnTo>
                    <a:pt x="46825" y="34156"/>
                  </a:lnTo>
                  <a:lnTo>
                    <a:pt x="48741" y="24679"/>
                  </a:lnTo>
                  <a:lnTo>
                    <a:pt x="46825" y="15151"/>
                  </a:lnTo>
                  <a:lnTo>
                    <a:pt x="41599" y="7298"/>
                  </a:lnTo>
                  <a:lnTo>
                    <a:pt x="33850" y="1965"/>
                  </a:lnTo>
                  <a:lnTo>
                    <a:pt x="24365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9" name="object 13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1730665" y="8189688"/>
              <a:ext cx="91253" cy="168434"/>
            </a:xfrm>
            <a:prstGeom prst="rect">
              <a:avLst/>
            </a:prstGeom>
          </p:spPr>
        </p:pic>
      </p:grpSp>
      <p:grpSp>
        <p:nvGrpSpPr>
          <p:cNvPr id="140" name="object 140"/>
          <p:cNvGrpSpPr/>
          <p:nvPr/>
        </p:nvGrpSpPr>
        <p:grpSpPr>
          <a:xfrm>
            <a:off x="11921004" y="8139052"/>
            <a:ext cx="610870" cy="222885"/>
            <a:chOff x="11921004" y="8139052"/>
            <a:chExt cx="610870" cy="222885"/>
          </a:xfrm>
        </p:grpSpPr>
        <p:pic>
          <p:nvPicPr>
            <p:cNvPr id="141" name="object 14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1921004" y="8187180"/>
              <a:ext cx="287648" cy="174685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2237321" y="8139052"/>
              <a:ext cx="294462" cy="221260"/>
            </a:xfrm>
            <a:prstGeom prst="rect">
              <a:avLst/>
            </a:prstGeom>
          </p:spPr>
        </p:pic>
      </p:grpSp>
      <p:grpSp>
        <p:nvGrpSpPr>
          <p:cNvPr id="143" name="object 143"/>
          <p:cNvGrpSpPr/>
          <p:nvPr/>
        </p:nvGrpSpPr>
        <p:grpSpPr>
          <a:xfrm>
            <a:off x="10190948" y="8582614"/>
            <a:ext cx="299085" cy="173355"/>
            <a:chOff x="10190948" y="8582614"/>
            <a:chExt cx="299085" cy="173355"/>
          </a:xfrm>
        </p:grpSpPr>
        <p:pic>
          <p:nvPicPr>
            <p:cNvPr id="144" name="object 144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0190948" y="8582614"/>
              <a:ext cx="175931" cy="173136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0398417" y="8584491"/>
              <a:ext cx="91264" cy="168434"/>
            </a:xfrm>
            <a:prstGeom prst="rect">
              <a:avLst/>
            </a:prstGeom>
          </p:spPr>
        </p:pic>
      </p:grpSp>
      <p:grpSp>
        <p:nvGrpSpPr>
          <p:cNvPr id="146" name="object 146"/>
          <p:cNvGrpSpPr/>
          <p:nvPr/>
        </p:nvGrpSpPr>
        <p:grpSpPr>
          <a:xfrm>
            <a:off x="10588769" y="8533854"/>
            <a:ext cx="1515110" cy="302895"/>
            <a:chOff x="10588769" y="8533854"/>
            <a:chExt cx="1515110" cy="302895"/>
          </a:xfrm>
        </p:grpSpPr>
        <p:sp>
          <p:nvSpPr>
            <p:cNvPr id="147" name="object 147"/>
            <p:cNvSpPr/>
            <p:nvPr/>
          </p:nvSpPr>
          <p:spPr>
            <a:xfrm>
              <a:off x="10588769" y="8582289"/>
              <a:ext cx="260350" cy="170815"/>
            </a:xfrm>
            <a:custGeom>
              <a:avLst/>
              <a:gdLst/>
              <a:ahLst/>
              <a:cxnLst/>
              <a:rect l="l" t="t" r="r" b="b"/>
              <a:pathLst>
                <a:path w="260350" h="170815">
                  <a:moveTo>
                    <a:pt x="201250" y="0"/>
                  </a:moveTo>
                  <a:lnTo>
                    <a:pt x="184652" y="1690"/>
                  </a:lnTo>
                  <a:lnTo>
                    <a:pt x="170426" y="6722"/>
                  </a:lnTo>
                  <a:lnTo>
                    <a:pt x="157783" y="15036"/>
                  </a:lnTo>
                  <a:lnTo>
                    <a:pt x="145932" y="26575"/>
                  </a:lnTo>
                  <a:lnTo>
                    <a:pt x="137037" y="14639"/>
                  </a:lnTo>
                  <a:lnTo>
                    <a:pt x="125421" y="6368"/>
                  </a:lnTo>
                  <a:lnTo>
                    <a:pt x="111876" y="1557"/>
                  </a:lnTo>
                  <a:lnTo>
                    <a:pt x="97190" y="0"/>
                  </a:lnTo>
                  <a:lnTo>
                    <a:pt x="82890" y="1631"/>
                  </a:lnTo>
                  <a:lnTo>
                    <a:pt x="69295" y="6489"/>
                  </a:lnTo>
                  <a:lnTo>
                    <a:pt x="57456" y="14515"/>
                  </a:lnTo>
                  <a:lnTo>
                    <a:pt x="48427" y="25653"/>
                  </a:lnTo>
                  <a:lnTo>
                    <a:pt x="47810" y="25653"/>
                  </a:lnTo>
                  <a:lnTo>
                    <a:pt x="47810" y="3769"/>
                  </a:lnTo>
                  <a:lnTo>
                    <a:pt x="0" y="3769"/>
                  </a:lnTo>
                  <a:lnTo>
                    <a:pt x="0" y="170644"/>
                  </a:lnTo>
                  <a:lnTo>
                    <a:pt x="48741" y="170644"/>
                  </a:lnTo>
                  <a:lnTo>
                    <a:pt x="48741" y="78144"/>
                  </a:lnTo>
                  <a:lnTo>
                    <a:pt x="50570" y="65023"/>
                  </a:lnTo>
                  <a:lnTo>
                    <a:pt x="56091" y="54748"/>
                  </a:lnTo>
                  <a:lnTo>
                    <a:pt x="65355" y="48048"/>
                  </a:lnTo>
                  <a:lnTo>
                    <a:pt x="78416" y="45653"/>
                  </a:lnTo>
                  <a:lnTo>
                    <a:pt x="91114" y="48179"/>
                  </a:lnTo>
                  <a:lnTo>
                    <a:pt x="99531" y="55097"/>
                  </a:lnTo>
                  <a:lnTo>
                    <a:pt x="104193" y="65416"/>
                  </a:lnTo>
                  <a:lnTo>
                    <a:pt x="105630" y="78144"/>
                  </a:lnTo>
                  <a:lnTo>
                    <a:pt x="105630" y="170644"/>
                  </a:lnTo>
                  <a:lnTo>
                    <a:pt x="154058" y="170644"/>
                  </a:lnTo>
                  <a:lnTo>
                    <a:pt x="154058" y="77515"/>
                  </a:lnTo>
                  <a:lnTo>
                    <a:pt x="155977" y="64493"/>
                  </a:lnTo>
                  <a:lnTo>
                    <a:pt x="161677" y="54434"/>
                  </a:lnTo>
                  <a:lnTo>
                    <a:pt x="171069" y="47950"/>
                  </a:lnTo>
                  <a:lnTo>
                    <a:pt x="184067" y="45653"/>
                  </a:lnTo>
                  <a:lnTo>
                    <a:pt x="196743" y="48079"/>
                  </a:lnTo>
                  <a:lnTo>
                    <a:pt x="205150" y="54779"/>
                  </a:lnTo>
                  <a:lnTo>
                    <a:pt x="209812" y="64882"/>
                  </a:lnTo>
                  <a:lnTo>
                    <a:pt x="211250" y="77515"/>
                  </a:lnTo>
                  <a:lnTo>
                    <a:pt x="211250" y="170644"/>
                  </a:lnTo>
                  <a:lnTo>
                    <a:pt x="259981" y="170644"/>
                  </a:lnTo>
                  <a:lnTo>
                    <a:pt x="259981" y="66573"/>
                  </a:lnTo>
                  <a:lnTo>
                    <a:pt x="256560" y="40092"/>
                  </a:lnTo>
                  <a:lnTo>
                    <a:pt x="245965" y="18994"/>
                  </a:lnTo>
                  <a:lnTo>
                    <a:pt x="227694" y="5042"/>
                  </a:lnTo>
                  <a:lnTo>
                    <a:pt x="201250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8" name="object 14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0875869" y="8582291"/>
              <a:ext cx="182193" cy="174382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1086187" y="8533854"/>
              <a:ext cx="431498" cy="302529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1547000" y="8582306"/>
              <a:ext cx="151880" cy="173743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1725689" y="8583542"/>
              <a:ext cx="177806" cy="252840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1931783" y="8581982"/>
              <a:ext cx="171565" cy="174685"/>
            </a:xfrm>
            <a:prstGeom prst="rect">
              <a:avLst/>
            </a:prstGeom>
          </p:spPr>
        </p:pic>
      </p:grpSp>
      <p:grpSp>
        <p:nvGrpSpPr>
          <p:cNvPr id="153" name="object 153"/>
          <p:cNvGrpSpPr/>
          <p:nvPr/>
        </p:nvGrpSpPr>
        <p:grpSpPr>
          <a:xfrm>
            <a:off x="10376793" y="8929299"/>
            <a:ext cx="1546225" cy="300990"/>
            <a:chOff x="10376793" y="8929299"/>
            <a:chExt cx="1546225" cy="300990"/>
          </a:xfrm>
        </p:grpSpPr>
        <p:pic>
          <p:nvPicPr>
            <p:cNvPr id="154" name="object 15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0376793" y="8977713"/>
              <a:ext cx="174057" cy="252201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0571737" y="8977410"/>
              <a:ext cx="336247" cy="252516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10928851" y="8977094"/>
              <a:ext cx="256540" cy="170815"/>
            </a:xfrm>
            <a:custGeom>
              <a:avLst/>
              <a:gdLst/>
              <a:ahLst/>
              <a:cxnLst/>
              <a:rect l="l" t="t" r="r" b="b"/>
              <a:pathLst>
                <a:path w="256540" h="170815">
                  <a:moveTo>
                    <a:pt x="195648" y="0"/>
                  </a:moveTo>
                  <a:lnTo>
                    <a:pt x="178036" y="1747"/>
                  </a:lnTo>
                  <a:lnTo>
                    <a:pt x="163063" y="6952"/>
                  </a:lnTo>
                  <a:lnTo>
                    <a:pt x="149848" y="15558"/>
                  </a:lnTo>
                  <a:lnTo>
                    <a:pt x="137514" y="27507"/>
                  </a:lnTo>
                  <a:lnTo>
                    <a:pt x="129101" y="16092"/>
                  </a:lnTo>
                  <a:lnTo>
                    <a:pt x="117821" y="7427"/>
                  </a:lnTo>
                  <a:lnTo>
                    <a:pt x="103497" y="1925"/>
                  </a:lnTo>
                  <a:lnTo>
                    <a:pt x="85955" y="0"/>
                  </a:lnTo>
                  <a:lnTo>
                    <a:pt x="74892" y="1115"/>
                  </a:lnTo>
                  <a:lnTo>
                    <a:pt x="62160" y="5162"/>
                  </a:lnTo>
                  <a:lnTo>
                    <a:pt x="48902" y="13190"/>
                  </a:lnTo>
                  <a:lnTo>
                    <a:pt x="36260" y="26250"/>
                  </a:lnTo>
                  <a:lnTo>
                    <a:pt x="36260" y="3769"/>
                  </a:lnTo>
                  <a:lnTo>
                    <a:pt x="0" y="3769"/>
                  </a:lnTo>
                  <a:lnTo>
                    <a:pt x="0" y="170633"/>
                  </a:lnTo>
                  <a:lnTo>
                    <a:pt x="37192" y="170633"/>
                  </a:lnTo>
                  <a:lnTo>
                    <a:pt x="37192" y="77830"/>
                  </a:lnTo>
                  <a:lnTo>
                    <a:pt x="39698" y="60509"/>
                  </a:lnTo>
                  <a:lnTo>
                    <a:pt x="46921" y="47090"/>
                  </a:lnTo>
                  <a:lnTo>
                    <a:pt x="58418" y="38418"/>
                  </a:lnTo>
                  <a:lnTo>
                    <a:pt x="73746" y="35339"/>
                  </a:lnTo>
                  <a:lnTo>
                    <a:pt x="90176" y="38534"/>
                  </a:lnTo>
                  <a:lnTo>
                    <a:pt x="101331" y="47321"/>
                  </a:lnTo>
                  <a:lnTo>
                    <a:pt x="107680" y="60505"/>
                  </a:lnTo>
                  <a:lnTo>
                    <a:pt x="109692" y="76887"/>
                  </a:lnTo>
                  <a:lnTo>
                    <a:pt x="109692" y="170633"/>
                  </a:lnTo>
                  <a:lnTo>
                    <a:pt x="146571" y="170633"/>
                  </a:lnTo>
                  <a:lnTo>
                    <a:pt x="146571" y="77515"/>
                  </a:lnTo>
                  <a:lnTo>
                    <a:pt x="149082" y="60244"/>
                  </a:lnTo>
                  <a:lnTo>
                    <a:pt x="156339" y="46933"/>
                  </a:lnTo>
                  <a:lnTo>
                    <a:pt x="167929" y="38368"/>
                  </a:lnTo>
                  <a:lnTo>
                    <a:pt x="183439" y="35339"/>
                  </a:lnTo>
                  <a:lnTo>
                    <a:pt x="199820" y="38442"/>
                  </a:lnTo>
                  <a:lnTo>
                    <a:pt x="210867" y="47049"/>
                  </a:lnTo>
                  <a:lnTo>
                    <a:pt x="217108" y="60107"/>
                  </a:lnTo>
                  <a:lnTo>
                    <a:pt x="219071" y="76563"/>
                  </a:lnTo>
                  <a:lnTo>
                    <a:pt x="219071" y="170633"/>
                  </a:lnTo>
                  <a:lnTo>
                    <a:pt x="256264" y="170633"/>
                  </a:lnTo>
                  <a:lnTo>
                    <a:pt x="256264" y="67516"/>
                  </a:lnTo>
                  <a:lnTo>
                    <a:pt x="252724" y="41011"/>
                  </a:lnTo>
                  <a:lnTo>
                    <a:pt x="241772" y="19575"/>
                  </a:lnTo>
                  <a:lnTo>
                    <a:pt x="222913" y="5230"/>
                  </a:lnTo>
                  <a:lnTo>
                    <a:pt x="195648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7" name="object 15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1411966" y="8977420"/>
              <a:ext cx="149712" cy="170319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1215438" y="8977422"/>
              <a:ext cx="165314" cy="173439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1581211" y="8929299"/>
              <a:ext cx="258661" cy="221249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11868448" y="9094609"/>
              <a:ext cx="54610" cy="55244"/>
            </a:xfrm>
            <a:custGeom>
              <a:avLst/>
              <a:gdLst/>
              <a:ahLst/>
              <a:cxnLst/>
              <a:rect l="l" t="t" r="r" b="b"/>
              <a:pathLst>
                <a:path w="54609" h="55245">
                  <a:moveTo>
                    <a:pt x="27171" y="0"/>
                  </a:moveTo>
                  <a:lnTo>
                    <a:pt x="16605" y="2142"/>
                  </a:lnTo>
                  <a:lnTo>
                    <a:pt x="7967" y="8004"/>
                  </a:lnTo>
                  <a:lnTo>
                    <a:pt x="2138" y="16741"/>
                  </a:lnTo>
                  <a:lnTo>
                    <a:pt x="0" y="27507"/>
                  </a:lnTo>
                  <a:lnTo>
                    <a:pt x="2138" y="37941"/>
                  </a:lnTo>
                  <a:lnTo>
                    <a:pt x="7967" y="46594"/>
                  </a:lnTo>
                  <a:lnTo>
                    <a:pt x="16605" y="52496"/>
                  </a:lnTo>
                  <a:lnTo>
                    <a:pt x="27171" y="54678"/>
                  </a:lnTo>
                  <a:lnTo>
                    <a:pt x="37887" y="52496"/>
                  </a:lnTo>
                  <a:lnTo>
                    <a:pt x="46516" y="46594"/>
                  </a:lnTo>
                  <a:lnTo>
                    <a:pt x="52271" y="37941"/>
                  </a:lnTo>
                  <a:lnTo>
                    <a:pt x="54364" y="27507"/>
                  </a:lnTo>
                  <a:lnTo>
                    <a:pt x="52271" y="16741"/>
                  </a:lnTo>
                  <a:lnTo>
                    <a:pt x="46516" y="8004"/>
                  </a:lnTo>
                  <a:lnTo>
                    <a:pt x="37887" y="2142"/>
                  </a:lnTo>
                  <a:lnTo>
                    <a:pt x="27171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1" name="object 161"/>
          <p:cNvGrpSpPr/>
          <p:nvPr/>
        </p:nvGrpSpPr>
        <p:grpSpPr>
          <a:xfrm>
            <a:off x="9435063" y="1675341"/>
            <a:ext cx="9726930" cy="5433695"/>
            <a:chOff x="9435063" y="1675341"/>
            <a:chExt cx="9726930" cy="5433695"/>
          </a:xfrm>
        </p:grpSpPr>
        <p:sp>
          <p:nvSpPr>
            <p:cNvPr id="162" name="object 162"/>
            <p:cNvSpPr/>
            <p:nvPr/>
          </p:nvSpPr>
          <p:spPr>
            <a:xfrm>
              <a:off x="9435059" y="1675351"/>
              <a:ext cx="9726930" cy="5433060"/>
            </a:xfrm>
            <a:custGeom>
              <a:avLst/>
              <a:gdLst/>
              <a:ahLst/>
              <a:cxnLst/>
              <a:rect l="l" t="t" r="r" b="b"/>
              <a:pathLst>
                <a:path w="9726930" h="5433059">
                  <a:moveTo>
                    <a:pt x="3470186" y="4135539"/>
                  </a:moveTo>
                  <a:lnTo>
                    <a:pt x="3155594" y="4135539"/>
                  </a:lnTo>
                  <a:lnTo>
                    <a:pt x="3155594" y="4147172"/>
                  </a:lnTo>
                  <a:lnTo>
                    <a:pt x="3470186" y="4147172"/>
                  </a:lnTo>
                  <a:lnTo>
                    <a:pt x="3470186" y="4135539"/>
                  </a:lnTo>
                  <a:close/>
                </a:path>
                <a:path w="9726930" h="5433059">
                  <a:moveTo>
                    <a:pt x="6662394" y="4135539"/>
                  </a:moveTo>
                  <a:lnTo>
                    <a:pt x="6342926" y="4135539"/>
                  </a:lnTo>
                  <a:lnTo>
                    <a:pt x="6342926" y="4147172"/>
                  </a:lnTo>
                  <a:lnTo>
                    <a:pt x="6662394" y="4147172"/>
                  </a:lnTo>
                  <a:lnTo>
                    <a:pt x="6662394" y="4135539"/>
                  </a:lnTo>
                  <a:close/>
                </a:path>
                <a:path w="9726930" h="5433059">
                  <a:moveTo>
                    <a:pt x="9726651" y="4135539"/>
                  </a:moveTo>
                  <a:lnTo>
                    <a:pt x="9536493" y="4135539"/>
                  </a:lnTo>
                  <a:lnTo>
                    <a:pt x="9536493" y="4147172"/>
                  </a:lnTo>
                  <a:lnTo>
                    <a:pt x="9726651" y="4147172"/>
                  </a:lnTo>
                  <a:lnTo>
                    <a:pt x="9726651" y="4135539"/>
                  </a:lnTo>
                  <a:close/>
                </a:path>
                <a:path w="9726930" h="5433059">
                  <a:moveTo>
                    <a:pt x="9726651" y="570077"/>
                  </a:moveTo>
                  <a:lnTo>
                    <a:pt x="11658" y="570077"/>
                  </a:lnTo>
                  <a:lnTo>
                    <a:pt x="11658" y="0"/>
                  </a:lnTo>
                  <a:lnTo>
                    <a:pt x="0" y="0"/>
                  </a:lnTo>
                  <a:lnTo>
                    <a:pt x="0" y="5329821"/>
                  </a:lnTo>
                  <a:lnTo>
                    <a:pt x="5842" y="5329821"/>
                  </a:lnTo>
                  <a:lnTo>
                    <a:pt x="5842" y="5335651"/>
                  </a:lnTo>
                  <a:lnTo>
                    <a:pt x="7382053" y="5335651"/>
                  </a:lnTo>
                  <a:lnTo>
                    <a:pt x="7382053" y="5433060"/>
                  </a:lnTo>
                  <a:lnTo>
                    <a:pt x="7393711" y="5433060"/>
                  </a:lnTo>
                  <a:lnTo>
                    <a:pt x="7393711" y="5335651"/>
                  </a:lnTo>
                  <a:lnTo>
                    <a:pt x="8819159" y="5335651"/>
                  </a:lnTo>
                  <a:lnTo>
                    <a:pt x="8819159" y="5433060"/>
                  </a:lnTo>
                  <a:lnTo>
                    <a:pt x="8830818" y="5433060"/>
                  </a:lnTo>
                  <a:lnTo>
                    <a:pt x="8830818" y="5335651"/>
                  </a:lnTo>
                  <a:lnTo>
                    <a:pt x="9726651" y="5335651"/>
                  </a:lnTo>
                  <a:lnTo>
                    <a:pt x="9726651" y="5324005"/>
                  </a:lnTo>
                  <a:lnTo>
                    <a:pt x="11658" y="5324005"/>
                  </a:lnTo>
                  <a:lnTo>
                    <a:pt x="11658" y="4147172"/>
                  </a:lnTo>
                  <a:lnTo>
                    <a:pt x="281152" y="4147172"/>
                  </a:lnTo>
                  <a:lnTo>
                    <a:pt x="281152" y="4135539"/>
                  </a:lnTo>
                  <a:lnTo>
                    <a:pt x="11658" y="4135539"/>
                  </a:lnTo>
                  <a:lnTo>
                    <a:pt x="11658" y="2958706"/>
                  </a:lnTo>
                  <a:lnTo>
                    <a:pt x="9726651" y="2958706"/>
                  </a:lnTo>
                  <a:lnTo>
                    <a:pt x="9726651" y="2947035"/>
                  </a:lnTo>
                  <a:lnTo>
                    <a:pt x="11658" y="2947035"/>
                  </a:lnTo>
                  <a:lnTo>
                    <a:pt x="11658" y="1770214"/>
                  </a:lnTo>
                  <a:lnTo>
                    <a:pt x="9726651" y="1770214"/>
                  </a:lnTo>
                  <a:lnTo>
                    <a:pt x="9726651" y="1758543"/>
                  </a:lnTo>
                  <a:lnTo>
                    <a:pt x="11658" y="1758543"/>
                  </a:lnTo>
                  <a:lnTo>
                    <a:pt x="11658" y="581736"/>
                  </a:lnTo>
                  <a:lnTo>
                    <a:pt x="9726651" y="581736"/>
                  </a:lnTo>
                  <a:lnTo>
                    <a:pt x="9726651" y="570077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16097457" y="4904154"/>
              <a:ext cx="1437640" cy="2098675"/>
            </a:xfrm>
            <a:custGeom>
              <a:avLst/>
              <a:gdLst/>
              <a:ahLst/>
              <a:cxnLst/>
              <a:rect l="l" t="t" r="r" b="b"/>
              <a:pathLst>
                <a:path w="1437640" h="2098675">
                  <a:moveTo>
                    <a:pt x="1437348" y="0"/>
                  </a:moveTo>
                  <a:lnTo>
                    <a:pt x="0" y="0"/>
                  </a:lnTo>
                  <a:lnTo>
                    <a:pt x="0" y="2098365"/>
                  </a:lnTo>
                  <a:lnTo>
                    <a:pt x="1437348" y="2098365"/>
                  </a:lnTo>
                  <a:lnTo>
                    <a:pt x="1437348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16481819" y="2114619"/>
              <a:ext cx="2489835" cy="4888230"/>
            </a:xfrm>
            <a:custGeom>
              <a:avLst/>
              <a:gdLst/>
              <a:ahLst/>
              <a:cxnLst/>
              <a:rect l="l" t="t" r="r" b="b"/>
              <a:pathLst>
                <a:path w="2489834" h="4888230">
                  <a:moveTo>
                    <a:pt x="2096274" y="1048143"/>
                  </a:moveTo>
                  <a:lnTo>
                    <a:pt x="2095195" y="1000163"/>
                  </a:lnTo>
                  <a:lnTo>
                    <a:pt x="2091982" y="952741"/>
                  </a:lnTo>
                  <a:lnTo>
                    <a:pt x="2086698" y="905916"/>
                  </a:lnTo>
                  <a:lnTo>
                    <a:pt x="2079383" y="859726"/>
                  </a:lnTo>
                  <a:lnTo>
                    <a:pt x="2070074" y="814247"/>
                  </a:lnTo>
                  <a:lnTo>
                    <a:pt x="2058835" y="769493"/>
                  </a:lnTo>
                  <a:lnTo>
                    <a:pt x="2045690" y="725538"/>
                  </a:lnTo>
                  <a:lnTo>
                    <a:pt x="2030691" y="682409"/>
                  </a:lnTo>
                  <a:lnTo>
                    <a:pt x="2013902" y="640156"/>
                  </a:lnTo>
                  <a:lnTo>
                    <a:pt x="1995347" y="598817"/>
                  </a:lnTo>
                  <a:lnTo>
                    <a:pt x="1975091" y="558457"/>
                  </a:lnTo>
                  <a:lnTo>
                    <a:pt x="1953171" y="519125"/>
                  </a:lnTo>
                  <a:lnTo>
                    <a:pt x="1929625" y="480834"/>
                  </a:lnTo>
                  <a:lnTo>
                    <a:pt x="1904517" y="443661"/>
                  </a:lnTo>
                  <a:lnTo>
                    <a:pt x="1877872" y="407644"/>
                  </a:lnTo>
                  <a:lnTo>
                    <a:pt x="1849755" y="372833"/>
                  </a:lnTo>
                  <a:lnTo>
                    <a:pt x="1820214" y="339267"/>
                  </a:lnTo>
                  <a:lnTo>
                    <a:pt x="1789277" y="306984"/>
                  </a:lnTo>
                  <a:lnTo>
                    <a:pt x="1757006" y="276059"/>
                  </a:lnTo>
                  <a:lnTo>
                    <a:pt x="1723428" y="246507"/>
                  </a:lnTo>
                  <a:lnTo>
                    <a:pt x="1688617" y="218389"/>
                  </a:lnTo>
                  <a:lnTo>
                    <a:pt x="1652600" y="191757"/>
                  </a:lnTo>
                  <a:lnTo>
                    <a:pt x="1615427" y="166636"/>
                  </a:lnTo>
                  <a:lnTo>
                    <a:pt x="1577149" y="143103"/>
                  </a:lnTo>
                  <a:lnTo>
                    <a:pt x="1537804" y="121183"/>
                  </a:lnTo>
                  <a:lnTo>
                    <a:pt x="1497444" y="100914"/>
                  </a:lnTo>
                  <a:lnTo>
                    <a:pt x="1456118" y="82372"/>
                  </a:lnTo>
                  <a:lnTo>
                    <a:pt x="1413865" y="65570"/>
                  </a:lnTo>
                  <a:lnTo>
                    <a:pt x="1370723" y="50584"/>
                  </a:lnTo>
                  <a:lnTo>
                    <a:pt x="1326769" y="37439"/>
                  </a:lnTo>
                  <a:lnTo>
                    <a:pt x="1282026" y="26200"/>
                  </a:lnTo>
                  <a:lnTo>
                    <a:pt x="1236535" y="16891"/>
                  </a:lnTo>
                  <a:lnTo>
                    <a:pt x="1190358" y="9575"/>
                  </a:lnTo>
                  <a:lnTo>
                    <a:pt x="1143533" y="4292"/>
                  </a:lnTo>
                  <a:lnTo>
                    <a:pt x="1096111" y="1079"/>
                  </a:lnTo>
                  <a:lnTo>
                    <a:pt x="1048131" y="0"/>
                  </a:lnTo>
                  <a:lnTo>
                    <a:pt x="1000163" y="1079"/>
                  </a:lnTo>
                  <a:lnTo>
                    <a:pt x="952728" y="4292"/>
                  </a:lnTo>
                  <a:lnTo>
                    <a:pt x="905916" y="9575"/>
                  </a:lnTo>
                  <a:lnTo>
                    <a:pt x="859726" y="16891"/>
                  </a:lnTo>
                  <a:lnTo>
                    <a:pt x="814247" y="26200"/>
                  </a:lnTo>
                  <a:lnTo>
                    <a:pt x="769505" y="37439"/>
                  </a:lnTo>
                  <a:lnTo>
                    <a:pt x="725538" y="50584"/>
                  </a:lnTo>
                  <a:lnTo>
                    <a:pt x="682409" y="65570"/>
                  </a:lnTo>
                  <a:lnTo>
                    <a:pt x="640156" y="82372"/>
                  </a:lnTo>
                  <a:lnTo>
                    <a:pt x="598830" y="100914"/>
                  </a:lnTo>
                  <a:lnTo>
                    <a:pt x="558469" y="121183"/>
                  </a:lnTo>
                  <a:lnTo>
                    <a:pt x="519125" y="143103"/>
                  </a:lnTo>
                  <a:lnTo>
                    <a:pt x="480847" y="166636"/>
                  </a:lnTo>
                  <a:lnTo>
                    <a:pt x="443674" y="191757"/>
                  </a:lnTo>
                  <a:lnTo>
                    <a:pt x="407657" y="218389"/>
                  </a:lnTo>
                  <a:lnTo>
                    <a:pt x="372833" y="246507"/>
                  </a:lnTo>
                  <a:lnTo>
                    <a:pt x="339267" y="276059"/>
                  </a:lnTo>
                  <a:lnTo>
                    <a:pt x="306997" y="306984"/>
                  </a:lnTo>
                  <a:lnTo>
                    <a:pt x="276059" y="339267"/>
                  </a:lnTo>
                  <a:lnTo>
                    <a:pt x="246507" y="372833"/>
                  </a:lnTo>
                  <a:lnTo>
                    <a:pt x="218389" y="407644"/>
                  </a:lnTo>
                  <a:lnTo>
                    <a:pt x="191757" y="443661"/>
                  </a:lnTo>
                  <a:lnTo>
                    <a:pt x="166649" y="480834"/>
                  </a:lnTo>
                  <a:lnTo>
                    <a:pt x="143103" y="519125"/>
                  </a:lnTo>
                  <a:lnTo>
                    <a:pt x="121183" y="558457"/>
                  </a:lnTo>
                  <a:lnTo>
                    <a:pt x="100914" y="598817"/>
                  </a:lnTo>
                  <a:lnTo>
                    <a:pt x="82372" y="640156"/>
                  </a:lnTo>
                  <a:lnTo>
                    <a:pt x="65570" y="682409"/>
                  </a:lnTo>
                  <a:lnTo>
                    <a:pt x="50584" y="725538"/>
                  </a:lnTo>
                  <a:lnTo>
                    <a:pt x="37439" y="769493"/>
                  </a:lnTo>
                  <a:lnTo>
                    <a:pt x="26187" y="814247"/>
                  </a:lnTo>
                  <a:lnTo>
                    <a:pt x="16891" y="859726"/>
                  </a:lnTo>
                  <a:lnTo>
                    <a:pt x="9563" y="905916"/>
                  </a:lnTo>
                  <a:lnTo>
                    <a:pt x="4279" y="952741"/>
                  </a:lnTo>
                  <a:lnTo>
                    <a:pt x="1079" y="1000163"/>
                  </a:lnTo>
                  <a:lnTo>
                    <a:pt x="0" y="1048143"/>
                  </a:lnTo>
                  <a:lnTo>
                    <a:pt x="1079" y="1096111"/>
                  </a:lnTo>
                  <a:lnTo>
                    <a:pt x="4279" y="1143546"/>
                  </a:lnTo>
                  <a:lnTo>
                    <a:pt x="9563" y="1190358"/>
                  </a:lnTo>
                  <a:lnTo>
                    <a:pt x="16891" y="1236535"/>
                  </a:lnTo>
                  <a:lnTo>
                    <a:pt x="26187" y="1282026"/>
                  </a:lnTo>
                  <a:lnTo>
                    <a:pt x="37439" y="1326769"/>
                  </a:lnTo>
                  <a:lnTo>
                    <a:pt x="50584" y="1370736"/>
                  </a:lnTo>
                  <a:lnTo>
                    <a:pt x="65570" y="1413865"/>
                  </a:lnTo>
                  <a:lnTo>
                    <a:pt x="82372" y="1456118"/>
                  </a:lnTo>
                  <a:lnTo>
                    <a:pt x="100914" y="1497444"/>
                  </a:lnTo>
                  <a:lnTo>
                    <a:pt x="121183" y="1537804"/>
                  </a:lnTo>
                  <a:lnTo>
                    <a:pt x="143103" y="1577149"/>
                  </a:lnTo>
                  <a:lnTo>
                    <a:pt x="166649" y="1615427"/>
                  </a:lnTo>
                  <a:lnTo>
                    <a:pt x="191757" y="1652600"/>
                  </a:lnTo>
                  <a:lnTo>
                    <a:pt x="218389" y="1688617"/>
                  </a:lnTo>
                  <a:lnTo>
                    <a:pt x="246507" y="1723428"/>
                  </a:lnTo>
                  <a:lnTo>
                    <a:pt x="276059" y="1757006"/>
                  </a:lnTo>
                  <a:lnTo>
                    <a:pt x="306997" y="1789277"/>
                  </a:lnTo>
                  <a:lnTo>
                    <a:pt x="339267" y="1820214"/>
                  </a:lnTo>
                  <a:lnTo>
                    <a:pt x="372833" y="1849755"/>
                  </a:lnTo>
                  <a:lnTo>
                    <a:pt x="407657" y="1877872"/>
                  </a:lnTo>
                  <a:lnTo>
                    <a:pt x="443674" y="1904517"/>
                  </a:lnTo>
                  <a:lnTo>
                    <a:pt x="480847" y="1929625"/>
                  </a:lnTo>
                  <a:lnTo>
                    <a:pt x="519125" y="1953158"/>
                  </a:lnTo>
                  <a:lnTo>
                    <a:pt x="558469" y="1975091"/>
                  </a:lnTo>
                  <a:lnTo>
                    <a:pt x="598830" y="1995347"/>
                  </a:lnTo>
                  <a:lnTo>
                    <a:pt x="640156" y="2013902"/>
                  </a:lnTo>
                  <a:lnTo>
                    <a:pt x="682409" y="2030691"/>
                  </a:lnTo>
                  <a:lnTo>
                    <a:pt x="725538" y="2045677"/>
                  </a:lnTo>
                  <a:lnTo>
                    <a:pt x="769505" y="2058822"/>
                  </a:lnTo>
                  <a:lnTo>
                    <a:pt x="814247" y="2070074"/>
                  </a:lnTo>
                  <a:lnTo>
                    <a:pt x="859726" y="2079383"/>
                  </a:lnTo>
                  <a:lnTo>
                    <a:pt x="905916" y="2086698"/>
                  </a:lnTo>
                  <a:lnTo>
                    <a:pt x="952728" y="2091982"/>
                  </a:lnTo>
                  <a:lnTo>
                    <a:pt x="1000163" y="2095182"/>
                  </a:lnTo>
                  <a:lnTo>
                    <a:pt x="1048131" y="2096262"/>
                  </a:lnTo>
                  <a:lnTo>
                    <a:pt x="1096111" y="2095182"/>
                  </a:lnTo>
                  <a:lnTo>
                    <a:pt x="1143533" y="2091982"/>
                  </a:lnTo>
                  <a:lnTo>
                    <a:pt x="1190358" y="2086698"/>
                  </a:lnTo>
                  <a:lnTo>
                    <a:pt x="1236535" y="2079383"/>
                  </a:lnTo>
                  <a:lnTo>
                    <a:pt x="1282026" y="2070074"/>
                  </a:lnTo>
                  <a:lnTo>
                    <a:pt x="1326769" y="2058822"/>
                  </a:lnTo>
                  <a:lnTo>
                    <a:pt x="1370723" y="2045677"/>
                  </a:lnTo>
                  <a:lnTo>
                    <a:pt x="1413865" y="2030691"/>
                  </a:lnTo>
                  <a:lnTo>
                    <a:pt x="1456118" y="2013902"/>
                  </a:lnTo>
                  <a:lnTo>
                    <a:pt x="1497444" y="1995347"/>
                  </a:lnTo>
                  <a:lnTo>
                    <a:pt x="1537804" y="1975091"/>
                  </a:lnTo>
                  <a:lnTo>
                    <a:pt x="1577149" y="1953158"/>
                  </a:lnTo>
                  <a:lnTo>
                    <a:pt x="1615427" y="1929625"/>
                  </a:lnTo>
                  <a:lnTo>
                    <a:pt x="1652600" y="1904517"/>
                  </a:lnTo>
                  <a:lnTo>
                    <a:pt x="1688617" y="1877872"/>
                  </a:lnTo>
                  <a:lnTo>
                    <a:pt x="1723428" y="1849755"/>
                  </a:lnTo>
                  <a:lnTo>
                    <a:pt x="1757006" y="1820214"/>
                  </a:lnTo>
                  <a:lnTo>
                    <a:pt x="1789277" y="1789277"/>
                  </a:lnTo>
                  <a:lnTo>
                    <a:pt x="1820214" y="1757006"/>
                  </a:lnTo>
                  <a:lnTo>
                    <a:pt x="1849755" y="1723428"/>
                  </a:lnTo>
                  <a:lnTo>
                    <a:pt x="1877872" y="1688617"/>
                  </a:lnTo>
                  <a:lnTo>
                    <a:pt x="1904517" y="1652600"/>
                  </a:lnTo>
                  <a:lnTo>
                    <a:pt x="1929625" y="1615427"/>
                  </a:lnTo>
                  <a:lnTo>
                    <a:pt x="1953171" y="1577149"/>
                  </a:lnTo>
                  <a:lnTo>
                    <a:pt x="1975091" y="1537804"/>
                  </a:lnTo>
                  <a:lnTo>
                    <a:pt x="1995347" y="1497444"/>
                  </a:lnTo>
                  <a:lnTo>
                    <a:pt x="2013902" y="1456118"/>
                  </a:lnTo>
                  <a:lnTo>
                    <a:pt x="2030691" y="1413865"/>
                  </a:lnTo>
                  <a:lnTo>
                    <a:pt x="2045690" y="1370736"/>
                  </a:lnTo>
                  <a:lnTo>
                    <a:pt x="2058835" y="1326769"/>
                  </a:lnTo>
                  <a:lnTo>
                    <a:pt x="2070074" y="1282026"/>
                  </a:lnTo>
                  <a:lnTo>
                    <a:pt x="2079383" y="1236535"/>
                  </a:lnTo>
                  <a:lnTo>
                    <a:pt x="2086698" y="1190358"/>
                  </a:lnTo>
                  <a:lnTo>
                    <a:pt x="2091982" y="1143546"/>
                  </a:lnTo>
                  <a:lnTo>
                    <a:pt x="2095195" y="1096111"/>
                  </a:lnTo>
                  <a:lnTo>
                    <a:pt x="2096274" y="1048143"/>
                  </a:lnTo>
                  <a:close/>
                </a:path>
                <a:path w="2489834" h="4888230">
                  <a:moveTo>
                    <a:pt x="2489733" y="2696286"/>
                  </a:moveTo>
                  <a:lnTo>
                    <a:pt x="1052385" y="2696286"/>
                  </a:lnTo>
                  <a:lnTo>
                    <a:pt x="1052385" y="4887912"/>
                  </a:lnTo>
                  <a:lnTo>
                    <a:pt x="2489733" y="4887912"/>
                  </a:lnTo>
                  <a:lnTo>
                    <a:pt x="2489733" y="2696286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17398213" y="3477189"/>
              <a:ext cx="290195" cy="541655"/>
            </a:xfrm>
            <a:custGeom>
              <a:avLst/>
              <a:gdLst/>
              <a:ahLst/>
              <a:cxnLst/>
              <a:rect l="l" t="t" r="r" b="b"/>
              <a:pathLst>
                <a:path w="290194" h="541654">
                  <a:moveTo>
                    <a:pt x="290042" y="9486"/>
                  </a:moveTo>
                  <a:lnTo>
                    <a:pt x="176644" y="9486"/>
                  </a:lnTo>
                  <a:lnTo>
                    <a:pt x="176644" y="0"/>
                  </a:lnTo>
                  <a:lnTo>
                    <a:pt x="0" y="0"/>
                  </a:lnTo>
                  <a:lnTo>
                    <a:pt x="0" y="9486"/>
                  </a:lnTo>
                  <a:lnTo>
                    <a:pt x="0" y="186143"/>
                  </a:lnTo>
                  <a:lnTo>
                    <a:pt x="0" y="541223"/>
                  </a:lnTo>
                  <a:lnTo>
                    <a:pt x="176644" y="541223"/>
                  </a:lnTo>
                  <a:lnTo>
                    <a:pt x="176644" y="186143"/>
                  </a:lnTo>
                  <a:lnTo>
                    <a:pt x="290042" y="186143"/>
                  </a:lnTo>
                  <a:lnTo>
                    <a:pt x="290042" y="9486"/>
                  </a:lnTo>
                  <a:close/>
                </a:path>
              </a:pathLst>
            </a:custGeom>
            <a:solidFill>
              <a:srgbClr val="B8B7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17374068" y="3334223"/>
              <a:ext cx="213995" cy="71755"/>
            </a:xfrm>
            <a:custGeom>
              <a:avLst/>
              <a:gdLst/>
              <a:ahLst/>
              <a:cxnLst/>
              <a:rect l="l" t="t" r="r" b="b"/>
              <a:pathLst>
                <a:path w="213994" h="71754">
                  <a:moveTo>
                    <a:pt x="213784" y="0"/>
                  </a:moveTo>
                  <a:lnTo>
                    <a:pt x="0" y="0"/>
                  </a:lnTo>
                  <a:lnTo>
                    <a:pt x="0" y="71495"/>
                  </a:lnTo>
                  <a:lnTo>
                    <a:pt x="213784" y="71495"/>
                  </a:lnTo>
                  <a:lnTo>
                    <a:pt x="213784" y="0"/>
                  </a:lnTo>
                  <a:close/>
                </a:path>
              </a:pathLst>
            </a:custGeom>
            <a:solidFill>
              <a:srgbClr val="CDE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17374061" y="3334227"/>
              <a:ext cx="213995" cy="50165"/>
            </a:xfrm>
            <a:custGeom>
              <a:avLst/>
              <a:gdLst/>
              <a:ahLst/>
              <a:cxnLst/>
              <a:rect l="l" t="t" r="r" b="b"/>
              <a:pathLst>
                <a:path w="213994" h="50164">
                  <a:moveTo>
                    <a:pt x="213784" y="0"/>
                  </a:moveTo>
                  <a:lnTo>
                    <a:pt x="0" y="0"/>
                  </a:lnTo>
                  <a:lnTo>
                    <a:pt x="0" y="33758"/>
                  </a:lnTo>
                  <a:lnTo>
                    <a:pt x="213784" y="49694"/>
                  </a:lnTo>
                  <a:lnTo>
                    <a:pt x="213784" y="0"/>
                  </a:lnTo>
                  <a:close/>
                </a:path>
              </a:pathLst>
            </a:custGeom>
            <a:solidFill>
              <a:srgbClr val="87C0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17307284" y="3240487"/>
              <a:ext cx="352425" cy="93980"/>
            </a:xfrm>
            <a:custGeom>
              <a:avLst/>
              <a:gdLst/>
              <a:ahLst/>
              <a:cxnLst/>
              <a:rect l="l" t="t" r="r" b="b"/>
              <a:pathLst>
                <a:path w="352425" h="93979">
                  <a:moveTo>
                    <a:pt x="352408" y="0"/>
                  </a:moveTo>
                  <a:lnTo>
                    <a:pt x="0" y="0"/>
                  </a:lnTo>
                  <a:lnTo>
                    <a:pt x="0" y="93735"/>
                  </a:lnTo>
                  <a:lnTo>
                    <a:pt x="352408" y="93735"/>
                  </a:lnTo>
                  <a:lnTo>
                    <a:pt x="352408" y="0"/>
                  </a:lnTo>
                  <a:close/>
                </a:path>
              </a:pathLst>
            </a:custGeom>
            <a:solidFill>
              <a:srgbClr val="E7F1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17688255" y="3454977"/>
              <a:ext cx="114935" cy="148590"/>
            </a:xfrm>
            <a:custGeom>
              <a:avLst/>
              <a:gdLst/>
              <a:ahLst/>
              <a:cxnLst/>
              <a:rect l="l" t="t" r="r" b="b"/>
              <a:pathLst>
                <a:path w="114934" h="148589">
                  <a:moveTo>
                    <a:pt x="114554" y="0"/>
                  </a:moveTo>
                  <a:lnTo>
                    <a:pt x="3327" y="0"/>
                  </a:lnTo>
                  <a:lnTo>
                    <a:pt x="3327" y="7620"/>
                  </a:lnTo>
                  <a:lnTo>
                    <a:pt x="0" y="7620"/>
                  </a:lnTo>
                  <a:lnTo>
                    <a:pt x="0" y="148145"/>
                  </a:lnTo>
                  <a:lnTo>
                    <a:pt x="114554" y="148145"/>
                  </a:lnTo>
                  <a:lnTo>
                    <a:pt x="114554" y="7620"/>
                  </a:lnTo>
                  <a:lnTo>
                    <a:pt x="114554" y="0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17688252" y="3603114"/>
              <a:ext cx="114935" cy="92075"/>
            </a:xfrm>
            <a:custGeom>
              <a:avLst/>
              <a:gdLst/>
              <a:ahLst/>
              <a:cxnLst/>
              <a:rect l="l" t="t" r="r" b="b"/>
              <a:pathLst>
                <a:path w="114934" h="92075">
                  <a:moveTo>
                    <a:pt x="114645" y="0"/>
                  </a:moveTo>
                  <a:lnTo>
                    <a:pt x="0" y="0"/>
                  </a:lnTo>
                  <a:lnTo>
                    <a:pt x="0" y="84772"/>
                  </a:lnTo>
                  <a:lnTo>
                    <a:pt x="7130" y="91892"/>
                  </a:lnTo>
                  <a:lnTo>
                    <a:pt x="114645" y="91892"/>
                  </a:lnTo>
                  <a:lnTo>
                    <a:pt x="114645" y="0"/>
                  </a:lnTo>
                  <a:close/>
                </a:path>
              </a:pathLst>
            </a:custGeom>
            <a:solidFill>
              <a:srgbClr val="6F6F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17791745" y="2147814"/>
              <a:ext cx="786765" cy="1627505"/>
            </a:xfrm>
            <a:custGeom>
              <a:avLst/>
              <a:gdLst/>
              <a:ahLst/>
              <a:cxnLst/>
              <a:rect l="l" t="t" r="r" b="b"/>
              <a:pathLst>
                <a:path w="786765" h="1627504">
                  <a:moveTo>
                    <a:pt x="0" y="0"/>
                  </a:moveTo>
                  <a:lnTo>
                    <a:pt x="0" y="1528958"/>
                  </a:lnTo>
                  <a:lnTo>
                    <a:pt x="7697" y="1567090"/>
                  </a:lnTo>
                  <a:lnTo>
                    <a:pt x="59833" y="1619225"/>
                  </a:lnTo>
                  <a:lnTo>
                    <a:pt x="97976" y="1626924"/>
                  </a:lnTo>
                  <a:lnTo>
                    <a:pt x="589034" y="1626924"/>
                  </a:lnTo>
                  <a:lnTo>
                    <a:pt x="619709" y="1582233"/>
                  </a:lnTo>
                  <a:lnTo>
                    <a:pt x="643251" y="1543953"/>
                  </a:lnTo>
                  <a:lnTo>
                    <a:pt x="665175" y="1504611"/>
                  </a:lnTo>
                  <a:lnTo>
                    <a:pt x="685436" y="1464252"/>
                  </a:lnTo>
                  <a:lnTo>
                    <a:pt x="703986" y="1422923"/>
                  </a:lnTo>
                  <a:lnTo>
                    <a:pt x="720780" y="1380671"/>
                  </a:lnTo>
                  <a:lnTo>
                    <a:pt x="735772" y="1337541"/>
                  </a:lnTo>
                  <a:lnTo>
                    <a:pt x="748915" y="1293580"/>
                  </a:lnTo>
                  <a:lnTo>
                    <a:pt x="760163" y="1248833"/>
                  </a:lnTo>
                  <a:lnTo>
                    <a:pt x="769469" y="1203349"/>
                  </a:lnTo>
                  <a:lnTo>
                    <a:pt x="776788" y="1157172"/>
                  </a:lnTo>
                  <a:lnTo>
                    <a:pt x="782073" y="1110348"/>
                  </a:lnTo>
                  <a:lnTo>
                    <a:pt x="785278" y="1062925"/>
                  </a:lnTo>
                  <a:lnTo>
                    <a:pt x="786357" y="1014948"/>
                  </a:lnTo>
                  <a:lnTo>
                    <a:pt x="785278" y="966969"/>
                  </a:lnTo>
                  <a:lnTo>
                    <a:pt x="782073" y="919544"/>
                  </a:lnTo>
                  <a:lnTo>
                    <a:pt x="776788" y="872719"/>
                  </a:lnTo>
                  <a:lnTo>
                    <a:pt x="769469" y="826540"/>
                  </a:lnTo>
                  <a:lnTo>
                    <a:pt x="760163" y="781053"/>
                  </a:lnTo>
                  <a:lnTo>
                    <a:pt x="748915" y="736305"/>
                  </a:lnTo>
                  <a:lnTo>
                    <a:pt x="735772" y="692343"/>
                  </a:lnTo>
                  <a:lnTo>
                    <a:pt x="720780" y="649211"/>
                  </a:lnTo>
                  <a:lnTo>
                    <a:pt x="703986" y="606957"/>
                  </a:lnTo>
                  <a:lnTo>
                    <a:pt x="685436" y="565627"/>
                  </a:lnTo>
                  <a:lnTo>
                    <a:pt x="665175" y="525266"/>
                  </a:lnTo>
                  <a:lnTo>
                    <a:pt x="643251" y="485922"/>
                  </a:lnTo>
                  <a:lnTo>
                    <a:pt x="619709" y="447640"/>
                  </a:lnTo>
                  <a:lnTo>
                    <a:pt x="594596" y="410468"/>
                  </a:lnTo>
                  <a:lnTo>
                    <a:pt x="567957" y="374450"/>
                  </a:lnTo>
                  <a:lnTo>
                    <a:pt x="539841" y="339633"/>
                  </a:lnTo>
                  <a:lnTo>
                    <a:pt x="510291" y="306064"/>
                  </a:lnTo>
                  <a:lnTo>
                    <a:pt x="479355" y="273788"/>
                  </a:lnTo>
                  <a:lnTo>
                    <a:pt x="447080" y="242853"/>
                  </a:lnTo>
                  <a:lnTo>
                    <a:pt x="413511" y="213304"/>
                  </a:lnTo>
                  <a:lnTo>
                    <a:pt x="378694" y="185187"/>
                  </a:lnTo>
                  <a:lnTo>
                    <a:pt x="342676" y="158549"/>
                  </a:lnTo>
                  <a:lnTo>
                    <a:pt x="305503" y="133436"/>
                  </a:lnTo>
                  <a:lnTo>
                    <a:pt x="267221" y="109895"/>
                  </a:lnTo>
                  <a:lnTo>
                    <a:pt x="227877" y="87971"/>
                  </a:lnTo>
                  <a:lnTo>
                    <a:pt x="187517" y="67710"/>
                  </a:lnTo>
                  <a:lnTo>
                    <a:pt x="146186" y="49160"/>
                  </a:lnTo>
                  <a:lnTo>
                    <a:pt x="103932" y="32366"/>
                  </a:lnTo>
                  <a:lnTo>
                    <a:pt x="60801" y="17375"/>
                  </a:lnTo>
                  <a:lnTo>
                    <a:pt x="16839" y="4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17907151" y="2184740"/>
              <a:ext cx="671195" cy="1469390"/>
            </a:xfrm>
            <a:custGeom>
              <a:avLst/>
              <a:gdLst/>
              <a:ahLst/>
              <a:cxnLst/>
              <a:rect l="l" t="t" r="r" b="b"/>
              <a:pathLst>
                <a:path w="671194" h="1469389">
                  <a:moveTo>
                    <a:pt x="0" y="0"/>
                  </a:moveTo>
                  <a:lnTo>
                    <a:pt x="0" y="1412829"/>
                  </a:lnTo>
                  <a:lnTo>
                    <a:pt x="16487" y="1452632"/>
                  </a:lnTo>
                  <a:lnTo>
                    <a:pt x="56291" y="1469120"/>
                  </a:lnTo>
                  <a:lnTo>
                    <a:pt x="548969" y="1469120"/>
                  </a:lnTo>
                  <a:lnTo>
                    <a:pt x="570030" y="1427325"/>
                  </a:lnTo>
                  <a:lnTo>
                    <a:pt x="588580" y="1385996"/>
                  </a:lnTo>
                  <a:lnTo>
                    <a:pt x="605374" y="1343744"/>
                  </a:lnTo>
                  <a:lnTo>
                    <a:pt x="620366" y="1300614"/>
                  </a:lnTo>
                  <a:lnTo>
                    <a:pt x="633509" y="1256653"/>
                  </a:lnTo>
                  <a:lnTo>
                    <a:pt x="644757" y="1211907"/>
                  </a:lnTo>
                  <a:lnTo>
                    <a:pt x="654063" y="1166422"/>
                  </a:lnTo>
                  <a:lnTo>
                    <a:pt x="661382" y="1120245"/>
                  </a:lnTo>
                  <a:lnTo>
                    <a:pt x="666667" y="1073421"/>
                  </a:lnTo>
                  <a:lnTo>
                    <a:pt x="669872" y="1025998"/>
                  </a:lnTo>
                  <a:lnTo>
                    <a:pt x="670951" y="978021"/>
                  </a:lnTo>
                  <a:lnTo>
                    <a:pt x="669872" y="930042"/>
                  </a:lnTo>
                  <a:lnTo>
                    <a:pt x="666667" y="882617"/>
                  </a:lnTo>
                  <a:lnTo>
                    <a:pt x="661382" y="835792"/>
                  </a:lnTo>
                  <a:lnTo>
                    <a:pt x="654063" y="789613"/>
                  </a:lnTo>
                  <a:lnTo>
                    <a:pt x="644757" y="744127"/>
                  </a:lnTo>
                  <a:lnTo>
                    <a:pt x="633509" y="699379"/>
                  </a:lnTo>
                  <a:lnTo>
                    <a:pt x="620366" y="655416"/>
                  </a:lnTo>
                  <a:lnTo>
                    <a:pt x="605374" y="612284"/>
                  </a:lnTo>
                  <a:lnTo>
                    <a:pt x="588580" y="570030"/>
                  </a:lnTo>
                  <a:lnTo>
                    <a:pt x="570030" y="528700"/>
                  </a:lnTo>
                  <a:lnTo>
                    <a:pt x="549769" y="488340"/>
                  </a:lnTo>
                  <a:lnTo>
                    <a:pt x="527845" y="448995"/>
                  </a:lnTo>
                  <a:lnTo>
                    <a:pt x="504303" y="410714"/>
                  </a:lnTo>
                  <a:lnTo>
                    <a:pt x="479190" y="373541"/>
                  </a:lnTo>
                  <a:lnTo>
                    <a:pt x="452552" y="337523"/>
                  </a:lnTo>
                  <a:lnTo>
                    <a:pt x="424435" y="302706"/>
                  </a:lnTo>
                  <a:lnTo>
                    <a:pt x="394885" y="269137"/>
                  </a:lnTo>
                  <a:lnTo>
                    <a:pt x="363950" y="236862"/>
                  </a:lnTo>
                  <a:lnTo>
                    <a:pt x="331674" y="205926"/>
                  </a:lnTo>
                  <a:lnTo>
                    <a:pt x="298105" y="176377"/>
                  </a:lnTo>
                  <a:lnTo>
                    <a:pt x="263288" y="148260"/>
                  </a:lnTo>
                  <a:lnTo>
                    <a:pt x="227270" y="121623"/>
                  </a:lnTo>
                  <a:lnTo>
                    <a:pt x="190097" y="96510"/>
                  </a:lnTo>
                  <a:lnTo>
                    <a:pt x="151815" y="72968"/>
                  </a:lnTo>
                  <a:lnTo>
                    <a:pt x="112471" y="51044"/>
                  </a:lnTo>
                  <a:lnTo>
                    <a:pt x="72111" y="30784"/>
                  </a:lnTo>
                  <a:lnTo>
                    <a:pt x="30780" y="12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17978297" y="2215091"/>
              <a:ext cx="600075" cy="1360170"/>
            </a:xfrm>
            <a:custGeom>
              <a:avLst/>
              <a:gdLst/>
              <a:ahLst/>
              <a:cxnLst/>
              <a:rect l="l" t="t" r="r" b="b"/>
              <a:pathLst>
                <a:path w="600075" h="1360170">
                  <a:moveTo>
                    <a:pt x="0" y="0"/>
                  </a:moveTo>
                  <a:lnTo>
                    <a:pt x="0" y="1331454"/>
                  </a:lnTo>
                  <a:lnTo>
                    <a:pt x="28459" y="1359914"/>
                  </a:lnTo>
                  <a:lnTo>
                    <a:pt x="515520" y="1359914"/>
                  </a:lnTo>
                  <a:lnTo>
                    <a:pt x="534230" y="1313394"/>
                  </a:lnTo>
                  <a:lnTo>
                    <a:pt x="549222" y="1270264"/>
                  </a:lnTo>
                  <a:lnTo>
                    <a:pt x="562365" y="1226303"/>
                  </a:lnTo>
                  <a:lnTo>
                    <a:pt x="573612" y="1181556"/>
                  </a:lnTo>
                  <a:lnTo>
                    <a:pt x="582919" y="1136072"/>
                  </a:lnTo>
                  <a:lnTo>
                    <a:pt x="590238" y="1089894"/>
                  </a:lnTo>
                  <a:lnTo>
                    <a:pt x="595523" y="1043071"/>
                  </a:lnTo>
                  <a:lnTo>
                    <a:pt x="598728" y="995648"/>
                  </a:lnTo>
                  <a:lnTo>
                    <a:pt x="599806" y="947671"/>
                  </a:lnTo>
                  <a:lnTo>
                    <a:pt x="598728" y="899692"/>
                  </a:lnTo>
                  <a:lnTo>
                    <a:pt x="595523" y="852267"/>
                  </a:lnTo>
                  <a:lnTo>
                    <a:pt x="590238" y="805442"/>
                  </a:lnTo>
                  <a:lnTo>
                    <a:pt x="582919" y="759263"/>
                  </a:lnTo>
                  <a:lnTo>
                    <a:pt x="573612" y="713776"/>
                  </a:lnTo>
                  <a:lnTo>
                    <a:pt x="562365" y="669028"/>
                  </a:lnTo>
                  <a:lnTo>
                    <a:pt x="549222" y="625066"/>
                  </a:lnTo>
                  <a:lnTo>
                    <a:pt x="534230" y="581934"/>
                  </a:lnTo>
                  <a:lnTo>
                    <a:pt x="517436" y="539680"/>
                  </a:lnTo>
                  <a:lnTo>
                    <a:pt x="498885" y="498350"/>
                  </a:lnTo>
                  <a:lnTo>
                    <a:pt x="478625" y="457989"/>
                  </a:lnTo>
                  <a:lnTo>
                    <a:pt x="456700" y="418645"/>
                  </a:lnTo>
                  <a:lnTo>
                    <a:pt x="433158" y="380363"/>
                  </a:lnTo>
                  <a:lnTo>
                    <a:pt x="408045" y="343190"/>
                  </a:lnTo>
                  <a:lnTo>
                    <a:pt x="381407" y="307173"/>
                  </a:lnTo>
                  <a:lnTo>
                    <a:pt x="353290" y="272356"/>
                  </a:lnTo>
                  <a:lnTo>
                    <a:pt x="323741" y="238787"/>
                  </a:lnTo>
                  <a:lnTo>
                    <a:pt x="292805" y="206511"/>
                  </a:lnTo>
                  <a:lnTo>
                    <a:pt x="260530" y="175576"/>
                  </a:lnTo>
                  <a:lnTo>
                    <a:pt x="226960" y="146027"/>
                  </a:lnTo>
                  <a:lnTo>
                    <a:pt x="192143" y="117910"/>
                  </a:lnTo>
                  <a:lnTo>
                    <a:pt x="156125" y="91272"/>
                  </a:lnTo>
                  <a:lnTo>
                    <a:pt x="118952" y="66159"/>
                  </a:lnTo>
                  <a:lnTo>
                    <a:pt x="80671" y="42618"/>
                  </a:lnTo>
                  <a:lnTo>
                    <a:pt x="41327" y="20694"/>
                  </a:lnTo>
                  <a:lnTo>
                    <a:pt x="966" y="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18161194" y="2326162"/>
              <a:ext cx="78740" cy="1102995"/>
            </a:xfrm>
            <a:custGeom>
              <a:avLst/>
              <a:gdLst/>
              <a:ahLst/>
              <a:cxnLst/>
              <a:rect l="l" t="t" r="r" b="b"/>
              <a:pathLst>
                <a:path w="78740" h="1102995">
                  <a:moveTo>
                    <a:pt x="0" y="0"/>
                  </a:moveTo>
                  <a:lnTo>
                    <a:pt x="0" y="1037286"/>
                  </a:lnTo>
                  <a:lnTo>
                    <a:pt x="5127" y="1062687"/>
                  </a:lnTo>
                  <a:lnTo>
                    <a:pt x="19111" y="1083428"/>
                  </a:lnTo>
                  <a:lnTo>
                    <a:pt x="39853" y="1097413"/>
                  </a:lnTo>
                  <a:lnTo>
                    <a:pt x="65254" y="1102540"/>
                  </a:lnTo>
                  <a:lnTo>
                    <a:pt x="78238" y="1102540"/>
                  </a:lnTo>
                  <a:lnTo>
                    <a:pt x="78238" y="65084"/>
                  </a:lnTo>
                  <a:lnTo>
                    <a:pt x="77632" y="64504"/>
                  </a:lnTo>
                  <a:lnTo>
                    <a:pt x="44063" y="34955"/>
                  </a:lnTo>
                  <a:lnTo>
                    <a:pt x="9246" y="68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18332725" y="2488856"/>
              <a:ext cx="78740" cy="940435"/>
            </a:xfrm>
            <a:custGeom>
              <a:avLst/>
              <a:gdLst/>
              <a:ahLst/>
              <a:cxnLst/>
              <a:rect l="l" t="t" r="r" b="b"/>
              <a:pathLst>
                <a:path w="78740" h="940435">
                  <a:moveTo>
                    <a:pt x="0" y="0"/>
                  </a:moveTo>
                  <a:lnTo>
                    <a:pt x="0" y="939840"/>
                  </a:lnTo>
                  <a:lnTo>
                    <a:pt x="12983" y="939840"/>
                  </a:lnTo>
                  <a:lnTo>
                    <a:pt x="38384" y="934713"/>
                  </a:lnTo>
                  <a:lnTo>
                    <a:pt x="59126" y="920728"/>
                  </a:lnTo>
                  <a:lnTo>
                    <a:pt x="73110" y="899986"/>
                  </a:lnTo>
                  <a:lnTo>
                    <a:pt x="78238" y="874586"/>
                  </a:lnTo>
                  <a:lnTo>
                    <a:pt x="78238" y="105870"/>
                  </a:lnTo>
                  <a:lnTo>
                    <a:pt x="53617" y="69426"/>
                  </a:lnTo>
                  <a:lnTo>
                    <a:pt x="26979" y="33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17467866" y="3240561"/>
              <a:ext cx="31750" cy="93980"/>
            </a:xfrm>
            <a:custGeom>
              <a:avLst/>
              <a:gdLst/>
              <a:ahLst/>
              <a:cxnLst/>
              <a:rect l="l" t="t" r="r" b="b"/>
              <a:pathLst>
                <a:path w="31750" h="93979">
                  <a:moveTo>
                    <a:pt x="31224" y="0"/>
                  </a:moveTo>
                  <a:lnTo>
                    <a:pt x="0" y="0"/>
                  </a:lnTo>
                  <a:lnTo>
                    <a:pt x="0" y="93662"/>
                  </a:lnTo>
                  <a:lnTo>
                    <a:pt x="31224" y="93662"/>
                  </a:lnTo>
                  <a:lnTo>
                    <a:pt x="31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17467866" y="3240561"/>
              <a:ext cx="13335" cy="93980"/>
            </a:xfrm>
            <a:custGeom>
              <a:avLst/>
              <a:gdLst/>
              <a:ahLst/>
              <a:cxnLst/>
              <a:rect l="l" t="t" r="r" b="b"/>
              <a:pathLst>
                <a:path w="13334" h="93979">
                  <a:moveTo>
                    <a:pt x="13099" y="0"/>
                  </a:moveTo>
                  <a:lnTo>
                    <a:pt x="0" y="0"/>
                  </a:lnTo>
                  <a:lnTo>
                    <a:pt x="0" y="93662"/>
                  </a:lnTo>
                  <a:lnTo>
                    <a:pt x="13099" y="93662"/>
                  </a:lnTo>
                  <a:lnTo>
                    <a:pt x="13099" y="0"/>
                  </a:lnTo>
                  <a:close/>
                </a:path>
              </a:pathLst>
            </a:custGeom>
            <a:solidFill>
              <a:srgbClr val="CDE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17307278" y="3240548"/>
              <a:ext cx="352425" cy="26034"/>
            </a:xfrm>
            <a:custGeom>
              <a:avLst/>
              <a:gdLst/>
              <a:ahLst/>
              <a:cxnLst/>
              <a:rect l="l" t="t" r="r" b="b"/>
              <a:pathLst>
                <a:path w="352425" h="26035">
                  <a:moveTo>
                    <a:pt x="352408" y="0"/>
                  </a:moveTo>
                  <a:lnTo>
                    <a:pt x="191805" y="0"/>
                  </a:lnTo>
                  <a:lnTo>
                    <a:pt x="191805" y="18774"/>
                  </a:lnTo>
                  <a:lnTo>
                    <a:pt x="352408" y="26020"/>
                  </a:lnTo>
                  <a:lnTo>
                    <a:pt x="352408" y="0"/>
                  </a:lnTo>
                  <a:close/>
                </a:path>
                <a:path w="352425" h="26035">
                  <a:moveTo>
                    <a:pt x="160581" y="0"/>
                  </a:moveTo>
                  <a:lnTo>
                    <a:pt x="0" y="0"/>
                  </a:lnTo>
                  <a:lnTo>
                    <a:pt x="0" y="10104"/>
                  </a:lnTo>
                  <a:lnTo>
                    <a:pt x="160581" y="17350"/>
                  </a:lnTo>
                  <a:lnTo>
                    <a:pt x="160581" y="0"/>
                  </a:lnTo>
                  <a:close/>
                </a:path>
              </a:pathLst>
            </a:custGeom>
            <a:solidFill>
              <a:srgbClr val="7AB9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17480960" y="324055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125" y="0"/>
                  </a:moveTo>
                  <a:lnTo>
                    <a:pt x="0" y="0"/>
                  </a:lnTo>
                  <a:lnTo>
                    <a:pt x="0" y="17926"/>
                  </a:lnTo>
                  <a:lnTo>
                    <a:pt x="18125" y="18753"/>
                  </a:lnTo>
                  <a:lnTo>
                    <a:pt x="18125" y="0"/>
                  </a:lnTo>
                  <a:close/>
                </a:path>
              </a:pathLst>
            </a:custGeom>
            <a:solidFill>
              <a:srgbClr val="87C0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17467857" y="3240554"/>
              <a:ext cx="13335" cy="18415"/>
            </a:xfrm>
            <a:custGeom>
              <a:avLst/>
              <a:gdLst/>
              <a:ahLst/>
              <a:cxnLst/>
              <a:rect l="l" t="t" r="r" b="b"/>
              <a:pathLst>
                <a:path w="13334" h="18414">
                  <a:moveTo>
                    <a:pt x="13099" y="0"/>
                  </a:moveTo>
                  <a:lnTo>
                    <a:pt x="0" y="0"/>
                  </a:lnTo>
                  <a:lnTo>
                    <a:pt x="0" y="17350"/>
                  </a:lnTo>
                  <a:lnTo>
                    <a:pt x="13099" y="17926"/>
                  </a:lnTo>
                  <a:lnTo>
                    <a:pt x="13099" y="0"/>
                  </a:lnTo>
                  <a:close/>
                </a:path>
              </a:pathLst>
            </a:custGeom>
            <a:solidFill>
              <a:srgbClr val="6FAE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17407316" y="3405707"/>
              <a:ext cx="200025" cy="71755"/>
            </a:xfrm>
            <a:custGeom>
              <a:avLst/>
              <a:gdLst/>
              <a:ahLst/>
              <a:cxnLst/>
              <a:rect l="l" t="t" r="r" b="b"/>
              <a:pathLst>
                <a:path w="200025" h="71754">
                  <a:moveTo>
                    <a:pt x="193145" y="0"/>
                  </a:moveTo>
                  <a:lnTo>
                    <a:pt x="0" y="0"/>
                  </a:lnTo>
                  <a:lnTo>
                    <a:pt x="65704" y="71495"/>
                  </a:lnTo>
                  <a:lnTo>
                    <a:pt x="185313" y="71495"/>
                  </a:lnTo>
                  <a:lnTo>
                    <a:pt x="193145" y="71495"/>
                  </a:lnTo>
                  <a:lnTo>
                    <a:pt x="199491" y="65149"/>
                  </a:lnTo>
                  <a:lnTo>
                    <a:pt x="199491" y="6355"/>
                  </a:lnTo>
                  <a:lnTo>
                    <a:pt x="193145" y="0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17355088" y="3405707"/>
              <a:ext cx="118110" cy="71755"/>
            </a:xfrm>
            <a:custGeom>
              <a:avLst/>
              <a:gdLst/>
              <a:ahLst/>
              <a:cxnLst/>
              <a:rect l="l" t="t" r="r" b="b"/>
              <a:pathLst>
                <a:path w="118109" h="71754">
                  <a:moveTo>
                    <a:pt x="52228" y="0"/>
                  </a:moveTo>
                  <a:lnTo>
                    <a:pt x="6334" y="0"/>
                  </a:lnTo>
                  <a:lnTo>
                    <a:pt x="0" y="6324"/>
                  </a:lnTo>
                  <a:lnTo>
                    <a:pt x="0" y="65181"/>
                  </a:lnTo>
                  <a:lnTo>
                    <a:pt x="6334" y="71495"/>
                  </a:lnTo>
                  <a:lnTo>
                    <a:pt x="117933" y="71495"/>
                  </a:lnTo>
                  <a:lnTo>
                    <a:pt x="52228" y="0"/>
                  </a:lnTo>
                  <a:close/>
                </a:path>
              </a:pathLst>
            </a:custGeom>
            <a:solidFill>
              <a:srgbClr val="6F6F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17545292" y="3680656"/>
              <a:ext cx="61594" cy="134620"/>
            </a:xfrm>
            <a:custGeom>
              <a:avLst/>
              <a:gdLst/>
              <a:ahLst/>
              <a:cxnLst/>
              <a:rect l="l" t="t" r="r" b="b"/>
              <a:pathLst>
                <a:path w="61594" h="134620">
                  <a:moveTo>
                    <a:pt x="61518" y="7620"/>
                  </a:moveTo>
                  <a:lnTo>
                    <a:pt x="58204" y="7620"/>
                  </a:lnTo>
                  <a:lnTo>
                    <a:pt x="58204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27000"/>
                  </a:lnTo>
                  <a:lnTo>
                    <a:pt x="0" y="134620"/>
                  </a:lnTo>
                  <a:lnTo>
                    <a:pt x="57899" y="134620"/>
                  </a:lnTo>
                  <a:lnTo>
                    <a:pt x="57899" y="127000"/>
                  </a:lnTo>
                  <a:lnTo>
                    <a:pt x="61518" y="127000"/>
                  </a:lnTo>
                  <a:lnTo>
                    <a:pt x="61518" y="7620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17431343" y="3680348"/>
              <a:ext cx="114300" cy="135255"/>
            </a:xfrm>
            <a:custGeom>
              <a:avLst/>
              <a:gdLst/>
              <a:ahLst/>
              <a:cxnLst/>
              <a:rect l="l" t="t" r="r" b="b"/>
              <a:pathLst>
                <a:path w="114300" h="135254">
                  <a:moveTo>
                    <a:pt x="113954" y="0"/>
                  </a:moveTo>
                  <a:lnTo>
                    <a:pt x="0" y="0"/>
                  </a:lnTo>
                  <a:lnTo>
                    <a:pt x="0" y="134927"/>
                  </a:lnTo>
                  <a:lnTo>
                    <a:pt x="113954" y="134927"/>
                  </a:lnTo>
                  <a:lnTo>
                    <a:pt x="113954" y="0"/>
                  </a:lnTo>
                  <a:close/>
                </a:path>
              </a:pathLst>
            </a:custGeom>
            <a:solidFill>
              <a:srgbClr val="6F6F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17374070" y="3680364"/>
              <a:ext cx="57785" cy="134620"/>
            </a:xfrm>
            <a:custGeom>
              <a:avLst/>
              <a:gdLst/>
              <a:ahLst/>
              <a:cxnLst/>
              <a:rect l="l" t="t" r="r" b="b"/>
              <a:pathLst>
                <a:path w="57784" h="134620">
                  <a:moveTo>
                    <a:pt x="57315" y="0"/>
                  </a:moveTo>
                  <a:lnTo>
                    <a:pt x="3683" y="0"/>
                  </a:lnTo>
                  <a:lnTo>
                    <a:pt x="3683" y="7620"/>
                  </a:lnTo>
                  <a:lnTo>
                    <a:pt x="0" y="7620"/>
                  </a:lnTo>
                  <a:lnTo>
                    <a:pt x="0" y="127000"/>
                  </a:lnTo>
                  <a:lnTo>
                    <a:pt x="3340" y="127000"/>
                  </a:lnTo>
                  <a:lnTo>
                    <a:pt x="3340" y="134620"/>
                  </a:lnTo>
                  <a:lnTo>
                    <a:pt x="57315" y="134620"/>
                  </a:lnTo>
                  <a:lnTo>
                    <a:pt x="57315" y="127000"/>
                  </a:lnTo>
                  <a:lnTo>
                    <a:pt x="57315" y="7620"/>
                  </a:lnTo>
                  <a:lnTo>
                    <a:pt x="57315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17431384" y="3815275"/>
              <a:ext cx="143510" cy="203200"/>
            </a:xfrm>
            <a:custGeom>
              <a:avLst/>
              <a:gdLst/>
              <a:ahLst/>
              <a:cxnLst/>
              <a:rect l="l" t="t" r="r" b="b"/>
              <a:pathLst>
                <a:path w="143509" h="203200">
                  <a:moveTo>
                    <a:pt x="143493" y="0"/>
                  </a:moveTo>
                  <a:lnTo>
                    <a:pt x="0" y="0"/>
                  </a:lnTo>
                  <a:lnTo>
                    <a:pt x="56605" y="203145"/>
                  </a:lnTo>
                  <a:lnTo>
                    <a:pt x="143493" y="203145"/>
                  </a:lnTo>
                  <a:lnTo>
                    <a:pt x="143493" y="0"/>
                  </a:lnTo>
                  <a:close/>
                </a:path>
              </a:pathLst>
            </a:custGeom>
            <a:solidFill>
              <a:srgbClr val="A2A2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17574679" y="3603115"/>
              <a:ext cx="113664" cy="60325"/>
            </a:xfrm>
            <a:custGeom>
              <a:avLst/>
              <a:gdLst/>
              <a:ahLst/>
              <a:cxnLst/>
              <a:rect l="l" t="t" r="r" b="b"/>
              <a:pathLst>
                <a:path w="113665" h="60325">
                  <a:moveTo>
                    <a:pt x="113619" y="0"/>
                  </a:moveTo>
                  <a:lnTo>
                    <a:pt x="0" y="0"/>
                  </a:lnTo>
                  <a:lnTo>
                    <a:pt x="0" y="60207"/>
                  </a:lnTo>
                  <a:lnTo>
                    <a:pt x="113619" y="60207"/>
                  </a:lnTo>
                  <a:lnTo>
                    <a:pt x="113619" y="0"/>
                  </a:lnTo>
                  <a:close/>
                </a:path>
              </a:pathLst>
            </a:custGeom>
            <a:solidFill>
              <a:srgbClr val="7F81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17431384" y="3477196"/>
              <a:ext cx="143510" cy="203200"/>
            </a:xfrm>
            <a:custGeom>
              <a:avLst/>
              <a:gdLst/>
              <a:ahLst/>
              <a:cxnLst/>
              <a:rect l="l" t="t" r="r" b="b"/>
              <a:pathLst>
                <a:path w="143509" h="203200">
                  <a:moveTo>
                    <a:pt x="143493" y="0"/>
                  </a:moveTo>
                  <a:lnTo>
                    <a:pt x="0" y="0"/>
                  </a:lnTo>
                  <a:lnTo>
                    <a:pt x="56605" y="203156"/>
                  </a:lnTo>
                  <a:lnTo>
                    <a:pt x="143493" y="203156"/>
                  </a:lnTo>
                  <a:lnTo>
                    <a:pt x="143493" y="0"/>
                  </a:lnTo>
                  <a:close/>
                </a:path>
              </a:pathLst>
            </a:custGeom>
            <a:solidFill>
              <a:srgbClr val="A2A2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17219440" y="2597934"/>
              <a:ext cx="528320" cy="642620"/>
            </a:xfrm>
            <a:custGeom>
              <a:avLst/>
              <a:gdLst/>
              <a:ahLst/>
              <a:cxnLst/>
              <a:rect l="l" t="t" r="r" b="b"/>
              <a:pathLst>
                <a:path w="528319" h="642619">
                  <a:moveTo>
                    <a:pt x="452164" y="0"/>
                  </a:moveTo>
                  <a:lnTo>
                    <a:pt x="75913" y="0"/>
                  </a:lnTo>
                  <a:lnTo>
                    <a:pt x="60958" y="2798"/>
                  </a:lnTo>
                  <a:lnTo>
                    <a:pt x="34951" y="36742"/>
                  </a:lnTo>
                  <a:lnTo>
                    <a:pt x="25245" y="134673"/>
                  </a:lnTo>
                  <a:lnTo>
                    <a:pt x="21418" y="178271"/>
                  </a:lnTo>
                  <a:lnTo>
                    <a:pt x="17524" y="226401"/>
                  </a:lnTo>
                  <a:lnTo>
                    <a:pt x="13702" y="278496"/>
                  </a:lnTo>
                  <a:lnTo>
                    <a:pt x="10090" y="333991"/>
                  </a:lnTo>
                  <a:lnTo>
                    <a:pt x="6825" y="392318"/>
                  </a:lnTo>
                  <a:lnTo>
                    <a:pt x="4046" y="452911"/>
                  </a:lnTo>
                  <a:lnTo>
                    <a:pt x="1890" y="515204"/>
                  </a:lnTo>
                  <a:lnTo>
                    <a:pt x="495" y="578628"/>
                  </a:lnTo>
                  <a:lnTo>
                    <a:pt x="0" y="642619"/>
                  </a:lnTo>
                  <a:lnTo>
                    <a:pt x="528078" y="642619"/>
                  </a:lnTo>
                  <a:lnTo>
                    <a:pt x="527582" y="578628"/>
                  </a:lnTo>
                  <a:lnTo>
                    <a:pt x="526186" y="515204"/>
                  </a:lnTo>
                  <a:lnTo>
                    <a:pt x="524028" y="452911"/>
                  </a:lnTo>
                  <a:lnTo>
                    <a:pt x="521247" y="392318"/>
                  </a:lnTo>
                  <a:lnTo>
                    <a:pt x="517980" y="333991"/>
                  </a:lnTo>
                  <a:lnTo>
                    <a:pt x="514365" y="278496"/>
                  </a:lnTo>
                  <a:lnTo>
                    <a:pt x="510540" y="226401"/>
                  </a:lnTo>
                  <a:lnTo>
                    <a:pt x="506644" y="178271"/>
                  </a:lnTo>
                  <a:lnTo>
                    <a:pt x="502815" y="134673"/>
                  </a:lnTo>
                  <a:lnTo>
                    <a:pt x="499189" y="96175"/>
                  </a:lnTo>
                  <a:lnTo>
                    <a:pt x="493105" y="36742"/>
                  </a:lnTo>
                  <a:lnTo>
                    <a:pt x="467110" y="2798"/>
                  </a:lnTo>
                  <a:lnTo>
                    <a:pt x="4521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0" name="object 190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7424999" y="3005352"/>
              <a:ext cx="122027" cy="157398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17466529" y="3194429"/>
              <a:ext cx="34290" cy="46355"/>
            </a:xfrm>
            <a:custGeom>
              <a:avLst/>
              <a:gdLst/>
              <a:ahLst/>
              <a:cxnLst/>
              <a:rect l="l" t="t" r="r" b="b"/>
              <a:pathLst>
                <a:path w="34290" h="46355">
                  <a:moveTo>
                    <a:pt x="16941" y="0"/>
                  </a:moveTo>
                  <a:lnTo>
                    <a:pt x="0" y="46124"/>
                  </a:lnTo>
                  <a:lnTo>
                    <a:pt x="33883" y="46124"/>
                  </a:lnTo>
                  <a:lnTo>
                    <a:pt x="16941" y="0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16802051" y="3916582"/>
              <a:ext cx="1456055" cy="294640"/>
            </a:xfrm>
            <a:custGeom>
              <a:avLst/>
              <a:gdLst/>
              <a:ahLst/>
              <a:cxnLst/>
              <a:rect l="l" t="t" r="r" b="b"/>
              <a:pathLst>
                <a:path w="1456055" h="294639">
                  <a:moveTo>
                    <a:pt x="1455812" y="0"/>
                  </a:moveTo>
                  <a:lnTo>
                    <a:pt x="0" y="0"/>
                  </a:lnTo>
                  <a:lnTo>
                    <a:pt x="19035" y="18244"/>
                  </a:lnTo>
                  <a:lnTo>
                    <a:pt x="52603" y="47792"/>
                  </a:lnTo>
                  <a:lnTo>
                    <a:pt x="87419" y="75908"/>
                  </a:lnTo>
                  <a:lnTo>
                    <a:pt x="123436" y="102544"/>
                  </a:lnTo>
                  <a:lnTo>
                    <a:pt x="160607" y="127656"/>
                  </a:lnTo>
                  <a:lnTo>
                    <a:pt x="198888" y="151197"/>
                  </a:lnTo>
                  <a:lnTo>
                    <a:pt x="238231" y="173120"/>
                  </a:lnTo>
                  <a:lnTo>
                    <a:pt x="278590" y="193379"/>
                  </a:lnTo>
                  <a:lnTo>
                    <a:pt x="319919" y="211929"/>
                  </a:lnTo>
                  <a:lnTo>
                    <a:pt x="362172" y="228722"/>
                  </a:lnTo>
                  <a:lnTo>
                    <a:pt x="405302" y="243713"/>
                  </a:lnTo>
                  <a:lnTo>
                    <a:pt x="449263" y="256855"/>
                  </a:lnTo>
                  <a:lnTo>
                    <a:pt x="494010" y="268102"/>
                  </a:lnTo>
                  <a:lnTo>
                    <a:pt x="539495" y="277408"/>
                  </a:lnTo>
                  <a:lnTo>
                    <a:pt x="585672" y="284726"/>
                  </a:lnTo>
                  <a:lnTo>
                    <a:pt x="632496" y="290011"/>
                  </a:lnTo>
                  <a:lnTo>
                    <a:pt x="679919" y="293216"/>
                  </a:lnTo>
                  <a:lnTo>
                    <a:pt x="727896" y="294305"/>
                  </a:lnTo>
                  <a:lnTo>
                    <a:pt x="775874" y="293216"/>
                  </a:lnTo>
                  <a:lnTo>
                    <a:pt x="823298" y="290011"/>
                  </a:lnTo>
                  <a:lnTo>
                    <a:pt x="870123" y="284726"/>
                  </a:lnTo>
                  <a:lnTo>
                    <a:pt x="916301" y="277408"/>
                  </a:lnTo>
                  <a:lnTo>
                    <a:pt x="961787" y="268102"/>
                  </a:lnTo>
                  <a:lnTo>
                    <a:pt x="1006535" y="256855"/>
                  </a:lnTo>
                  <a:lnTo>
                    <a:pt x="1050497" y="243713"/>
                  </a:lnTo>
                  <a:lnTo>
                    <a:pt x="1093628" y="228722"/>
                  </a:lnTo>
                  <a:lnTo>
                    <a:pt x="1135882" y="211929"/>
                  </a:lnTo>
                  <a:lnTo>
                    <a:pt x="1177213" y="193379"/>
                  </a:lnTo>
                  <a:lnTo>
                    <a:pt x="1217573" y="173120"/>
                  </a:lnTo>
                  <a:lnTo>
                    <a:pt x="1256917" y="151197"/>
                  </a:lnTo>
                  <a:lnTo>
                    <a:pt x="1295199" y="127656"/>
                  </a:lnTo>
                  <a:lnTo>
                    <a:pt x="1332372" y="102544"/>
                  </a:lnTo>
                  <a:lnTo>
                    <a:pt x="1368390" y="75908"/>
                  </a:lnTo>
                  <a:lnTo>
                    <a:pt x="1403207" y="47792"/>
                  </a:lnTo>
                  <a:lnTo>
                    <a:pt x="1436776" y="18244"/>
                  </a:lnTo>
                  <a:lnTo>
                    <a:pt x="1455812" y="0"/>
                  </a:lnTo>
                  <a:close/>
                </a:path>
              </a:pathLst>
            </a:custGeom>
            <a:solidFill>
              <a:srgbClr val="4125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13618705" y="7005199"/>
              <a:ext cx="1449070" cy="103505"/>
            </a:xfrm>
            <a:custGeom>
              <a:avLst/>
              <a:gdLst/>
              <a:ahLst/>
              <a:cxnLst/>
              <a:rect l="l" t="t" r="r" b="b"/>
              <a:pathLst>
                <a:path w="1449069" h="103504">
                  <a:moveTo>
                    <a:pt x="11671" y="0"/>
                  </a:moveTo>
                  <a:lnTo>
                    <a:pt x="0" y="0"/>
                  </a:lnTo>
                  <a:lnTo>
                    <a:pt x="0" y="103212"/>
                  </a:lnTo>
                  <a:lnTo>
                    <a:pt x="11671" y="103212"/>
                  </a:lnTo>
                  <a:lnTo>
                    <a:pt x="11671" y="0"/>
                  </a:lnTo>
                  <a:close/>
                </a:path>
                <a:path w="1449069" h="103504">
                  <a:moveTo>
                    <a:pt x="1448752" y="0"/>
                  </a:moveTo>
                  <a:lnTo>
                    <a:pt x="1437093" y="0"/>
                  </a:lnTo>
                  <a:lnTo>
                    <a:pt x="1437093" y="103212"/>
                  </a:lnTo>
                  <a:lnTo>
                    <a:pt x="1448752" y="103212"/>
                  </a:lnTo>
                  <a:lnTo>
                    <a:pt x="1448752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/>
            <p:cNvSpPr/>
            <p:nvPr/>
          </p:nvSpPr>
          <p:spPr>
            <a:xfrm>
              <a:off x="12905251" y="5463729"/>
              <a:ext cx="1437640" cy="1539240"/>
            </a:xfrm>
            <a:custGeom>
              <a:avLst/>
              <a:gdLst/>
              <a:ahLst/>
              <a:cxnLst/>
              <a:rect l="l" t="t" r="r" b="b"/>
              <a:pathLst>
                <a:path w="1437640" h="1539240">
                  <a:moveTo>
                    <a:pt x="1437348" y="0"/>
                  </a:moveTo>
                  <a:lnTo>
                    <a:pt x="0" y="0"/>
                  </a:lnTo>
                  <a:lnTo>
                    <a:pt x="0" y="1538790"/>
                  </a:lnTo>
                  <a:lnTo>
                    <a:pt x="1437348" y="1538790"/>
                  </a:lnTo>
                  <a:lnTo>
                    <a:pt x="1437348" y="0"/>
                  </a:lnTo>
                  <a:close/>
                </a:path>
              </a:pathLst>
            </a:custGeom>
            <a:solidFill>
              <a:srgbClr val="86C1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13293497" y="2771082"/>
              <a:ext cx="2484755" cy="4231640"/>
            </a:xfrm>
            <a:custGeom>
              <a:avLst/>
              <a:gdLst/>
              <a:ahLst/>
              <a:cxnLst/>
              <a:rect l="l" t="t" r="r" b="b"/>
              <a:pathLst>
                <a:path w="2484755" h="4231640">
                  <a:moveTo>
                    <a:pt x="2096262" y="1048131"/>
                  </a:moveTo>
                  <a:lnTo>
                    <a:pt x="2095182" y="1000150"/>
                  </a:lnTo>
                  <a:lnTo>
                    <a:pt x="2091982" y="952728"/>
                  </a:lnTo>
                  <a:lnTo>
                    <a:pt x="2086698" y="905903"/>
                  </a:lnTo>
                  <a:lnTo>
                    <a:pt x="2079383" y="859726"/>
                  </a:lnTo>
                  <a:lnTo>
                    <a:pt x="2070074" y="814247"/>
                  </a:lnTo>
                  <a:lnTo>
                    <a:pt x="2058822" y="769505"/>
                  </a:lnTo>
                  <a:lnTo>
                    <a:pt x="2045677" y="725538"/>
                  </a:lnTo>
                  <a:lnTo>
                    <a:pt x="2030691" y="682409"/>
                  </a:lnTo>
                  <a:lnTo>
                    <a:pt x="2013902" y="640156"/>
                  </a:lnTo>
                  <a:lnTo>
                    <a:pt x="1995347" y="598830"/>
                  </a:lnTo>
                  <a:lnTo>
                    <a:pt x="1975091" y="558469"/>
                  </a:lnTo>
                  <a:lnTo>
                    <a:pt x="1953158" y="519125"/>
                  </a:lnTo>
                  <a:lnTo>
                    <a:pt x="1929625" y="480847"/>
                  </a:lnTo>
                  <a:lnTo>
                    <a:pt x="1904504" y="443674"/>
                  </a:lnTo>
                  <a:lnTo>
                    <a:pt x="1877872" y="407657"/>
                  </a:lnTo>
                  <a:lnTo>
                    <a:pt x="1849755" y="372833"/>
                  </a:lnTo>
                  <a:lnTo>
                    <a:pt x="1820202" y="339267"/>
                  </a:lnTo>
                  <a:lnTo>
                    <a:pt x="1789264" y="306997"/>
                  </a:lnTo>
                  <a:lnTo>
                    <a:pt x="1756994" y="276059"/>
                  </a:lnTo>
                  <a:lnTo>
                    <a:pt x="1723428" y="246507"/>
                  </a:lnTo>
                  <a:lnTo>
                    <a:pt x="1688617" y="218389"/>
                  </a:lnTo>
                  <a:lnTo>
                    <a:pt x="1652587" y="191757"/>
                  </a:lnTo>
                  <a:lnTo>
                    <a:pt x="1615427" y="166636"/>
                  </a:lnTo>
                  <a:lnTo>
                    <a:pt x="1577136" y="143103"/>
                  </a:lnTo>
                  <a:lnTo>
                    <a:pt x="1537792" y="121170"/>
                  </a:lnTo>
                  <a:lnTo>
                    <a:pt x="1497431" y="100914"/>
                  </a:lnTo>
                  <a:lnTo>
                    <a:pt x="1456105" y="82372"/>
                  </a:lnTo>
                  <a:lnTo>
                    <a:pt x="1413852" y="65570"/>
                  </a:lnTo>
                  <a:lnTo>
                    <a:pt x="1370723" y="50584"/>
                  </a:lnTo>
                  <a:lnTo>
                    <a:pt x="1326769" y="37439"/>
                  </a:lnTo>
                  <a:lnTo>
                    <a:pt x="1282014" y="26187"/>
                  </a:lnTo>
                  <a:lnTo>
                    <a:pt x="1236535" y="16878"/>
                  </a:lnTo>
                  <a:lnTo>
                    <a:pt x="1190358" y="9563"/>
                  </a:lnTo>
                  <a:lnTo>
                    <a:pt x="1143533" y="4279"/>
                  </a:lnTo>
                  <a:lnTo>
                    <a:pt x="1096111" y="1079"/>
                  </a:lnTo>
                  <a:lnTo>
                    <a:pt x="1048131" y="0"/>
                  </a:lnTo>
                  <a:lnTo>
                    <a:pt x="1000150" y="1079"/>
                  </a:lnTo>
                  <a:lnTo>
                    <a:pt x="952728" y="4279"/>
                  </a:lnTo>
                  <a:lnTo>
                    <a:pt x="905903" y="9563"/>
                  </a:lnTo>
                  <a:lnTo>
                    <a:pt x="859726" y="16878"/>
                  </a:lnTo>
                  <a:lnTo>
                    <a:pt x="814247" y="26187"/>
                  </a:lnTo>
                  <a:lnTo>
                    <a:pt x="769493" y="37439"/>
                  </a:lnTo>
                  <a:lnTo>
                    <a:pt x="725538" y="50584"/>
                  </a:lnTo>
                  <a:lnTo>
                    <a:pt x="682409" y="65570"/>
                  </a:lnTo>
                  <a:lnTo>
                    <a:pt x="640156" y="82372"/>
                  </a:lnTo>
                  <a:lnTo>
                    <a:pt x="598817" y="100914"/>
                  </a:lnTo>
                  <a:lnTo>
                    <a:pt x="558457" y="121170"/>
                  </a:lnTo>
                  <a:lnTo>
                    <a:pt x="519125" y="143103"/>
                  </a:lnTo>
                  <a:lnTo>
                    <a:pt x="480834" y="166636"/>
                  </a:lnTo>
                  <a:lnTo>
                    <a:pt x="443661" y="191757"/>
                  </a:lnTo>
                  <a:lnTo>
                    <a:pt x="407644" y="218389"/>
                  </a:lnTo>
                  <a:lnTo>
                    <a:pt x="372833" y="246507"/>
                  </a:lnTo>
                  <a:lnTo>
                    <a:pt x="339267" y="276059"/>
                  </a:lnTo>
                  <a:lnTo>
                    <a:pt x="306984" y="306997"/>
                  </a:lnTo>
                  <a:lnTo>
                    <a:pt x="276059" y="339267"/>
                  </a:lnTo>
                  <a:lnTo>
                    <a:pt x="246507" y="372833"/>
                  </a:lnTo>
                  <a:lnTo>
                    <a:pt x="218389" y="407657"/>
                  </a:lnTo>
                  <a:lnTo>
                    <a:pt x="191757" y="443674"/>
                  </a:lnTo>
                  <a:lnTo>
                    <a:pt x="166636" y="480847"/>
                  </a:lnTo>
                  <a:lnTo>
                    <a:pt x="143090" y="519125"/>
                  </a:lnTo>
                  <a:lnTo>
                    <a:pt x="121170" y="558469"/>
                  </a:lnTo>
                  <a:lnTo>
                    <a:pt x="100914" y="598830"/>
                  </a:lnTo>
                  <a:lnTo>
                    <a:pt x="82359" y="640156"/>
                  </a:lnTo>
                  <a:lnTo>
                    <a:pt x="65570" y="682409"/>
                  </a:lnTo>
                  <a:lnTo>
                    <a:pt x="50571" y="725538"/>
                  </a:lnTo>
                  <a:lnTo>
                    <a:pt x="37439" y="769505"/>
                  </a:lnTo>
                  <a:lnTo>
                    <a:pt x="26187" y="814247"/>
                  </a:lnTo>
                  <a:lnTo>
                    <a:pt x="16878" y="859726"/>
                  </a:lnTo>
                  <a:lnTo>
                    <a:pt x="9563" y="905903"/>
                  </a:lnTo>
                  <a:lnTo>
                    <a:pt x="4279" y="952728"/>
                  </a:lnTo>
                  <a:lnTo>
                    <a:pt x="1066" y="1000150"/>
                  </a:lnTo>
                  <a:lnTo>
                    <a:pt x="0" y="1048131"/>
                  </a:lnTo>
                  <a:lnTo>
                    <a:pt x="1066" y="1096111"/>
                  </a:lnTo>
                  <a:lnTo>
                    <a:pt x="4279" y="1143533"/>
                  </a:lnTo>
                  <a:lnTo>
                    <a:pt x="9563" y="1190358"/>
                  </a:lnTo>
                  <a:lnTo>
                    <a:pt x="16878" y="1236535"/>
                  </a:lnTo>
                  <a:lnTo>
                    <a:pt x="26187" y="1282014"/>
                  </a:lnTo>
                  <a:lnTo>
                    <a:pt x="37439" y="1326769"/>
                  </a:lnTo>
                  <a:lnTo>
                    <a:pt x="50571" y="1370723"/>
                  </a:lnTo>
                  <a:lnTo>
                    <a:pt x="65570" y="1413852"/>
                  </a:lnTo>
                  <a:lnTo>
                    <a:pt x="82359" y="1456105"/>
                  </a:lnTo>
                  <a:lnTo>
                    <a:pt x="100914" y="1497444"/>
                  </a:lnTo>
                  <a:lnTo>
                    <a:pt x="121170" y="1537792"/>
                  </a:lnTo>
                  <a:lnTo>
                    <a:pt x="143090" y="1577136"/>
                  </a:lnTo>
                  <a:lnTo>
                    <a:pt x="166636" y="1615427"/>
                  </a:lnTo>
                  <a:lnTo>
                    <a:pt x="191757" y="1652587"/>
                  </a:lnTo>
                  <a:lnTo>
                    <a:pt x="218389" y="1688604"/>
                  </a:lnTo>
                  <a:lnTo>
                    <a:pt x="246507" y="1723428"/>
                  </a:lnTo>
                  <a:lnTo>
                    <a:pt x="276059" y="1756994"/>
                  </a:lnTo>
                  <a:lnTo>
                    <a:pt x="306984" y="1789264"/>
                  </a:lnTo>
                  <a:lnTo>
                    <a:pt x="339267" y="1820202"/>
                  </a:lnTo>
                  <a:lnTo>
                    <a:pt x="372833" y="1849755"/>
                  </a:lnTo>
                  <a:lnTo>
                    <a:pt x="407644" y="1877872"/>
                  </a:lnTo>
                  <a:lnTo>
                    <a:pt x="443661" y="1904504"/>
                  </a:lnTo>
                  <a:lnTo>
                    <a:pt x="480834" y="1929612"/>
                  </a:lnTo>
                  <a:lnTo>
                    <a:pt x="519125" y="1953158"/>
                  </a:lnTo>
                  <a:lnTo>
                    <a:pt x="558457" y="1975078"/>
                  </a:lnTo>
                  <a:lnTo>
                    <a:pt x="598817" y="1995335"/>
                  </a:lnTo>
                  <a:lnTo>
                    <a:pt x="640156" y="2013889"/>
                  </a:lnTo>
                  <a:lnTo>
                    <a:pt x="682409" y="2030679"/>
                  </a:lnTo>
                  <a:lnTo>
                    <a:pt x="725538" y="2045677"/>
                  </a:lnTo>
                  <a:lnTo>
                    <a:pt x="769493" y="2058822"/>
                  </a:lnTo>
                  <a:lnTo>
                    <a:pt x="814247" y="2070061"/>
                  </a:lnTo>
                  <a:lnTo>
                    <a:pt x="859726" y="2079371"/>
                  </a:lnTo>
                  <a:lnTo>
                    <a:pt x="905903" y="2086686"/>
                  </a:lnTo>
                  <a:lnTo>
                    <a:pt x="952728" y="2091969"/>
                  </a:lnTo>
                  <a:lnTo>
                    <a:pt x="1000150" y="2095182"/>
                  </a:lnTo>
                  <a:lnTo>
                    <a:pt x="1048131" y="2096262"/>
                  </a:lnTo>
                  <a:lnTo>
                    <a:pt x="1096111" y="2095182"/>
                  </a:lnTo>
                  <a:lnTo>
                    <a:pt x="1143533" y="2091969"/>
                  </a:lnTo>
                  <a:lnTo>
                    <a:pt x="1190358" y="2086686"/>
                  </a:lnTo>
                  <a:lnTo>
                    <a:pt x="1236535" y="2079371"/>
                  </a:lnTo>
                  <a:lnTo>
                    <a:pt x="1282014" y="2070061"/>
                  </a:lnTo>
                  <a:lnTo>
                    <a:pt x="1326769" y="2058822"/>
                  </a:lnTo>
                  <a:lnTo>
                    <a:pt x="1370723" y="2045677"/>
                  </a:lnTo>
                  <a:lnTo>
                    <a:pt x="1413852" y="2030679"/>
                  </a:lnTo>
                  <a:lnTo>
                    <a:pt x="1456105" y="2013889"/>
                  </a:lnTo>
                  <a:lnTo>
                    <a:pt x="1497431" y="1995335"/>
                  </a:lnTo>
                  <a:lnTo>
                    <a:pt x="1537792" y="1975078"/>
                  </a:lnTo>
                  <a:lnTo>
                    <a:pt x="1577136" y="1953158"/>
                  </a:lnTo>
                  <a:lnTo>
                    <a:pt x="1615427" y="1929612"/>
                  </a:lnTo>
                  <a:lnTo>
                    <a:pt x="1652587" y="1904504"/>
                  </a:lnTo>
                  <a:lnTo>
                    <a:pt x="1688617" y="1877872"/>
                  </a:lnTo>
                  <a:lnTo>
                    <a:pt x="1723428" y="1849755"/>
                  </a:lnTo>
                  <a:lnTo>
                    <a:pt x="1756994" y="1820202"/>
                  </a:lnTo>
                  <a:lnTo>
                    <a:pt x="1789264" y="1789264"/>
                  </a:lnTo>
                  <a:lnTo>
                    <a:pt x="1820202" y="1756994"/>
                  </a:lnTo>
                  <a:lnTo>
                    <a:pt x="1849755" y="1723428"/>
                  </a:lnTo>
                  <a:lnTo>
                    <a:pt x="1877872" y="1688604"/>
                  </a:lnTo>
                  <a:lnTo>
                    <a:pt x="1904504" y="1652587"/>
                  </a:lnTo>
                  <a:lnTo>
                    <a:pt x="1929625" y="1615427"/>
                  </a:lnTo>
                  <a:lnTo>
                    <a:pt x="1953158" y="1577136"/>
                  </a:lnTo>
                  <a:lnTo>
                    <a:pt x="1975091" y="1537792"/>
                  </a:lnTo>
                  <a:lnTo>
                    <a:pt x="1995347" y="1497444"/>
                  </a:lnTo>
                  <a:lnTo>
                    <a:pt x="2013902" y="1456105"/>
                  </a:lnTo>
                  <a:lnTo>
                    <a:pt x="2030691" y="1413852"/>
                  </a:lnTo>
                  <a:lnTo>
                    <a:pt x="2045677" y="1370723"/>
                  </a:lnTo>
                  <a:lnTo>
                    <a:pt x="2058822" y="1326769"/>
                  </a:lnTo>
                  <a:lnTo>
                    <a:pt x="2070074" y="1282014"/>
                  </a:lnTo>
                  <a:lnTo>
                    <a:pt x="2079383" y="1236535"/>
                  </a:lnTo>
                  <a:lnTo>
                    <a:pt x="2086698" y="1190358"/>
                  </a:lnTo>
                  <a:lnTo>
                    <a:pt x="2091982" y="1143533"/>
                  </a:lnTo>
                  <a:lnTo>
                    <a:pt x="2095182" y="1096111"/>
                  </a:lnTo>
                  <a:lnTo>
                    <a:pt x="2096262" y="1048131"/>
                  </a:lnTo>
                  <a:close/>
                </a:path>
                <a:path w="2484755" h="4231640">
                  <a:moveTo>
                    <a:pt x="2484488" y="2832544"/>
                  </a:moveTo>
                  <a:lnTo>
                    <a:pt x="1047140" y="2832544"/>
                  </a:lnTo>
                  <a:lnTo>
                    <a:pt x="1047140" y="4231449"/>
                  </a:lnTo>
                  <a:lnTo>
                    <a:pt x="2484488" y="4231449"/>
                  </a:lnTo>
                  <a:lnTo>
                    <a:pt x="2484488" y="2832544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13670515" y="3240351"/>
              <a:ext cx="1234440" cy="1627505"/>
            </a:xfrm>
            <a:custGeom>
              <a:avLst/>
              <a:gdLst/>
              <a:ahLst/>
              <a:cxnLst/>
              <a:rect l="l" t="t" r="r" b="b"/>
              <a:pathLst>
                <a:path w="1234440" h="1627504">
                  <a:moveTo>
                    <a:pt x="1234339" y="0"/>
                  </a:moveTo>
                  <a:lnTo>
                    <a:pt x="0" y="0"/>
                  </a:lnTo>
                  <a:lnTo>
                    <a:pt x="0" y="1383862"/>
                  </a:lnTo>
                  <a:lnTo>
                    <a:pt x="30630" y="1408599"/>
                  </a:lnTo>
                  <a:lnTo>
                    <a:pt x="66647" y="1435236"/>
                  </a:lnTo>
                  <a:lnTo>
                    <a:pt x="103819" y="1460348"/>
                  </a:lnTo>
                  <a:lnTo>
                    <a:pt x="142100" y="1483888"/>
                  </a:lnTo>
                  <a:lnTo>
                    <a:pt x="181444" y="1505812"/>
                  </a:lnTo>
                  <a:lnTo>
                    <a:pt x="221803" y="1526071"/>
                  </a:lnTo>
                  <a:lnTo>
                    <a:pt x="263133" y="1544621"/>
                  </a:lnTo>
                  <a:lnTo>
                    <a:pt x="305386" y="1561414"/>
                  </a:lnTo>
                  <a:lnTo>
                    <a:pt x="348517" y="1576405"/>
                  </a:lnTo>
                  <a:lnTo>
                    <a:pt x="392480" y="1589547"/>
                  </a:lnTo>
                  <a:lnTo>
                    <a:pt x="437227" y="1600794"/>
                  </a:lnTo>
                  <a:lnTo>
                    <a:pt x="482713" y="1610100"/>
                  </a:lnTo>
                  <a:lnTo>
                    <a:pt x="528892" y="1617419"/>
                  </a:lnTo>
                  <a:lnTo>
                    <a:pt x="575717" y="1622703"/>
                  </a:lnTo>
                  <a:lnTo>
                    <a:pt x="623142" y="1625908"/>
                  </a:lnTo>
                  <a:lnTo>
                    <a:pt x="671120" y="1626987"/>
                  </a:lnTo>
                  <a:lnTo>
                    <a:pt x="719099" y="1625908"/>
                  </a:lnTo>
                  <a:lnTo>
                    <a:pt x="766524" y="1622703"/>
                  </a:lnTo>
                  <a:lnTo>
                    <a:pt x="813349" y="1617419"/>
                  </a:lnTo>
                  <a:lnTo>
                    <a:pt x="859528" y="1610100"/>
                  </a:lnTo>
                  <a:lnTo>
                    <a:pt x="905014" y="1600794"/>
                  </a:lnTo>
                  <a:lnTo>
                    <a:pt x="949761" y="1589547"/>
                  </a:lnTo>
                  <a:lnTo>
                    <a:pt x="993723" y="1576405"/>
                  </a:lnTo>
                  <a:lnTo>
                    <a:pt x="1036854" y="1561414"/>
                  </a:lnTo>
                  <a:lnTo>
                    <a:pt x="1079108" y="1544621"/>
                  </a:lnTo>
                  <a:lnTo>
                    <a:pt x="1120438" y="1526071"/>
                  </a:lnTo>
                  <a:lnTo>
                    <a:pt x="1160797" y="1505812"/>
                  </a:lnTo>
                  <a:lnTo>
                    <a:pt x="1200141" y="1483888"/>
                  </a:lnTo>
                  <a:lnTo>
                    <a:pt x="1234339" y="1462858"/>
                  </a:lnTo>
                  <a:lnTo>
                    <a:pt x="1234339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13779069" y="3911491"/>
              <a:ext cx="1017269" cy="758825"/>
            </a:xfrm>
            <a:custGeom>
              <a:avLst/>
              <a:gdLst/>
              <a:ahLst/>
              <a:cxnLst/>
              <a:rect l="l" t="t" r="r" b="b"/>
              <a:pathLst>
                <a:path w="1017269" h="758825">
                  <a:moveTo>
                    <a:pt x="1017231" y="638530"/>
                  </a:moveTo>
                  <a:lnTo>
                    <a:pt x="0" y="638530"/>
                  </a:lnTo>
                  <a:lnTo>
                    <a:pt x="0" y="758621"/>
                  </a:lnTo>
                  <a:lnTo>
                    <a:pt x="1017231" y="758621"/>
                  </a:lnTo>
                  <a:lnTo>
                    <a:pt x="1017231" y="638530"/>
                  </a:lnTo>
                  <a:close/>
                </a:path>
                <a:path w="1017269" h="758825">
                  <a:moveTo>
                    <a:pt x="1017231" y="425704"/>
                  </a:moveTo>
                  <a:lnTo>
                    <a:pt x="0" y="425704"/>
                  </a:lnTo>
                  <a:lnTo>
                    <a:pt x="0" y="545795"/>
                  </a:lnTo>
                  <a:lnTo>
                    <a:pt x="1017231" y="545795"/>
                  </a:lnTo>
                  <a:lnTo>
                    <a:pt x="1017231" y="425704"/>
                  </a:lnTo>
                  <a:close/>
                </a:path>
                <a:path w="1017269" h="758825">
                  <a:moveTo>
                    <a:pt x="1017231" y="212852"/>
                  </a:moveTo>
                  <a:lnTo>
                    <a:pt x="0" y="212852"/>
                  </a:lnTo>
                  <a:lnTo>
                    <a:pt x="0" y="332943"/>
                  </a:lnTo>
                  <a:lnTo>
                    <a:pt x="1017231" y="332943"/>
                  </a:lnTo>
                  <a:lnTo>
                    <a:pt x="1017231" y="212852"/>
                  </a:lnTo>
                  <a:close/>
                </a:path>
                <a:path w="1017269" h="758825">
                  <a:moveTo>
                    <a:pt x="1017231" y="0"/>
                  </a:moveTo>
                  <a:lnTo>
                    <a:pt x="0" y="0"/>
                  </a:lnTo>
                  <a:lnTo>
                    <a:pt x="0" y="120091"/>
                  </a:lnTo>
                  <a:lnTo>
                    <a:pt x="1017231" y="120091"/>
                  </a:lnTo>
                  <a:lnTo>
                    <a:pt x="10172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14955768" y="4660715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4">
                  <a:moveTo>
                    <a:pt x="10451" y="0"/>
                  </a:moveTo>
                  <a:lnTo>
                    <a:pt x="0" y="0"/>
                  </a:lnTo>
                  <a:lnTo>
                    <a:pt x="0" y="7729"/>
                  </a:lnTo>
                  <a:lnTo>
                    <a:pt x="10451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14940498" y="3637062"/>
              <a:ext cx="125095" cy="1042669"/>
            </a:xfrm>
            <a:custGeom>
              <a:avLst/>
              <a:gdLst/>
              <a:ahLst/>
              <a:cxnLst/>
              <a:rect l="l" t="t" r="r" b="b"/>
              <a:pathLst>
                <a:path w="125094" h="1042670">
                  <a:moveTo>
                    <a:pt x="124959" y="0"/>
                  </a:moveTo>
                  <a:lnTo>
                    <a:pt x="0" y="0"/>
                  </a:lnTo>
                  <a:lnTo>
                    <a:pt x="0" y="1042316"/>
                  </a:lnTo>
                  <a:lnTo>
                    <a:pt x="41628" y="1011888"/>
                  </a:lnTo>
                  <a:lnTo>
                    <a:pt x="76444" y="983772"/>
                  </a:lnTo>
                  <a:lnTo>
                    <a:pt x="110012" y="954224"/>
                  </a:lnTo>
                  <a:lnTo>
                    <a:pt x="124959" y="939898"/>
                  </a:lnTo>
                  <a:lnTo>
                    <a:pt x="124959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0" name="object 20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4940491" y="3487918"/>
              <a:ext cx="124959" cy="149155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13733553" y="3285974"/>
              <a:ext cx="300990" cy="549910"/>
            </a:xfrm>
            <a:custGeom>
              <a:avLst/>
              <a:gdLst/>
              <a:ahLst/>
              <a:cxnLst/>
              <a:rect l="l" t="t" r="r" b="b"/>
              <a:pathLst>
                <a:path w="300990" h="549910">
                  <a:moveTo>
                    <a:pt x="207951" y="0"/>
                  </a:moveTo>
                  <a:lnTo>
                    <a:pt x="0" y="309613"/>
                  </a:lnTo>
                  <a:lnTo>
                    <a:pt x="140948" y="309613"/>
                  </a:lnTo>
                  <a:lnTo>
                    <a:pt x="95892" y="549899"/>
                  </a:lnTo>
                  <a:lnTo>
                    <a:pt x="300367" y="234516"/>
                  </a:lnTo>
                  <a:lnTo>
                    <a:pt x="157115" y="234516"/>
                  </a:lnTo>
                  <a:lnTo>
                    <a:pt x="207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10429062" y="7005199"/>
              <a:ext cx="1449070" cy="103505"/>
            </a:xfrm>
            <a:custGeom>
              <a:avLst/>
              <a:gdLst/>
              <a:ahLst/>
              <a:cxnLst/>
              <a:rect l="l" t="t" r="r" b="b"/>
              <a:pathLst>
                <a:path w="1449070" h="103504">
                  <a:moveTo>
                    <a:pt x="11658" y="0"/>
                  </a:moveTo>
                  <a:lnTo>
                    <a:pt x="0" y="0"/>
                  </a:lnTo>
                  <a:lnTo>
                    <a:pt x="0" y="103212"/>
                  </a:lnTo>
                  <a:lnTo>
                    <a:pt x="11658" y="103212"/>
                  </a:lnTo>
                  <a:lnTo>
                    <a:pt x="11658" y="0"/>
                  </a:lnTo>
                  <a:close/>
                </a:path>
                <a:path w="1449070" h="103504">
                  <a:moveTo>
                    <a:pt x="1448727" y="0"/>
                  </a:moveTo>
                  <a:lnTo>
                    <a:pt x="1437068" y="0"/>
                  </a:lnTo>
                  <a:lnTo>
                    <a:pt x="1437068" y="103212"/>
                  </a:lnTo>
                  <a:lnTo>
                    <a:pt x="1448727" y="103212"/>
                  </a:lnTo>
                  <a:lnTo>
                    <a:pt x="1448727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9716217" y="5463729"/>
              <a:ext cx="1437640" cy="1539240"/>
            </a:xfrm>
            <a:custGeom>
              <a:avLst/>
              <a:gdLst/>
              <a:ahLst/>
              <a:cxnLst/>
              <a:rect l="l" t="t" r="r" b="b"/>
              <a:pathLst>
                <a:path w="1437640" h="1539240">
                  <a:moveTo>
                    <a:pt x="1437348" y="0"/>
                  </a:moveTo>
                  <a:lnTo>
                    <a:pt x="0" y="0"/>
                  </a:lnTo>
                  <a:lnTo>
                    <a:pt x="0" y="1538790"/>
                  </a:lnTo>
                  <a:lnTo>
                    <a:pt x="1437348" y="1538790"/>
                  </a:lnTo>
                  <a:lnTo>
                    <a:pt x="1437348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10105162" y="2771730"/>
              <a:ext cx="2486025" cy="4231005"/>
            </a:xfrm>
            <a:custGeom>
              <a:avLst/>
              <a:gdLst/>
              <a:ahLst/>
              <a:cxnLst/>
              <a:rect l="l" t="t" r="r" b="b"/>
              <a:pathLst>
                <a:path w="2486025" h="4231005">
                  <a:moveTo>
                    <a:pt x="2096274" y="1048143"/>
                  </a:moveTo>
                  <a:lnTo>
                    <a:pt x="2095195" y="1000163"/>
                  </a:lnTo>
                  <a:lnTo>
                    <a:pt x="2091994" y="952741"/>
                  </a:lnTo>
                  <a:lnTo>
                    <a:pt x="2086698" y="905916"/>
                  </a:lnTo>
                  <a:lnTo>
                    <a:pt x="2079383" y="859739"/>
                  </a:lnTo>
                  <a:lnTo>
                    <a:pt x="2070074" y="814247"/>
                  </a:lnTo>
                  <a:lnTo>
                    <a:pt x="2058835" y="769505"/>
                  </a:lnTo>
                  <a:lnTo>
                    <a:pt x="2045690" y="725538"/>
                  </a:lnTo>
                  <a:lnTo>
                    <a:pt x="2030691" y="682409"/>
                  </a:lnTo>
                  <a:lnTo>
                    <a:pt x="2013902" y="640156"/>
                  </a:lnTo>
                  <a:lnTo>
                    <a:pt x="1995347" y="598830"/>
                  </a:lnTo>
                  <a:lnTo>
                    <a:pt x="1975091" y="558469"/>
                  </a:lnTo>
                  <a:lnTo>
                    <a:pt x="1953171" y="519125"/>
                  </a:lnTo>
                  <a:lnTo>
                    <a:pt x="1929625" y="480834"/>
                  </a:lnTo>
                  <a:lnTo>
                    <a:pt x="1904517" y="443674"/>
                  </a:lnTo>
                  <a:lnTo>
                    <a:pt x="1877872" y="407657"/>
                  </a:lnTo>
                  <a:lnTo>
                    <a:pt x="1849767" y="372833"/>
                  </a:lnTo>
                  <a:lnTo>
                    <a:pt x="1820214" y="339267"/>
                  </a:lnTo>
                  <a:lnTo>
                    <a:pt x="1789277" y="306997"/>
                  </a:lnTo>
                  <a:lnTo>
                    <a:pt x="1757006" y="276059"/>
                  </a:lnTo>
                  <a:lnTo>
                    <a:pt x="1723428" y="246507"/>
                  </a:lnTo>
                  <a:lnTo>
                    <a:pt x="1688617" y="218389"/>
                  </a:lnTo>
                  <a:lnTo>
                    <a:pt x="1652600" y="191757"/>
                  </a:lnTo>
                  <a:lnTo>
                    <a:pt x="1615427" y="166649"/>
                  </a:lnTo>
                  <a:lnTo>
                    <a:pt x="1577149" y="143103"/>
                  </a:lnTo>
                  <a:lnTo>
                    <a:pt x="1537804" y="121183"/>
                  </a:lnTo>
                  <a:lnTo>
                    <a:pt x="1497444" y="100926"/>
                  </a:lnTo>
                  <a:lnTo>
                    <a:pt x="1456118" y="82372"/>
                  </a:lnTo>
                  <a:lnTo>
                    <a:pt x="1413865" y="65582"/>
                  </a:lnTo>
                  <a:lnTo>
                    <a:pt x="1370736" y="50584"/>
                  </a:lnTo>
                  <a:lnTo>
                    <a:pt x="1326769" y="37439"/>
                  </a:lnTo>
                  <a:lnTo>
                    <a:pt x="1282026" y="26200"/>
                  </a:lnTo>
                  <a:lnTo>
                    <a:pt x="1236535" y="16891"/>
                  </a:lnTo>
                  <a:lnTo>
                    <a:pt x="1190358" y="9575"/>
                  </a:lnTo>
                  <a:lnTo>
                    <a:pt x="1143533" y="4292"/>
                  </a:lnTo>
                  <a:lnTo>
                    <a:pt x="1096111" y="1079"/>
                  </a:lnTo>
                  <a:lnTo>
                    <a:pt x="1048131" y="0"/>
                  </a:lnTo>
                  <a:lnTo>
                    <a:pt x="1000163" y="1079"/>
                  </a:lnTo>
                  <a:lnTo>
                    <a:pt x="952741" y="4292"/>
                  </a:lnTo>
                  <a:lnTo>
                    <a:pt x="905916" y="9575"/>
                  </a:lnTo>
                  <a:lnTo>
                    <a:pt x="859739" y="16891"/>
                  </a:lnTo>
                  <a:lnTo>
                    <a:pt x="814247" y="26200"/>
                  </a:lnTo>
                  <a:lnTo>
                    <a:pt x="769505" y="37439"/>
                  </a:lnTo>
                  <a:lnTo>
                    <a:pt x="725538" y="50584"/>
                  </a:lnTo>
                  <a:lnTo>
                    <a:pt x="682409" y="65582"/>
                  </a:lnTo>
                  <a:lnTo>
                    <a:pt x="640156" y="82372"/>
                  </a:lnTo>
                  <a:lnTo>
                    <a:pt x="598830" y="100926"/>
                  </a:lnTo>
                  <a:lnTo>
                    <a:pt x="558469" y="121183"/>
                  </a:lnTo>
                  <a:lnTo>
                    <a:pt x="519125" y="143103"/>
                  </a:lnTo>
                  <a:lnTo>
                    <a:pt x="480847" y="166649"/>
                  </a:lnTo>
                  <a:lnTo>
                    <a:pt x="443674" y="191757"/>
                  </a:lnTo>
                  <a:lnTo>
                    <a:pt x="407657" y="218389"/>
                  </a:lnTo>
                  <a:lnTo>
                    <a:pt x="372833" y="246507"/>
                  </a:lnTo>
                  <a:lnTo>
                    <a:pt x="339267" y="276059"/>
                  </a:lnTo>
                  <a:lnTo>
                    <a:pt x="306997" y="306997"/>
                  </a:lnTo>
                  <a:lnTo>
                    <a:pt x="276059" y="339267"/>
                  </a:lnTo>
                  <a:lnTo>
                    <a:pt x="246507" y="372833"/>
                  </a:lnTo>
                  <a:lnTo>
                    <a:pt x="218389" y="407657"/>
                  </a:lnTo>
                  <a:lnTo>
                    <a:pt x="191757" y="443674"/>
                  </a:lnTo>
                  <a:lnTo>
                    <a:pt x="166649" y="480834"/>
                  </a:lnTo>
                  <a:lnTo>
                    <a:pt x="143103" y="519125"/>
                  </a:lnTo>
                  <a:lnTo>
                    <a:pt x="121183" y="558469"/>
                  </a:lnTo>
                  <a:lnTo>
                    <a:pt x="100914" y="598830"/>
                  </a:lnTo>
                  <a:lnTo>
                    <a:pt x="82372" y="640156"/>
                  </a:lnTo>
                  <a:lnTo>
                    <a:pt x="65570" y="682409"/>
                  </a:lnTo>
                  <a:lnTo>
                    <a:pt x="50584" y="725538"/>
                  </a:lnTo>
                  <a:lnTo>
                    <a:pt x="37439" y="769505"/>
                  </a:lnTo>
                  <a:lnTo>
                    <a:pt x="26200" y="814247"/>
                  </a:lnTo>
                  <a:lnTo>
                    <a:pt x="16891" y="859739"/>
                  </a:lnTo>
                  <a:lnTo>
                    <a:pt x="9563" y="905916"/>
                  </a:lnTo>
                  <a:lnTo>
                    <a:pt x="4279" y="952741"/>
                  </a:lnTo>
                  <a:lnTo>
                    <a:pt x="1079" y="1000163"/>
                  </a:lnTo>
                  <a:lnTo>
                    <a:pt x="0" y="1048143"/>
                  </a:lnTo>
                  <a:lnTo>
                    <a:pt x="1079" y="1096124"/>
                  </a:lnTo>
                  <a:lnTo>
                    <a:pt x="4279" y="1143546"/>
                  </a:lnTo>
                  <a:lnTo>
                    <a:pt x="9563" y="1190371"/>
                  </a:lnTo>
                  <a:lnTo>
                    <a:pt x="16891" y="1236548"/>
                  </a:lnTo>
                  <a:lnTo>
                    <a:pt x="26200" y="1282026"/>
                  </a:lnTo>
                  <a:lnTo>
                    <a:pt x="37439" y="1326769"/>
                  </a:lnTo>
                  <a:lnTo>
                    <a:pt x="50584" y="1370736"/>
                  </a:lnTo>
                  <a:lnTo>
                    <a:pt x="65570" y="1413865"/>
                  </a:lnTo>
                  <a:lnTo>
                    <a:pt x="82372" y="1456118"/>
                  </a:lnTo>
                  <a:lnTo>
                    <a:pt x="100914" y="1497444"/>
                  </a:lnTo>
                  <a:lnTo>
                    <a:pt x="121183" y="1537804"/>
                  </a:lnTo>
                  <a:lnTo>
                    <a:pt x="143103" y="1577149"/>
                  </a:lnTo>
                  <a:lnTo>
                    <a:pt x="166649" y="1615427"/>
                  </a:lnTo>
                  <a:lnTo>
                    <a:pt x="191757" y="1652600"/>
                  </a:lnTo>
                  <a:lnTo>
                    <a:pt x="218389" y="1688617"/>
                  </a:lnTo>
                  <a:lnTo>
                    <a:pt x="246507" y="1723440"/>
                  </a:lnTo>
                  <a:lnTo>
                    <a:pt x="276059" y="1757006"/>
                  </a:lnTo>
                  <a:lnTo>
                    <a:pt x="306997" y="1789277"/>
                  </a:lnTo>
                  <a:lnTo>
                    <a:pt x="339267" y="1820214"/>
                  </a:lnTo>
                  <a:lnTo>
                    <a:pt x="372833" y="1849755"/>
                  </a:lnTo>
                  <a:lnTo>
                    <a:pt x="407657" y="1877872"/>
                  </a:lnTo>
                  <a:lnTo>
                    <a:pt x="443674" y="1904517"/>
                  </a:lnTo>
                  <a:lnTo>
                    <a:pt x="480847" y="1929625"/>
                  </a:lnTo>
                  <a:lnTo>
                    <a:pt x="519125" y="1953171"/>
                  </a:lnTo>
                  <a:lnTo>
                    <a:pt x="558469" y="1975091"/>
                  </a:lnTo>
                  <a:lnTo>
                    <a:pt x="598830" y="1995347"/>
                  </a:lnTo>
                  <a:lnTo>
                    <a:pt x="640156" y="2013902"/>
                  </a:lnTo>
                  <a:lnTo>
                    <a:pt x="682409" y="2030691"/>
                  </a:lnTo>
                  <a:lnTo>
                    <a:pt x="725538" y="2045690"/>
                  </a:lnTo>
                  <a:lnTo>
                    <a:pt x="769505" y="2058822"/>
                  </a:lnTo>
                  <a:lnTo>
                    <a:pt x="814247" y="2070074"/>
                  </a:lnTo>
                  <a:lnTo>
                    <a:pt x="859739" y="2079383"/>
                  </a:lnTo>
                  <a:lnTo>
                    <a:pt x="905916" y="2086698"/>
                  </a:lnTo>
                  <a:lnTo>
                    <a:pt x="952741" y="2091982"/>
                  </a:lnTo>
                  <a:lnTo>
                    <a:pt x="1000163" y="2095182"/>
                  </a:lnTo>
                  <a:lnTo>
                    <a:pt x="1048131" y="2096262"/>
                  </a:lnTo>
                  <a:lnTo>
                    <a:pt x="1096111" y="2095182"/>
                  </a:lnTo>
                  <a:lnTo>
                    <a:pt x="1143533" y="2091982"/>
                  </a:lnTo>
                  <a:lnTo>
                    <a:pt x="1190358" y="2086698"/>
                  </a:lnTo>
                  <a:lnTo>
                    <a:pt x="1236535" y="2079383"/>
                  </a:lnTo>
                  <a:lnTo>
                    <a:pt x="1282026" y="2070074"/>
                  </a:lnTo>
                  <a:lnTo>
                    <a:pt x="1326769" y="2058822"/>
                  </a:lnTo>
                  <a:lnTo>
                    <a:pt x="1370736" y="2045690"/>
                  </a:lnTo>
                  <a:lnTo>
                    <a:pt x="1413865" y="2030691"/>
                  </a:lnTo>
                  <a:lnTo>
                    <a:pt x="1456118" y="2013902"/>
                  </a:lnTo>
                  <a:lnTo>
                    <a:pt x="1497444" y="1995347"/>
                  </a:lnTo>
                  <a:lnTo>
                    <a:pt x="1537804" y="1975091"/>
                  </a:lnTo>
                  <a:lnTo>
                    <a:pt x="1577149" y="1953171"/>
                  </a:lnTo>
                  <a:lnTo>
                    <a:pt x="1615427" y="1929625"/>
                  </a:lnTo>
                  <a:lnTo>
                    <a:pt x="1652600" y="1904517"/>
                  </a:lnTo>
                  <a:lnTo>
                    <a:pt x="1688617" y="1877872"/>
                  </a:lnTo>
                  <a:lnTo>
                    <a:pt x="1723428" y="1849755"/>
                  </a:lnTo>
                  <a:lnTo>
                    <a:pt x="1757006" y="1820214"/>
                  </a:lnTo>
                  <a:lnTo>
                    <a:pt x="1789277" y="1789277"/>
                  </a:lnTo>
                  <a:lnTo>
                    <a:pt x="1820214" y="1757006"/>
                  </a:lnTo>
                  <a:lnTo>
                    <a:pt x="1849767" y="1723440"/>
                  </a:lnTo>
                  <a:lnTo>
                    <a:pt x="1877872" y="1688617"/>
                  </a:lnTo>
                  <a:lnTo>
                    <a:pt x="1904517" y="1652600"/>
                  </a:lnTo>
                  <a:lnTo>
                    <a:pt x="1929625" y="1615427"/>
                  </a:lnTo>
                  <a:lnTo>
                    <a:pt x="1953171" y="1577149"/>
                  </a:lnTo>
                  <a:lnTo>
                    <a:pt x="1975091" y="1537804"/>
                  </a:lnTo>
                  <a:lnTo>
                    <a:pt x="1995347" y="1497444"/>
                  </a:lnTo>
                  <a:lnTo>
                    <a:pt x="2013902" y="1456118"/>
                  </a:lnTo>
                  <a:lnTo>
                    <a:pt x="2030691" y="1413865"/>
                  </a:lnTo>
                  <a:lnTo>
                    <a:pt x="2045690" y="1370736"/>
                  </a:lnTo>
                  <a:lnTo>
                    <a:pt x="2058835" y="1326769"/>
                  </a:lnTo>
                  <a:lnTo>
                    <a:pt x="2070074" y="1282026"/>
                  </a:lnTo>
                  <a:lnTo>
                    <a:pt x="2079383" y="1236548"/>
                  </a:lnTo>
                  <a:lnTo>
                    <a:pt x="2086698" y="1190371"/>
                  </a:lnTo>
                  <a:lnTo>
                    <a:pt x="2091994" y="1143546"/>
                  </a:lnTo>
                  <a:lnTo>
                    <a:pt x="2095195" y="1096124"/>
                  </a:lnTo>
                  <a:lnTo>
                    <a:pt x="2096274" y="1048143"/>
                  </a:lnTo>
                  <a:close/>
                </a:path>
                <a:path w="2486025" h="4231005">
                  <a:moveTo>
                    <a:pt x="2485491" y="2925153"/>
                  </a:moveTo>
                  <a:lnTo>
                    <a:pt x="1048131" y="2925153"/>
                  </a:lnTo>
                  <a:lnTo>
                    <a:pt x="1048131" y="4230802"/>
                  </a:lnTo>
                  <a:lnTo>
                    <a:pt x="2485491" y="4230802"/>
                  </a:lnTo>
                  <a:lnTo>
                    <a:pt x="2485491" y="2925153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10445776" y="3190965"/>
              <a:ext cx="1417320" cy="1118235"/>
            </a:xfrm>
            <a:custGeom>
              <a:avLst/>
              <a:gdLst/>
              <a:ahLst/>
              <a:cxnLst/>
              <a:rect l="l" t="t" r="r" b="b"/>
              <a:pathLst>
                <a:path w="1417320" h="1118235">
                  <a:moveTo>
                    <a:pt x="713821" y="0"/>
                  </a:moveTo>
                  <a:lnTo>
                    <a:pt x="0" y="483880"/>
                  </a:lnTo>
                  <a:lnTo>
                    <a:pt x="0" y="1117767"/>
                  </a:lnTo>
                  <a:lnTo>
                    <a:pt x="1417307" y="1117767"/>
                  </a:lnTo>
                  <a:lnTo>
                    <a:pt x="1417307" y="483880"/>
                  </a:lnTo>
                  <a:lnTo>
                    <a:pt x="713821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11021612" y="3868039"/>
              <a:ext cx="266065" cy="438784"/>
            </a:xfrm>
            <a:custGeom>
              <a:avLst/>
              <a:gdLst/>
              <a:ahLst/>
              <a:cxnLst/>
              <a:rect l="l" t="t" r="r" b="b"/>
              <a:pathLst>
                <a:path w="266065" h="438785">
                  <a:moveTo>
                    <a:pt x="265625" y="0"/>
                  </a:moveTo>
                  <a:lnTo>
                    <a:pt x="0" y="0"/>
                  </a:lnTo>
                  <a:lnTo>
                    <a:pt x="0" y="438447"/>
                  </a:lnTo>
                  <a:lnTo>
                    <a:pt x="265625" y="438447"/>
                  </a:lnTo>
                  <a:lnTo>
                    <a:pt x="265625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10558691" y="3894194"/>
              <a:ext cx="1191895" cy="210185"/>
            </a:xfrm>
            <a:custGeom>
              <a:avLst/>
              <a:gdLst/>
              <a:ahLst/>
              <a:cxnLst/>
              <a:rect l="l" t="t" r="r" b="b"/>
              <a:pathLst>
                <a:path w="1191895" h="210185">
                  <a:moveTo>
                    <a:pt x="369506" y="0"/>
                  </a:moveTo>
                  <a:lnTo>
                    <a:pt x="0" y="0"/>
                  </a:lnTo>
                  <a:lnTo>
                    <a:pt x="0" y="209880"/>
                  </a:lnTo>
                  <a:lnTo>
                    <a:pt x="369506" y="209880"/>
                  </a:lnTo>
                  <a:lnTo>
                    <a:pt x="369506" y="0"/>
                  </a:lnTo>
                  <a:close/>
                </a:path>
                <a:path w="1191895" h="210185">
                  <a:moveTo>
                    <a:pt x="1191463" y="0"/>
                  </a:moveTo>
                  <a:lnTo>
                    <a:pt x="821956" y="0"/>
                  </a:lnTo>
                  <a:lnTo>
                    <a:pt x="821956" y="209880"/>
                  </a:lnTo>
                  <a:lnTo>
                    <a:pt x="1191463" y="209880"/>
                  </a:lnTo>
                  <a:lnTo>
                    <a:pt x="1191463" y="0"/>
                  </a:lnTo>
                  <a:close/>
                </a:path>
              </a:pathLst>
            </a:custGeom>
            <a:solidFill>
              <a:srgbClr val="D7E5E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8" name="object 20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1052638" y="3425674"/>
              <a:ext cx="203585" cy="203595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10300990" y="3152546"/>
              <a:ext cx="1707514" cy="635635"/>
            </a:xfrm>
            <a:custGeom>
              <a:avLst/>
              <a:gdLst/>
              <a:ahLst/>
              <a:cxnLst/>
              <a:rect l="l" t="t" r="r" b="b"/>
              <a:pathLst>
                <a:path w="1707515" h="635635">
                  <a:moveTo>
                    <a:pt x="858727" y="0"/>
                  </a:moveTo>
                  <a:lnTo>
                    <a:pt x="0" y="582526"/>
                  </a:lnTo>
                  <a:lnTo>
                    <a:pt x="35642" y="635069"/>
                  </a:lnTo>
                  <a:lnTo>
                    <a:pt x="858497" y="76856"/>
                  </a:lnTo>
                  <a:lnTo>
                    <a:pt x="1671080" y="634975"/>
                  </a:lnTo>
                  <a:lnTo>
                    <a:pt x="1707047" y="582631"/>
                  </a:lnTo>
                  <a:lnTo>
                    <a:pt x="858727" y="0"/>
                  </a:lnTo>
                  <a:close/>
                </a:path>
              </a:pathLst>
            </a:custGeom>
            <a:solidFill>
              <a:srgbClr val="D4D3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/>
            <p:cNvSpPr/>
            <p:nvPr/>
          </p:nvSpPr>
          <p:spPr>
            <a:xfrm>
              <a:off x="10225943" y="4308727"/>
              <a:ext cx="1854835" cy="559435"/>
            </a:xfrm>
            <a:custGeom>
              <a:avLst/>
              <a:gdLst/>
              <a:ahLst/>
              <a:cxnLst/>
              <a:rect l="l" t="t" r="r" b="b"/>
              <a:pathLst>
                <a:path w="1854834" h="559435">
                  <a:moveTo>
                    <a:pt x="1854721" y="0"/>
                  </a:moveTo>
                  <a:lnTo>
                    <a:pt x="0" y="0"/>
                  </a:lnTo>
                  <a:lnTo>
                    <a:pt x="404" y="805"/>
                  </a:lnTo>
                  <a:lnTo>
                    <a:pt x="22327" y="40148"/>
                  </a:lnTo>
                  <a:lnTo>
                    <a:pt x="45869" y="78430"/>
                  </a:lnTo>
                  <a:lnTo>
                    <a:pt x="70981" y="115602"/>
                  </a:lnTo>
                  <a:lnTo>
                    <a:pt x="97619" y="151620"/>
                  </a:lnTo>
                  <a:lnTo>
                    <a:pt x="125735" y="186437"/>
                  </a:lnTo>
                  <a:lnTo>
                    <a:pt x="155283" y="220006"/>
                  </a:lnTo>
                  <a:lnTo>
                    <a:pt x="186218" y="252281"/>
                  </a:lnTo>
                  <a:lnTo>
                    <a:pt x="218493" y="283217"/>
                  </a:lnTo>
                  <a:lnTo>
                    <a:pt x="252061" y="312766"/>
                  </a:lnTo>
                  <a:lnTo>
                    <a:pt x="286877" y="340882"/>
                  </a:lnTo>
                  <a:lnTo>
                    <a:pt x="322894" y="367521"/>
                  </a:lnTo>
                  <a:lnTo>
                    <a:pt x="360066" y="392634"/>
                  </a:lnTo>
                  <a:lnTo>
                    <a:pt x="398347" y="416175"/>
                  </a:lnTo>
                  <a:lnTo>
                    <a:pt x="437690" y="438100"/>
                  </a:lnTo>
                  <a:lnTo>
                    <a:pt x="478049" y="458360"/>
                  </a:lnTo>
                  <a:lnTo>
                    <a:pt x="519378" y="476911"/>
                  </a:lnTo>
                  <a:lnTo>
                    <a:pt x="561630" y="493705"/>
                  </a:lnTo>
                  <a:lnTo>
                    <a:pt x="604760" y="508696"/>
                  </a:lnTo>
                  <a:lnTo>
                    <a:pt x="648721" y="521839"/>
                  </a:lnTo>
                  <a:lnTo>
                    <a:pt x="693467" y="533087"/>
                  </a:lnTo>
                  <a:lnTo>
                    <a:pt x="738951" y="542393"/>
                  </a:lnTo>
                  <a:lnTo>
                    <a:pt x="785128" y="549712"/>
                  </a:lnTo>
                  <a:lnTo>
                    <a:pt x="831951" y="554997"/>
                  </a:lnTo>
                  <a:lnTo>
                    <a:pt x="879374" y="558202"/>
                  </a:lnTo>
                  <a:lnTo>
                    <a:pt x="927350" y="559281"/>
                  </a:lnTo>
                  <a:lnTo>
                    <a:pt x="975328" y="558202"/>
                  </a:lnTo>
                  <a:lnTo>
                    <a:pt x="1022752" y="554997"/>
                  </a:lnTo>
                  <a:lnTo>
                    <a:pt x="1069577" y="549712"/>
                  </a:lnTo>
                  <a:lnTo>
                    <a:pt x="1115755" y="542393"/>
                  </a:lnTo>
                  <a:lnTo>
                    <a:pt x="1161241" y="533087"/>
                  </a:lnTo>
                  <a:lnTo>
                    <a:pt x="1205988" y="521839"/>
                  </a:lnTo>
                  <a:lnTo>
                    <a:pt x="1249950" y="508696"/>
                  </a:lnTo>
                  <a:lnTo>
                    <a:pt x="1293081" y="493705"/>
                  </a:lnTo>
                  <a:lnTo>
                    <a:pt x="1335335" y="476911"/>
                  </a:lnTo>
                  <a:lnTo>
                    <a:pt x="1376665" y="458360"/>
                  </a:lnTo>
                  <a:lnTo>
                    <a:pt x="1417025" y="438100"/>
                  </a:lnTo>
                  <a:lnTo>
                    <a:pt x="1456368" y="416175"/>
                  </a:lnTo>
                  <a:lnTo>
                    <a:pt x="1494650" y="392634"/>
                  </a:lnTo>
                  <a:lnTo>
                    <a:pt x="1531822" y="367521"/>
                  </a:lnTo>
                  <a:lnTo>
                    <a:pt x="1567840" y="340882"/>
                  </a:lnTo>
                  <a:lnTo>
                    <a:pt x="1602656" y="312766"/>
                  </a:lnTo>
                  <a:lnTo>
                    <a:pt x="1636225" y="283217"/>
                  </a:lnTo>
                  <a:lnTo>
                    <a:pt x="1668500" y="252281"/>
                  </a:lnTo>
                  <a:lnTo>
                    <a:pt x="1699436" y="220006"/>
                  </a:lnTo>
                  <a:lnTo>
                    <a:pt x="1728985" y="186437"/>
                  </a:lnTo>
                  <a:lnTo>
                    <a:pt x="1757101" y="151620"/>
                  </a:lnTo>
                  <a:lnTo>
                    <a:pt x="1783739" y="115602"/>
                  </a:lnTo>
                  <a:lnTo>
                    <a:pt x="1808851" y="78430"/>
                  </a:lnTo>
                  <a:lnTo>
                    <a:pt x="1832393" y="40148"/>
                  </a:lnTo>
                  <a:lnTo>
                    <a:pt x="1854317" y="805"/>
                  </a:lnTo>
                  <a:lnTo>
                    <a:pt x="1854721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1" name="object 211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2" name="object 212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213" name="object 213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83C1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/>
              <a:t>Financial</a:t>
            </a:r>
            <a:r>
              <a:rPr dirty="0" spc="-250"/>
              <a:t> </a:t>
            </a:r>
            <a:r>
              <a:rPr dirty="0" spc="-135"/>
              <a:t>security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6297930" cy="576389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5610"/>
              </a:lnSpc>
              <a:spcBef>
                <a:spcPts val="500"/>
              </a:spcBef>
            </a:pPr>
            <a:r>
              <a:rPr dirty="0" sz="4950" spc="-120">
                <a:solidFill>
                  <a:srgbClr val="412468"/>
                </a:solidFill>
                <a:latin typeface="Arial Black"/>
                <a:cs typeface="Arial Black"/>
              </a:rPr>
              <a:t>One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eight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">
                <a:solidFill>
                  <a:srgbClr val="412468"/>
                </a:solidFill>
                <a:latin typeface="Arial Black"/>
                <a:cs typeface="Arial Black"/>
              </a:rPr>
              <a:t>people </a:t>
            </a:r>
            <a:r>
              <a:rPr dirty="0" sz="4950" spc="-260">
                <a:solidFill>
                  <a:srgbClr val="412468"/>
                </a:solidFill>
                <a:latin typeface="Arial Black"/>
                <a:cs typeface="Arial Black"/>
              </a:rPr>
              <a:t>above</a:t>
            </a:r>
            <a:r>
              <a:rPr dirty="0" sz="4950" spc="-5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25">
                <a:solidFill>
                  <a:srgbClr val="412468"/>
                </a:solidFill>
                <a:latin typeface="Arial Black"/>
                <a:cs typeface="Arial Black"/>
              </a:rPr>
              <a:t>state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80">
                <a:solidFill>
                  <a:srgbClr val="412468"/>
                </a:solidFill>
                <a:latin typeface="Arial Black"/>
                <a:cs typeface="Arial Black"/>
              </a:rPr>
              <a:t>pension </a:t>
            </a:r>
            <a:r>
              <a:rPr dirty="0" sz="4950" spc="-260">
                <a:solidFill>
                  <a:srgbClr val="412468"/>
                </a:solidFill>
                <a:latin typeface="Arial Black"/>
                <a:cs typeface="Arial Black"/>
              </a:rPr>
              <a:t>age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40">
                <a:solidFill>
                  <a:srgbClr val="412468"/>
                </a:solidFill>
                <a:latin typeface="Arial Black"/>
                <a:cs typeface="Arial Black"/>
              </a:rPr>
              <a:t>have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65">
                <a:solidFill>
                  <a:srgbClr val="412468"/>
                </a:solidFill>
                <a:latin typeface="Arial Black"/>
                <a:cs typeface="Arial Black"/>
              </a:rPr>
              <a:t>no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85">
                <a:solidFill>
                  <a:srgbClr val="412468"/>
                </a:solidFill>
                <a:latin typeface="Arial Black"/>
                <a:cs typeface="Arial Black"/>
              </a:rPr>
              <a:t>income </a:t>
            </a:r>
            <a:r>
              <a:rPr dirty="0" sz="4950" spc="-235">
                <a:solidFill>
                  <a:srgbClr val="412468"/>
                </a:solidFill>
                <a:latin typeface="Arial Black"/>
                <a:cs typeface="Arial Black"/>
              </a:rPr>
              <a:t>apart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20">
                <a:solidFill>
                  <a:srgbClr val="412468"/>
                </a:solidFill>
                <a:latin typeface="Arial Black"/>
                <a:cs typeface="Arial Black"/>
              </a:rPr>
              <a:t>from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35">
                <a:solidFill>
                  <a:srgbClr val="412468"/>
                </a:solidFill>
                <a:latin typeface="Arial Black"/>
                <a:cs typeface="Arial Black"/>
              </a:rPr>
              <a:t>state </a:t>
            </a:r>
            <a:r>
              <a:rPr dirty="0" sz="4950" spc="-275">
                <a:solidFill>
                  <a:srgbClr val="412468"/>
                </a:solidFill>
                <a:latin typeface="Arial Black"/>
                <a:cs typeface="Arial Black"/>
              </a:rPr>
              <a:t>pension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0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">
                <a:solidFill>
                  <a:srgbClr val="412468"/>
                </a:solidFill>
                <a:latin typeface="Arial Black"/>
                <a:cs typeface="Arial Black"/>
              </a:rPr>
              <a:t>among </a:t>
            </a:r>
            <a:r>
              <a:rPr dirty="0" sz="4950" spc="-290">
                <a:solidFill>
                  <a:srgbClr val="412468"/>
                </a:solidFill>
                <a:latin typeface="Arial Black"/>
                <a:cs typeface="Arial Black"/>
              </a:rPr>
              <a:t>single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05">
                <a:solidFill>
                  <a:srgbClr val="412468"/>
                </a:solidFill>
                <a:latin typeface="Arial Black"/>
                <a:cs typeface="Arial Black"/>
              </a:rPr>
              <a:t>pensioners,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45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60">
                <a:solidFill>
                  <a:srgbClr val="412468"/>
                </a:solidFill>
                <a:latin typeface="Arial Black"/>
                <a:cs typeface="Arial Black"/>
              </a:rPr>
              <a:t>proportion</a:t>
            </a:r>
            <a:r>
              <a:rPr dirty="0" sz="4950" spc="-4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430">
                <a:solidFill>
                  <a:srgbClr val="412468"/>
                </a:solidFill>
                <a:latin typeface="Arial Black"/>
                <a:cs typeface="Arial Black"/>
              </a:rPr>
              <a:t>is </a:t>
            </a:r>
            <a:r>
              <a:rPr dirty="0" sz="4950" spc="-229">
                <a:solidFill>
                  <a:srgbClr val="412468"/>
                </a:solidFill>
                <a:latin typeface="Arial Black"/>
                <a:cs typeface="Arial Black"/>
              </a:rPr>
              <a:t>one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">
                <a:solidFill>
                  <a:srgbClr val="412468"/>
                </a:solidFill>
                <a:latin typeface="Arial Black"/>
                <a:cs typeface="Arial Black"/>
              </a:rPr>
              <a:t>five.</a:t>
            </a:r>
            <a:endParaRPr sz="49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1155509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Source:</a:t>
            </a:r>
            <a:r>
              <a:rPr dirty="0" sz="1300" spc="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An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adequate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income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412468"/>
                </a:solidFill>
                <a:latin typeface="Lucida Sans Unicode"/>
                <a:cs typeface="Lucida Sans Unicode"/>
              </a:rPr>
              <a:t>in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later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life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https://www.independentage.org/sites/default/files/2024-</a:t>
            </a:r>
            <a:r>
              <a:rPr dirty="0" sz="1300" spc="-1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11/Income_adequacy_briefing_1.pdf</a:t>
            </a:r>
            <a:endParaRPr sz="130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61422" y="2478539"/>
            <a:ext cx="10999988" cy="600179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83C1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/>
              <a:t>Financial</a:t>
            </a:r>
            <a:r>
              <a:rPr dirty="0" spc="-250"/>
              <a:t> </a:t>
            </a:r>
            <a:r>
              <a:rPr dirty="0" spc="-135"/>
              <a:t>security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9789973" y="0"/>
            <a:ext cx="314325" cy="11308715"/>
          </a:xfrm>
          <a:custGeom>
            <a:avLst/>
            <a:gdLst/>
            <a:ahLst/>
            <a:cxnLst/>
            <a:rect l="l" t="t" r="r" b="b"/>
            <a:pathLst>
              <a:path w="314325" h="11308715">
                <a:moveTo>
                  <a:pt x="314126" y="0"/>
                </a:moveTo>
                <a:lnTo>
                  <a:pt x="0" y="0"/>
                </a:lnTo>
                <a:lnTo>
                  <a:pt x="0" y="11308556"/>
                </a:lnTo>
                <a:lnTo>
                  <a:pt x="314126" y="11308556"/>
                </a:lnTo>
                <a:lnTo>
                  <a:pt x="314126" y="0"/>
                </a:lnTo>
                <a:close/>
              </a:path>
            </a:pathLst>
          </a:custGeom>
          <a:solidFill>
            <a:srgbClr val="83C1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83C1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/>
              <a:t>Financial</a:t>
            </a:r>
            <a:r>
              <a:rPr dirty="0" spc="-250"/>
              <a:t> </a:t>
            </a:r>
            <a:r>
              <a:rPr dirty="0" spc="-135"/>
              <a:t>security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75648" rIns="0" bIns="0" rtlCol="0" vert="horz">
            <a:spAutoFit/>
          </a:bodyPr>
          <a:lstStyle/>
          <a:p>
            <a:pPr algn="ctr" marL="11430" marR="5080">
              <a:lnSpc>
                <a:spcPts val="7090"/>
              </a:lnSpc>
              <a:spcBef>
                <a:spcPts val="200"/>
              </a:spcBef>
            </a:pPr>
            <a:r>
              <a:rPr dirty="0"/>
              <a:t>“I</a:t>
            </a:r>
            <a:r>
              <a:rPr dirty="0" spc="-570"/>
              <a:t> </a:t>
            </a:r>
            <a:r>
              <a:rPr dirty="0" spc="-340"/>
              <a:t>will</a:t>
            </a:r>
            <a:r>
              <a:rPr dirty="0" spc="-565"/>
              <a:t> </a:t>
            </a:r>
            <a:r>
              <a:rPr dirty="0" spc="-195"/>
              <a:t>probably</a:t>
            </a:r>
            <a:r>
              <a:rPr dirty="0" spc="-565"/>
              <a:t> </a:t>
            </a:r>
            <a:r>
              <a:rPr dirty="0" spc="-380"/>
              <a:t>have</a:t>
            </a:r>
            <a:r>
              <a:rPr dirty="0" spc="-565"/>
              <a:t> </a:t>
            </a:r>
            <a:r>
              <a:rPr dirty="0" spc="-114"/>
              <a:t>to</a:t>
            </a:r>
            <a:r>
              <a:rPr dirty="0" spc="-565"/>
              <a:t> </a:t>
            </a:r>
            <a:r>
              <a:rPr dirty="0" spc="-320"/>
              <a:t>work</a:t>
            </a:r>
            <a:r>
              <a:rPr dirty="0" spc="-565"/>
              <a:t> </a:t>
            </a:r>
            <a:r>
              <a:rPr dirty="0" spc="-254"/>
              <a:t>till</a:t>
            </a:r>
            <a:r>
              <a:rPr dirty="0" spc="-565"/>
              <a:t> </a:t>
            </a:r>
            <a:r>
              <a:rPr dirty="0" spc="-260"/>
              <a:t>I’m</a:t>
            </a:r>
            <a:r>
              <a:rPr dirty="0" spc="-565"/>
              <a:t> </a:t>
            </a:r>
            <a:r>
              <a:rPr dirty="0" spc="-130"/>
              <a:t>67</a:t>
            </a:r>
            <a:r>
              <a:rPr dirty="0" spc="-565"/>
              <a:t> </a:t>
            </a:r>
            <a:r>
              <a:rPr dirty="0" spc="-400"/>
              <a:t>because </a:t>
            </a:r>
            <a:r>
              <a:rPr dirty="0" spc="-320"/>
              <a:t>that’s</a:t>
            </a:r>
            <a:r>
              <a:rPr dirty="0" spc="-580"/>
              <a:t> </a:t>
            </a:r>
            <a:r>
              <a:rPr dirty="0" spc="-325"/>
              <a:t>when</a:t>
            </a:r>
            <a:r>
              <a:rPr dirty="0" spc="-575"/>
              <a:t> </a:t>
            </a:r>
            <a:r>
              <a:rPr dirty="0" spc="-270"/>
              <a:t>I’ll</a:t>
            </a:r>
            <a:r>
              <a:rPr dirty="0" spc="-575"/>
              <a:t> </a:t>
            </a:r>
            <a:r>
              <a:rPr dirty="0" spc="-155"/>
              <a:t>get</a:t>
            </a:r>
            <a:r>
              <a:rPr dirty="0" spc="-580"/>
              <a:t> </a:t>
            </a:r>
            <a:r>
              <a:rPr dirty="0" spc="-254"/>
              <a:t>my</a:t>
            </a:r>
            <a:r>
              <a:rPr dirty="0" spc="-575"/>
              <a:t> </a:t>
            </a:r>
            <a:r>
              <a:rPr dirty="0" spc="-375"/>
              <a:t>state</a:t>
            </a:r>
            <a:r>
              <a:rPr dirty="0" spc="-575"/>
              <a:t> </a:t>
            </a:r>
            <a:r>
              <a:rPr dirty="0" spc="-280"/>
              <a:t>pension…</a:t>
            </a:r>
            <a:r>
              <a:rPr dirty="0" spc="-575"/>
              <a:t> </a:t>
            </a:r>
            <a:r>
              <a:rPr dirty="0" spc="-270"/>
              <a:t>I</a:t>
            </a:r>
            <a:r>
              <a:rPr dirty="0" spc="-580"/>
              <a:t> </a:t>
            </a:r>
            <a:r>
              <a:rPr dirty="0" spc="-20"/>
              <a:t>opted </a:t>
            </a:r>
            <a:r>
              <a:rPr dirty="0" spc="-165"/>
              <a:t>out</a:t>
            </a:r>
            <a:r>
              <a:rPr dirty="0" spc="-575"/>
              <a:t> </a:t>
            </a:r>
            <a:r>
              <a:rPr dirty="0"/>
              <a:t>of</a:t>
            </a:r>
            <a:r>
              <a:rPr dirty="0" spc="-570"/>
              <a:t> </a:t>
            </a:r>
            <a:r>
              <a:rPr dirty="0" spc="-425"/>
              <a:t>a</a:t>
            </a:r>
            <a:r>
              <a:rPr dirty="0" spc="-570"/>
              <a:t> </a:t>
            </a:r>
            <a:r>
              <a:rPr dirty="0" spc="-345"/>
              <a:t>workplace</a:t>
            </a:r>
            <a:r>
              <a:rPr dirty="0" spc="-570"/>
              <a:t> </a:t>
            </a:r>
            <a:r>
              <a:rPr dirty="0" spc="-295"/>
              <a:t>pension.</a:t>
            </a:r>
            <a:r>
              <a:rPr dirty="0" spc="-570"/>
              <a:t> </a:t>
            </a:r>
            <a:r>
              <a:rPr dirty="0" spc="-235"/>
              <a:t>I’ve</a:t>
            </a:r>
            <a:r>
              <a:rPr dirty="0" spc="-570"/>
              <a:t> </a:t>
            </a:r>
            <a:r>
              <a:rPr dirty="0" spc="-20"/>
              <a:t>been</a:t>
            </a:r>
          </a:p>
          <a:p>
            <a:pPr algn="ctr" marL="1078865" marR="1071880" indent="-635">
              <a:lnSpc>
                <a:spcPts val="7090"/>
              </a:lnSpc>
            </a:pPr>
            <a:r>
              <a:rPr dirty="0" spc="-285"/>
              <a:t>working</a:t>
            </a:r>
            <a:r>
              <a:rPr dirty="0" spc="-580"/>
              <a:t> </a:t>
            </a:r>
            <a:r>
              <a:rPr dirty="0" spc="-420"/>
              <a:t>since</a:t>
            </a:r>
            <a:r>
              <a:rPr dirty="0" spc="-575"/>
              <a:t> </a:t>
            </a:r>
            <a:r>
              <a:rPr dirty="0" spc="-270"/>
              <a:t>I</a:t>
            </a:r>
            <a:r>
              <a:rPr dirty="0" spc="-580"/>
              <a:t> </a:t>
            </a:r>
            <a:r>
              <a:rPr dirty="0" spc="-545"/>
              <a:t>was</a:t>
            </a:r>
            <a:r>
              <a:rPr dirty="0" spc="-575"/>
              <a:t> </a:t>
            </a:r>
            <a:r>
              <a:rPr dirty="0" spc="-430"/>
              <a:t>16.</a:t>
            </a:r>
            <a:r>
              <a:rPr dirty="0" spc="-575"/>
              <a:t> </a:t>
            </a:r>
            <a:r>
              <a:rPr dirty="0" spc="-260"/>
              <a:t>I’m</a:t>
            </a:r>
            <a:r>
              <a:rPr dirty="0" spc="-580"/>
              <a:t> </a:t>
            </a:r>
            <a:r>
              <a:rPr dirty="0" spc="-325"/>
              <a:t>nearly</a:t>
            </a:r>
            <a:r>
              <a:rPr dirty="0" spc="-575"/>
              <a:t> </a:t>
            </a:r>
            <a:r>
              <a:rPr dirty="0" spc="-35"/>
              <a:t>62</a:t>
            </a:r>
            <a:r>
              <a:rPr dirty="0" spc="-580"/>
              <a:t> </a:t>
            </a:r>
            <a:r>
              <a:rPr dirty="0" spc="-325"/>
              <a:t>now </a:t>
            </a:r>
            <a:r>
              <a:rPr dirty="0" spc="-254"/>
              <a:t>and</a:t>
            </a:r>
            <a:r>
              <a:rPr dirty="0" spc="-570"/>
              <a:t> </a:t>
            </a:r>
            <a:r>
              <a:rPr dirty="0" spc="-270"/>
              <a:t>I</a:t>
            </a:r>
            <a:r>
              <a:rPr dirty="0" spc="-570"/>
              <a:t> </a:t>
            </a:r>
            <a:r>
              <a:rPr dirty="0" spc="-135"/>
              <a:t>don’t</a:t>
            </a:r>
            <a:r>
              <a:rPr dirty="0" spc="-570"/>
              <a:t> </a:t>
            </a:r>
            <a:r>
              <a:rPr dirty="0" spc="-380"/>
              <a:t>have</a:t>
            </a:r>
            <a:r>
              <a:rPr dirty="0" spc="-570"/>
              <a:t> </a:t>
            </a:r>
            <a:r>
              <a:rPr dirty="0" spc="-425"/>
              <a:t>a</a:t>
            </a:r>
            <a:r>
              <a:rPr dirty="0" spc="-565"/>
              <a:t> </a:t>
            </a:r>
            <a:r>
              <a:rPr dirty="0" spc="-310"/>
              <a:t>pension</a:t>
            </a:r>
            <a:r>
              <a:rPr dirty="0" spc="-570"/>
              <a:t> </a:t>
            </a:r>
            <a:r>
              <a:rPr dirty="0" spc="-114"/>
              <a:t>to</a:t>
            </a:r>
            <a:r>
              <a:rPr dirty="0" spc="-570"/>
              <a:t> </a:t>
            </a:r>
            <a:r>
              <a:rPr dirty="0" spc="-400"/>
              <a:t>show</a:t>
            </a:r>
            <a:r>
              <a:rPr dirty="0" spc="-570"/>
              <a:t> </a:t>
            </a:r>
            <a:r>
              <a:rPr dirty="0" spc="-85"/>
              <a:t>for</a:t>
            </a:r>
            <a:r>
              <a:rPr dirty="0" spc="-570"/>
              <a:t> </a:t>
            </a:r>
            <a:r>
              <a:rPr dirty="0" spc="-40"/>
              <a:t>i</a:t>
            </a:r>
            <a:r>
              <a:rPr dirty="0" spc="114"/>
              <a:t>t</a:t>
            </a:r>
            <a:r>
              <a:rPr dirty="0" spc="-465"/>
              <a:t>.</a:t>
            </a:r>
            <a:r>
              <a:rPr dirty="0" spc="180"/>
              <a:t>”</a:t>
            </a:r>
          </a:p>
          <a:p>
            <a:pPr algn="ctr">
              <a:lnSpc>
                <a:spcPct val="100000"/>
              </a:lnSpc>
              <a:spcBef>
                <a:spcPts val="2575"/>
              </a:spcBef>
            </a:pPr>
            <a:r>
              <a:rPr dirty="0" sz="2850" spc="190">
                <a:latin typeface="Lucida Sans Unicode"/>
                <a:cs typeface="Lucida Sans Unicode"/>
              </a:rPr>
              <a:t>Woman</a:t>
            </a:r>
            <a:r>
              <a:rPr dirty="0" sz="2850" spc="-170">
                <a:latin typeface="Lucida Sans Unicode"/>
                <a:cs typeface="Lucida Sans Unicode"/>
              </a:rPr>
              <a:t> </a:t>
            </a:r>
            <a:r>
              <a:rPr dirty="0" sz="2850" spc="-10">
                <a:latin typeface="Lucida Sans Unicode"/>
                <a:cs typeface="Lucida Sans Unicode"/>
              </a:rPr>
              <a:t>in</a:t>
            </a:r>
            <a:r>
              <a:rPr dirty="0" sz="2850" spc="-170">
                <a:latin typeface="Lucida Sans Unicode"/>
                <a:cs typeface="Lucida Sans Unicode"/>
              </a:rPr>
              <a:t> </a:t>
            </a:r>
            <a:r>
              <a:rPr dirty="0" sz="2850">
                <a:latin typeface="Lucida Sans Unicode"/>
                <a:cs typeface="Lucida Sans Unicode"/>
              </a:rPr>
              <a:t>her</a:t>
            </a:r>
            <a:r>
              <a:rPr dirty="0" sz="2850" spc="-170">
                <a:latin typeface="Lucida Sans Unicode"/>
                <a:cs typeface="Lucida Sans Unicode"/>
              </a:rPr>
              <a:t> </a:t>
            </a:r>
            <a:r>
              <a:rPr dirty="0" sz="2850" spc="-35">
                <a:latin typeface="Lucida Sans Unicode"/>
                <a:cs typeface="Lucida Sans Unicode"/>
              </a:rPr>
              <a:t>sixties,</a:t>
            </a:r>
            <a:r>
              <a:rPr dirty="0" sz="2850" spc="-170">
                <a:latin typeface="Lucida Sans Unicode"/>
                <a:cs typeface="Lucida Sans Unicode"/>
              </a:rPr>
              <a:t> </a:t>
            </a:r>
            <a:r>
              <a:rPr dirty="0" sz="2850" spc="60">
                <a:latin typeface="Lucida Sans Unicode"/>
                <a:cs typeface="Lucida Sans Unicode"/>
              </a:rPr>
              <a:t>Knowsley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679" y="10081233"/>
            <a:ext cx="5875655" cy="43624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3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Source: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50">
                <a:solidFill>
                  <a:srgbClr val="412468"/>
                </a:solidFill>
                <a:latin typeface="Lucida Sans Unicode"/>
                <a:cs typeface="Lucida Sans Unicode"/>
              </a:rPr>
              <a:t>Centre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Ageing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Better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(2025)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State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of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Ageing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2025.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412468"/>
                </a:solidFill>
                <a:latin typeface="Lucida Sans Unicode"/>
                <a:cs typeface="Lucida Sans Unicode"/>
              </a:rPr>
              <a:t>[online]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Available</a:t>
            </a:r>
            <a:r>
              <a:rPr dirty="0" sz="1300" spc="2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at:</a:t>
            </a:r>
            <a:r>
              <a:rPr dirty="0" sz="1300" spc="2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https://ageing-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better.org.uk/state-ageing-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7612380" cy="569023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5080">
              <a:lnSpc>
                <a:spcPts val="5610"/>
              </a:lnSpc>
              <a:spcBef>
                <a:spcPts val="555"/>
              </a:spcBef>
            </a:pPr>
            <a:r>
              <a:rPr dirty="0" sz="4950" spc="-250">
                <a:solidFill>
                  <a:srgbClr val="412468"/>
                </a:solidFill>
                <a:latin typeface="Arial Black"/>
                <a:cs typeface="Arial Black"/>
              </a:rPr>
              <a:t>People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10">
                <a:solidFill>
                  <a:srgbClr val="412468"/>
                </a:solidFill>
                <a:latin typeface="Arial Black"/>
                <a:cs typeface="Arial Black"/>
              </a:rPr>
              <a:t>aged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60">
                <a:solidFill>
                  <a:srgbClr val="412468"/>
                </a:solidFill>
                <a:latin typeface="Arial Black"/>
                <a:cs typeface="Arial Black"/>
              </a:rPr>
              <a:t>65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95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85">
                <a:solidFill>
                  <a:srgbClr val="412468"/>
                </a:solidFill>
                <a:latin typeface="Arial Black"/>
                <a:cs typeface="Arial Black"/>
              </a:rPr>
              <a:t>7</a:t>
            </a:r>
            <a:r>
              <a:rPr dirty="0" sz="4950" spc="215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r>
              <a:rPr dirty="0" sz="4950" spc="-3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are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20">
                <a:solidFill>
                  <a:srgbClr val="412468"/>
                </a:solidFill>
                <a:latin typeface="Arial Black"/>
                <a:cs typeface="Arial Black"/>
              </a:rPr>
              <a:t>more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95">
                <a:solidFill>
                  <a:srgbClr val="412468"/>
                </a:solidFill>
                <a:latin typeface="Arial Black"/>
                <a:cs typeface="Arial Black"/>
              </a:rPr>
              <a:t>likely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">
                <a:solidFill>
                  <a:srgbClr val="412468"/>
                </a:solidFill>
                <a:latin typeface="Arial Black"/>
                <a:cs typeface="Arial Black"/>
              </a:rPr>
              <a:t>to </a:t>
            </a:r>
            <a:r>
              <a:rPr dirty="0" sz="4950" spc="-250">
                <a:solidFill>
                  <a:srgbClr val="412468"/>
                </a:solidFill>
                <a:latin typeface="Arial Black"/>
                <a:cs typeface="Arial Black"/>
              </a:rPr>
              <a:t>volunteer</a:t>
            </a:r>
            <a:r>
              <a:rPr dirty="0" sz="4950" spc="-4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30">
                <a:solidFill>
                  <a:srgbClr val="412468"/>
                </a:solidFill>
                <a:latin typeface="Arial Black"/>
                <a:cs typeface="Arial Black"/>
              </a:rPr>
              <a:t>(both</a:t>
            </a:r>
            <a:r>
              <a:rPr dirty="0" sz="4950" spc="-4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80">
                <a:solidFill>
                  <a:srgbClr val="412468"/>
                </a:solidFill>
                <a:latin typeface="Arial Black"/>
                <a:cs typeface="Arial Black"/>
              </a:rPr>
              <a:t>formally </a:t>
            </a: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r>
              <a:rPr dirty="0" sz="4950" spc="-459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informally)</a:t>
            </a:r>
            <a:r>
              <a:rPr dirty="0" sz="4950" spc="-459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than</a:t>
            </a:r>
            <a:r>
              <a:rPr dirty="0" sz="4950" spc="-45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45">
                <a:solidFill>
                  <a:srgbClr val="412468"/>
                </a:solidFill>
                <a:latin typeface="Arial Black"/>
                <a:cs typeface="Arial Black"/>
              </a:rPr>
              <a:t>any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other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60">
                <a:solidFill>
                  <a:srgbClr val="412468"/>
                </a:solidFill>
                <a:latin typeface="Arial Black"/>
                <a:cs typeface="Arial Black"/>
              </a:rPr>
              <a:t>age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">
                <a:solidFill>
                  <a:srgbClr val="412468"/>
                </a:solidFill>
                <a:latin typeface="Arial Black"/>
                <a:cs typeface="Arial Black"/>
              </a:rPr>
              <a:t>group</a:t>
            </a:r>
            <a:endParaRPr sz="4950">
              <a:latin typeface="Arial Black"/>
              <a:cs typeface="Arial Black"/>
            </a:endParaRPr>
          </a:p>
          <a:p>
            <a:pPr marL="12700" marR="377825">
              <a:lnSpc>
                <a:spcPct val="103699"/>
              </a:lnSpc>
              <a:spcBef>
                <a:spcPts val="1910"/>
              </a:spcBef>
            </a:pPr>
            <a:r>
              <a:rPr dirty="0" sz="2850" spc="175">
                <a:solidFill>
                  <a:srgbClr val="412468"/>
                </a:solidFill>
                <a:latin typeface="Lucida Sans Unicode"/>
                <a:cs typeface="Lucida Sans Unicode"/>
              </a:rPr>
              <a:t>But</a:t>
            </a:r>
            <a:r>
              <a:rPr dirty="0" sz="2850" spc="-15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older</a:t>
            </a:r>
            <a:r>
              <a:rPr dirty="0" sz="2850" spc="-15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85">
                <a:solidFill>
                  <a:srgbClr val="412468"/>
                </a:solidFill>
                <a:latin typeface="Lucida Sans Unicode"/>
                <a:cs typeface="Lucida Sans Unicode"/>
              </a:rPr>
              <a:t>people</a:t>
            </a:r>
            <a:r>
              <a:rPr dirty="0" sz="2850" spc="-15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living</a:t>
            </a:r>
            <a:r>
              <a:rPr dirty="0" sz="2850" spc="-15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in</a:t>
            </a:r>
            <a:r>
              <a:rPr dirty="0" sz="2850" spc="-15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5">
                <a:solidFill>
                  <a:srgbClr val="412468"/>
                </a:solidFill>
                <a:latin typeface="Lucida Sans Unicode"/>
                <a:cs typeface="Lucida Sans Unicode"/>
              </a:rPr>
              <a:t>more</a:t>
            </a:r>
            <a:r>
              <a:rPr dirty="0" sz="2850" spc="-15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0">
                <a:solidFill>
                  <a:srgbClr val="412468"/>
                </a:solidFill>
                <a:latin typeface="Lucida Sans Unicode"/>
                <a:cs typeface="Lucida Sans Unicode"/>
              </a:rPr>
              <a:t>deprived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areas</a:t>
            </a:r>
            <a:r>
              <a:rPr dirty="0" sz="2850" spc="-15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are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likely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to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14">
                <a:solidFill>
                  <a:srgbClr val="412468"/>
                </a:solidFill>
                <a:latin typeface="Lucida Sans Unicode"/>
                <a:cs typeface="Lucida Sans Unicode"/>
              </a:rPr>
              <a:t>face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greater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barriers</a:t>
            </a:r>
            <a:r>
              <a:rPr dirty="0" sz="2850" spc="7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to</a:t>
            </a:r>
            <a:r>
              <a:rPr dirty="0" sz="2850" spc="-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volunteering</a:t>
            </a:r>
            <a:r>
              <a:rPr dirty="0" sz="2850" spc="-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0">
                <a:solidFill>
                  <a:srgbClr val="412468"/>
                </a:solidFill>
                <a:latin typeface="Lucida Sans Unicode"/>
                <a:cs typeface="Lucida Sans Unicode"/>
              </a:rPr>
              <a:t>caused</a:t>
            </a:r>
            <a:r>
              <a:rPr dirty="0" sz="2850" spc="-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40">
                <a:solidFill>
                  <a:srgbClr val="412468"/>
                </a:solidFill>
                <a:latin typeface="Lucida Sans Unicode"/>
                <a:cs typeface="Lucida Sans Unicode"/>
              </a:rPr>
              <a:t>by</a:t>
            </a:r>
            <a:r>
              <a:rPr dirty="0" sz="2850" spc="-1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poor</a:t>
            </a:r>
            <a:r>
              <a:rPr dirty="0" sz="2850" spc="-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health </a:t>
            </a:r>
            <a:r>
              <a:rPr dirty="0" sz="2850" spc="60">
                <a:solidFill>
                  <a:srgbClr val="412468"/>
                </a:solidFill>
                <a:latin typeface="Lucida Sans Unicode"/>
                <a:cs typeface="Lucida Sans Unicode"/>
              </a:rPr>
              <a:t>and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disability.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840930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sources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5">
                <a:solidFill>
                  <a:srgbClr val="412468"/>
                </a:solidFill>
                <a:latin typeface="Lucida Sans Unicode"/>
                <a:cs typeface="Lucida Sans Unicode"/>
              </a:rPr>
              <a:t>charts7.01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and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412468"/>
                </a:solidFill>
                <a:latin typeface="Lucida Sans Unicode"/>
                <a:cs typeface="Lucida Sans Unicode"/>
              </a:rPr>
              <a:t>7.03b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1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</a:t>
            </a:r>
            <a:r>
              <a:rPr dirty="0" sz="1300" spc="-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300" spc="-35">
                <a:solidFill>
                  <a:srgbClr val="412468"/>
                </a:solidFill>
                <a:latin typeface="Arial Black"/>
                <a:cs typeface="Arial Black"/>
              </a:rPr>
              <a:t>society-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240163" y="1510972"/>
            <a:ext cx="1722120" cy="7470775"/>
            <a:chOff x="17240163" y="1510972"/>
            <a:chExt cx="1722120" cy="7470775"/>
          </a:xfrm>
        </p:grpSpPr>
        <p:sp>
          <p:nvSpPr>
            <p:cNvPr id="5" name="object 5"/>
            <p:cNvSpPr/>
            <p:nvPr/>
          </p:nvSpPr>
          <p:spPr>
            <a:xfrm>
              <a:off x="17273293" y="8654704"/>
              <a:ext cx="884555" cy="327025"/>
            </a:xfrm>
            <a:custGeom>
              <a:avLst/>
              <a:gdLst/>
              <a:ahLst/>
              <a:cxnLst/>
              <a:rect l="l" t="t" r="r" b="b"/>
              <a:pathLst>
                <a:path w="884555" h="327025">
                  <a:moveTo>
                    <a:pt x="551737" y="0"/>
                  </a:moveTo>
                  <a:lnTo>
                    <a:pt x="536136" y="3"/>
                  </a:lnTo>
                  <a:lnTo>
                    <a:pt x="523137" y="1947"/>
                  </a:lnTo>
                  <a:lnTo>
                    <a:pt x="517701" y="3184"/>
                  </a:lnTo>
                  <a:lnTo>
                    <a:pt x="291407" y="89388"/>
                  </a:lnTo>
                  <a:lnTo>
                    <a:pt x="247352" y="105595"/>
                  </a:lnTo>
                  <a:lnTo>
                    <a:pt x="203002" y="120923"/>
                  </a:lnTo>
                  <a:lnTo>
                    <a:pt x="158248" y="134921"/>
                  </a:lnTo>
                  <a:lnTo>
                    <a:pt x="112980" y="147138"/>
                  </a:lnTo>
                  <a:lnTo>
                    <a:pt x="59781" y="167505"/>
                  </a:lnTo>
                  <a:lnTo>
                    <a:pt x="24932" y="194120"/>
                  </a:lnTo>
                  <a:lnTo>
                    <a:pt x="5877" y="221903"/>
                  </a:lnTo>
                  <a:lnTo>
                    <a:pt x="62" y="245774"/>
                  </a:lnTo>
                  <a:lnTo>
                    <a:pt x="0" y="286223"/>
                  </a:lnTo>
                  <a:lnTo>
                    <a:pt x="3147" y="302032"/>
                  </a:lnTo>
                  <a:lnTo>
                    <a:pt x="11812" y="314986"/>
                  </a:lnTo>
                  <a:lnTo>
                    <a:pt x="24688" y="323747"/>
                  </a:lnTo>
                  <a:lnTo>
                    <a:pt x="40469" y="326976"/>
                  </a:lnTo>
                  <a:lnTo>
                    <a:pt x="861083" y="326976"/>
                  </a:lnTo>
                  <a:lnTo>
                    <a:pt x="884035" y="247585"/>
                  </a:lnTo>
                  <a:lnTo>
                    <a:pt x="881381" y="186432"/>
                  </a:lnTo>
                  <a:lnTo>
                    <a:pt x="874093" y="135347"/>
                  </a:lnTo>
                  <a:lnTo>
                    <a:pt x="863609" y="93652"/>
                  </a:lnTo>
                  <a:lnTo>
                    <a:pt x="837104" y="41288"/>
                  </a:lnTo>
                  <a:lnTo>
                    <a:pt x="793324" y="27613"/>
                  </a:lnTo>
                  <a:lnTo>
                    <a:pt x="770133" y="34901"/>
                  </a:lnTo>
                  <a:lnTo>
                    <a:pt x="748390" y="46751"/>
                  </a:lnTo>
                  <a:lnTo>
                    <a:pt x="730490" y="53487"/>
                  </a:lnTo>
                  <a:lnTo>
                    <a:pt x="709026" y="55895"/>
                  </a:lnTo>
                  <a:lnTo>
                    <a:pt x="676586" y="54764"/>
                  </a:lnTo>
                  <a:lnTo>
                    <a:pt x="645230" y="48491"/>
                  </a:lnTo>
                  <a:lnTo>
                    <a:pt x="614868" y="35903"/>
                  </a:lnTo>
                  <a:lnTo>
                    <a:pt x="587464" y="20202"/>
                  </a:lnTo>
                  <a:lnTo>
                    <a:pt x="564977" y="4588"/>
                  </a:lnTo>
                  <a:lnTo>
                    <a:pt x="551737" y="0"/>
                  </a:lnTo>
                  <a:close/>
                </a:path>
              </a:pathLst>
            </a:custGeom>
            <a:solidFill>
              <a:srgbClr val="86C0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715310" y="8654704"/>
              <a:ext cx="884555" cy="327025"/>
            </a:xfrm>
            <a:custGeom>
              <a:avLst/>
              <a:gdLst/>
              <a:ahLst/>
              <a:cxnLst/>
              <a:rect l="l" t="t" r="r" b="b"/>
              <a:pathLst>
                <a:path w="884555" h="327025">
                  <a:moveTo>
                    <a:pt x="551758" y="0"/>
                  </a:moveTo>
                  <a:lnTo>
                    <a:pt x="536157" y="3"/>
                  </a:lnTo>
                  <a:lnTo>
                    <a:pt x="523158" y="1947"/>
                  </a:lnTo>
                  <a:lnTo>
                    <a:pt x="517722" y="3184"/>
                  </a:lnTo>
                  <a:lnTo>
                    <a:pt x="291428" y="89388"/>
                  </a:lnTo>
                  <a:lnTo>
                    <a:pt x="247373" y="105595"/>
                  </a:lnTo>
                  <a:lnTo>
                    <a:pt x="203023" y="120923"/>
                  </a:lnTo>
                  <a:lnTo>
                    <a:pt x="158269" y="134921"/>
                  </a:lnTo>
                  <a:lnTo>
                    <a:pt x="113001" y="147138"/>
                  </a:lnTo>
                  <a:lnTo>
                    <a:pt x="59790" y="167505"/>
                  </a:lnTo>
                  <a:lnTo>
                    <a:pt x="24937" y="194120"/>
                  </a:lnTo>
                  <a:lnTo>
                    <a:pt x="5887" y="221903"/>
                  </a:lnTo>
                  <a:lnTo>
                    <a:pt x="83" y="245774"/>
                  </a:lnTo>
                  <a:lnTo>
                    <a:pt x="0" y="286223"/>
                  </a:lnTo>
                  <a:lnTo>
                    <a:pt x="3156" y="302032"/>
                  </a:lnTo>
                  <a:lnTo>
                    <a:pt x="11825" y="314986"/>
                  </a:lnTo>
                  <a:lnTo>
                    <a:pt x="24709" y="323747"/>
                  </a:lnTo>
                  <a:lnTo>
                    <a:pt x="40511" y="326976"/>
                  </a:lnTo>
                  <a:lnTo>
                    <a:pt x="861083" y="326976"/>
                  </a:lnTo>
                  <a:lnTo>
                    <a:pt x="884056" y="247585"/>
                  </a:lnTo>
                  <a:lnTo>
                    <a:pt x="881390" y="186432"/>
                  </a:lnTo>
                  <a:lnTo>
                    <a:pt x="874099" y="135347"/>
                  </a:lnTo>
                  <a:lnTo>
                    <a:pt x="863618" y="93652"/>
                  </a:lnTo>
                  <a:lnTo>
                    <a:pt x="837130" y="41288"/>
                  </a:lnTo>
                  <a:lnTo>
                    <a:pt x="793331" y="27613"/>
                  </a:lnTo>
                  <a:lnTo>
                    <a:pt x="770133" y="34901"/>
                  </a:lnTo>
                  <a:lnTo>
                    <a:pt x="748402" y="46751"/>
                  </a:lnTo>
                  <a:lnTo>
                    <a:pt x="730509" y="53487"/>
                  </a:lnTo>
                  <a:lnTo>
                    <a:pt x="709046" y="55895"/>
                  </a:lnTo>
                  <a:lnTo>
                    <a:pt x="676607" y="54764"/>
                  </a:lnTo>
                  <a:lnTo>
                    <a:pt x="645253" y="48491"/>
                  </a:lnTo>
                  <a:lnTo>
                    <a:pt x="614897" y="35903"/>
                  </a:lnTo>
                  <a:lnTo>
                    <a:pt x="587493" y="20202"/>
                  </a:lnTo>
                  <a:lnTo>
                    <a:pt x="564998" y="4588"/>
                  </a:lnTo>
                  <a:lnTo>
                    <a:pt x="551758" y="0"/>
                  </a:lnTo>
                  <a:close/>
                </a:path>
              </a:pathLst>
            </a:custGeom>
            <a:solidFill>
              <a:srgbClr val="A1CE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240161" y="2371400"/>
              <a:ext cx="1113790" cy="3604895"/>
            </a:xfrm>
            <a:custGeom>
              <a:avLst/>
              <a:gdLst/>
              <a:ahLst/>
              <a:cxnLst/>
              <a:rect l="l" t="t" r="r" b="b"/>
              <a:pathLst>
                <a:path w="1113790" h="3604895">
                  <a:moveTo>
                    <a:pt x="391071" y="3302609"/>
                  </a:moveTo>
                  <a:lnTo>
                    <a:pt x="154927" y="3185731"/>
                  </a:lnTo>
                  <a:lnTo>
                    <a:pt x="46266" y="3388118"/>
                  </a:lnTo>
                  <a:lnTo>
                    <a:pt x="25857" y="3429546"/>
                  </a:lnTo>
                  <a:lnTo>
                    <a:pt x="8826" y="3472738"/>
                  </a:lnTo>
                  <a:lnTo>
                    <a:pt x="0" y="3513455"/>
                  </a:lnTo>
                  <a:lnTo>
                    <a:pt x="4203" y="3547465"/>
                  </a:lnTo>
                  <a:lnTo>
                    <a:pt x="26263" y="3570503"/>
                  </a:lnTo>
                  <a:lnTo>
                    <a:pt x="34239" y="3578428"/>
                  </a:lnTo>
                  <a:lnTo>
                    <a:pt x="78359" y="3598253"/>
                  </a:lnTo>
                  <a:lnTo>
                    <a:pt x="125336" y="3604882"/>
                  </a:lnTo>
                  <a:lnTo>
                    <a:pt x="172339" y="3598329"/>
                  </a:lnTo>
                  <a:lnTo>
                    <a:pt x="216509" y="3578593"/>
                  </a:lnTo>
                  <a:lnTo>
                    <a:pt x="244487" y="3550907"/>
                  </a:lnTo>
                  <a:lnTo>
                    <a:pt x="272529" y="3508514"/>
                  </a:lnTo>
                  <a:lnTo>
                    <a:pt x="298246" y="3461131"/>
                  </a:lnTo>
                  <a:lnTo>
                    <a:pt x="333159" y="3390265"/>
                  </a:lnTo>
                  <a:lnTo>
                    <a:pt x="391071" y="3302609"/>
                  </a:lnTo>
                  <a:close/>
                </a:path>
                <a:path w="1113790" h="3604895">
                  <a:moveTo>
                    <a:pt x="1113409" y="303872"/>
                  </a:moveTo>
                  <a:lnTo>
                    <a:pt x="1107859" y="259054"/>
                  </a:lnTo>
                  <a:lnTo>
                    <a:pt x="1095425" y="216065"/>
                  </a:lnTo>
                  <a:lnTo>
                    <a:pt x="1076591" y="175450"/>
                  </a:lnTo>
                  <a:lnTo>
                    <a:pt x="1051826" y="137718"/>
                  </a:lnTo>
                  <a:lnTo>
                    <a:pt x="1021613" y="103428"/>
                  </a:lnTo>
                  <a:lnTo>
                    <a:pt x="986409" y="73113"/>
                  </a:lnTo>
                  <a:lnTo>
                    <a:pt x="946696" y="47307"/>
                  </a:lnTo>
                  <a:lnTo>
                    <a:pt x="902944" y="26555"/>
                  </a:lnTo>
                  <a:lnTo>
                    <a:pt x="855637" y="11391"/>
                  </a:lnTo>
                  <a:lnTo>
                    <a:pt x="805243" y="2349"/>
                  </a:lnTo>
                  <a:lnTo>
                    <a:pt x="755103" y="0"/>
                  </a:lnTo>
                  <a:lnTo>
                    <a:pt x="706437" y="4025"/>
                  </a:lnTo>
                  <a:lnTo>
                    <a:pt x="659803" y="14046"/>
                  </a:lnTo>
                  <a:lnTo>
                    <a:pt x="615746" y="29667"/>
                  </a:lnTo>
                  <a:lnTo>
                    <a:pt x="574827" y="50482"/>
                  </a:lnTo>
                  <a:lnTo>
                    <a:pt x="537591" y="76098"/>
                  </a:lnTo>
                  <a:lnTo>
                    <a:pt x="504583" y="106121"/>
                  </a:lnTo>
                  <a:lnTo>
                    <a:pt x="476351" y="140169"/>
                  </a:lnTo>
                  <a:lnTo>
                    <a:pt x="453466" y="177850"/>
                  </a:lnTo>
                  <a:lnTo>
                    <a:pt x="436460" y="218744"/>
                  </a:lnTo>
                  <a:lnTo>
                    <a:pt x="425881" y="262483"/>
                  </a:lnTo>
                  <a:lnTo>
                    <a:pt x="315785" y="485635"/>
                  </a:lnTo>
                  <a:lnTo>
                    <a:pt x="310743" y="504304"/>
                  </a:lnTo>
                  <a:lnTo>
                    <a:pt x="315734" y="522147"/>
                  </a:lnTo>
                  <a:lnTo>
                    <a:pt x="329057" y="536168"/>
                  </a:lnTo>
                  <a:lnTo>
                    <a:pt x="349008" y="543433"/>
                  </a:lnTo>
                  <a:lnTo>
                    <a:pt x="391756" y="548843"/>
                  </a:lnTo>
                  <a:lnTo>
                    <a:pt x="390906" y="555993"/>
                  </a:lnTo>
                  <a:lnTo>
                    <a:pt x="388620" y="574421"/>
                  </a:lnTo>
                  <a:lnTo>
                    <a:pt x="386435" y="591616"/>
                  </a:lnTo>
                  <a:lnTo>
                    <a:pt x="384327" y="608533"/>
                  </a:lnTo>
                  <a:lnTo>
                    <a:pt x="382384" y="625170"/>
                  </a:lnTo>
                  <a:lnTo>
                    <a:pt x="463562" y="641096"/>
                  </a:lnTo>
                  <a:lnTo>
                    <a:pt x="473227" y="645210"/>
                  </a:lnTo>
                  <a:lnTo>
                    <a:pt x="441223" y="683018"/>
                  </a:lnTo>
                  <a:lnTo>
                    <a:pt x="379183" y="709104"/>
                  </a:lnTo>
                  <a:lnTo>
                    <a:pt x="385076" y="746353"/>
                  </a:lnTo>
                  <a:lnTo>
                    <a:pt x="420966" y="811631"/>
                  </a:lnTo>
                  <a:lnTo>
                    <a:pt x="454660" y="839101"/>
                  </a:lnTo>
                  <a:lnTo>
                    <a:pt x="492823" y="856691"/>
                  </a:lnTo>
                  <a:lnTo>
                    <a:pt x="546900" y="878789"/>
                  </a:lnTo>
                  <a:lnTo>
                    <a:pt x="573227" y="893254"/>
                  </a:lnTo>
                  <a:lnTo>
                    <a:pt x="588784" y="913726"/>
                  </a:lnTo>
                  <a:lnTo>
                    <a:pt x="591261" y="945807"/>
                  </a:lnTo>
                  <a:lnTo>
                    <a:pt x="581837" y="1034923"/>
                  </a:lnTo>
                  <a:lnTo>
                    <a:pt x="583971" y="1055027"/>
                  </a:lnTo>
                  <a:lnTo>
                    <a:pt x="607301" y="1094435"/>
                  </a:lnTo>
                  <a:lnTo>
                    <a:pt x="659231" y="1144054"/>
                  </a:lnTo>
                  <a:lnTo>
                    <a:pt x="700709" y="1163650"/>
                  </a:lnTo>
                  <a:lnTo>
                    <a:pt x="745477" y="1171308"/>
                  </a:lnTo>
                  <a:lnTo>
                    <a:pt x="791565" y="1166787"/>
                  </a:lnTo>
                  <a:lnTo>
                    <a:pt x="837018" y="1149819"/>
                  </a:lnTo>
                  <a:lnTo>
                    <a:pt x="839520" y="1148524"/>
                  </a:lnTo>
                  <a:lnTo>
                    <a:pt x="850074" y="1147889"/>
                  </a:lnTo>
                  <a:lnTo>
                    <a:pt x="852500" y="1146530"/>
                  </a:lnTo>
                  <a:lnTo>
                    <a:pt x="862152" y="1139101"/>
                  </a:lnTo>
                  <a:lnTo>
                    <a:pt x="871728" y="1128534"/>
                  </a:lnTo>
                  <a:lnTo>
                    <a:pt x="882218" y="1115758"/>
                  </a:lnTo>
                  <a:lnTo>
                    <a:pt x="894588" y="1101725"/>
                  </a:lnTo>
                  <a:lnTo>
                    <a:pt x="919632" y="1069352"/>
                  </a:lnTo>
                  <a:lnTo>
                    <a:pt x="937298" y="1033221"/>
                  </a:lnTo>
                  <a:lnTo>
                    <a:pt x="947102" y="994448"/>
                  </a:lnTo>
                  <a:lnTo>
                    <a:pt x="948575" y="954163"/>
                  </a:lnTo>
                  <a:lnTo>
                    <a:pt x="944384" y="770813"/>
                  </a:lnTo>
                  <a:lnTo>
                    <a:pt x="946581" y="762317"/>
                  </a:lnTo>
                  <a:lnTo>
                    <a:pt x="949706" y="759612"/>
                  </a:lnTo>
                  <a:lnTo>
                    <a:pt x="953350" y="757008"/>
                  </a:lnTo>
                  <a:lnTo>
                    <a:pt x="957097" y="748804"/>
                  </a:lnTo>
                  <a:lnTo>
                    <a:pt x="976439" y="691134"/>
                  </a:lnTo>
                  <a:lnTo>
                    <a:pt x="998232" y="641096"/>
                  </a:lnTo>
                  <a:lnTo>
                    <a:pt x="1021372" y="596404"/>
                  </a:lnTo>
                  <a:lnTo>
                    <a:pt x="1044244" y="555993"/>
                  </a:lnTo>
                  <a:lnTo>
                    <a:pt x="1065555" y="517982"/>
                  </a:lnTo>
                  <a:lnTo>
                    <a:pt x="1083957" y="480695"/>
                  </a:lnTo>
                  <a:lnTo>
                    <a:pt x="1098054" y="442455"/>
                  </a:lnTo>
                  <a:lnTo>
                    <a:pt x="1106512" y="401574"/>
                  </a:lnTo>
                  <a:lnTo>
                    <a:pt x="1111605" y="349973"/>
                  </a:lnTo>
                  <a:lnTo>
                    <a:pt x="1113409" y="303872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300327" y="4394967"/>
              <a:ext cx="614045" cy="1417955"/>
            </a:xfrm>
            <a:custGeom>
              <a:avLst/>
              <a:gdLst/>
              <a:ahLst/>
              <a:cxnLst/>
              <a:rect l="l" t="t" r="r" b="b"/>
              <a:pathLst>
                <a:path w="614044" h="1417954">
                  <a:moveTo>
                    <a:pt x="379670" y="0"/>
                  </a:moveTo>
                  <a:lnTo>
                    <a:pt x="65240" y="1103882"/>
                  </a:lnTo>
                  <a:lnTo>
                    <a:pt x="44635" y="1151261"/>
                  </a:lnTo>
                  <a:lnTo>
                    <a:pt x="17950" y="1195882"/>
                  </a:lnTo>
                  <a:lnTo>
                    <a:pt x="0" y="1238457"/>
                  </a:lnTo>
                  <a:lnTo>
                    <a:pt x="5598" y="1279699"/>
                  </a:lnTo>
                  <a:lnTo>
                    <a:pt x="32072" y="1311855"/>
                  </a:lnTo>
                  <a:lnTo>
                    <a:pt x="72152" y="1341800"/>
                  </a:lnTo>
                  <a:lnTo>
                    <a:pt x="120888" y="1368457"/>
                  </a:lnTo>
                  <a:lnTo>
                    <a:pt x="173326" y="1390751"/>
                  </a:lnTo>
                  <a:lnTo>
                    <a:pt x="224516" y="1407610"/>
                  </a:lnTo>
                  <a:lnTo>
                    <a:pt x="269506" y="1417956"/>
                  </a:lnTo>
                  <a:lnTo>
                    <a:pt x="437731" y="1094228"/>
                  </a:lnTo>
                  <a:lnTo>
                    <a:pt x="613956" y="39129"/>
                  </a:lnTo>
                  <a:lnTo>
                    <a:pt x="379670" y="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7660609" y="5755866"/>
              <a:ext cx="663575" cy="2851785"/>
            </a:xfrm>
            <a:custGeom>
              <a:avLst/>
              <a:gdLst/>
              <a:ahLst/>
              <a:cxnLst/>
              <a:rect l="l" t="t" r="r" b="b"/>
              <a:pathLst>
                <a:path w="663575" h="2851784">
                  <a:moveTo>
                    <a:pt x="21737" y="0"/>
                  </a:moveTo>
                  <a:lnTo>
                    <a:pt x="0" y="2848625"/>
                  </a:lnTo>
                  <a:lnTo>
                    <a:pt x="505335" y="2851714"/>
                  </a:lnTo>
                  <a:lnTo>
                    <a:pt x="663424" y="13109"/>
                  </a:lnTo>
                  <a:lnTo>
                    <a:pt x="21737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7529607" y="3320581"/>
              <a:ext cx="1101090" cy="2477770"/>
            </a:xfrm>
            <a:custGeom>
              <a:avLst/>
              <a:gdLst/>
              <a:ahLst/>
              <a:cxnLst/>
              <a:rect l="l" t="t" r="r" b="b"/>
              <a:pathLst>
                <a:path w="1101090" h="2477770">
                  <a:moveTo>
                    <a:pt x="688497" y="0"/>
                  </a:moveTo>
                  <a:lnTo>
                    <a:pt x="612282" y="4773"/>
                  </a:lnTo>
                  <a:lnTo>
                    <a:pt x="571214" y="12550"/>
                  </a:lnTo>
                  <a:lnTo>
                    <a:pt x="528120" y="24036"/>
                  </a:lnTo>
                  <a:lnTo>
                    <a:pt x="475744" y="40155"/>
                  </a:lnTo>
                  <a:lnTo>
                    <a:pt x="427279" y="55840"/>
                  </a:lnTo>
                  <a:lnTo>
                    <a:pt x="382582" y="71514"/>
                  </a:lnTo>
                  <a:lnTo>
                    <a:pt x="341513" y="87600"/>
                  </a:lnTo>
                  <a:lnTo>
                    <a:pt x="303930" y="104522"/>
                  </a:lnTo>
                  <a:lnTo>
                    <a:pt x="269689" y="122702"/>
                  </a:lnTo>
                  <a:lnTo>
                    <a:pt x="210672" y="164530"/>
                  </a:lnTo>
                  <a:lnTo>
                    <a:pt x="163326" y="216469"/>
                  </a:lnTo>
                  <a:lnTo>
                    <a:pt x="126517" y="281902"/>
                  </a:lnTo>
                  <a:lnTo>
                    <a:pt x="111709" y="320738"/>
                  </a:lnTo>
                  <a:lnTo>
                    <a:pt x="99110" y="364216"/>
                  </a:lnTo>
                  <a:lnTo>
                    <a:pt x="88578" y="412760"/>
                  </a:lnTo>
                  <a:lnTo>
                    <a:pt x="79971" y="466793"/>
                  </a:lnTo>
                  <a:lnTo>
                    <a:pt x="73146" y="526739"/>
                  </a:lnTo>
                  <a:lnTo>
                    <a:pt x="67964" y="593019"/>
                  </a:lnTo>
                  <a:lnTo>
                    <a:pt x="64280" y="666058"/>
                  </a:lnTo>
                  <a:lnTo>
                    <a:pt x="0" y="2402592"/>
                  </a:lnTo>
                  <a:lnTo>
                    <a:pt x="4893" y="2431573"/>
                  </a:lnTo>
                  <a:lnTo>
                    <a:pt x="20191" y="2455415"/>
                  </a:lnTo>
                  <a:lnTo>
                    <a:pt x="43451" y="2471580"/>
                  </a:lnTo>
                  <a:lnTo>
                    <a:pt x="72228" y="2477532"/>
                  </a:lnTo>
                  <a:lnTo>
                    <a:pt x="1100584" y="2477532"/>
                  </a:lnTo>
                  <a:lnTo>
                    <a:pt x="1100584" y="939977"/>
                  </a:lnTo>
                  <a:lnTo>
                    <a:pt x="1100140" y="879198"/>
                  </a:lnTo>
                  <a:lnTo>
                    <a:pt x="1098781" y="819694"/>
                  </a:lnTo>
                  <a:lnTo>
                    <a:pt x="1096468" y="761551"/>
                  </a:lnTo>
                  <a:lnTo>
                    <a:pt x="1093160" y="704856"/>
                  </a:lnTo>
                  <a:lnTo>
                    <a:pt x="1088819" y="649696"/>
                  </a:lnTo>
                  <a:lnTo>
                    <a:pt x="1083404" y="596159"/>
                  </a:lnTo>
                  <a:lnTo>
                    <a:pt x="1076876" y="544330"/>
                  </a:lnTo>
                  <a:lnTo>
                    <a:pt x="1069194" y="494298"/>
                  </a:lnTo>
                  <a:lnTo>
                    <a:pt x="1060321" y="446149"/>
                  </a:lnTo>
                  <a:lnTo>
                    <a:pt x="1050214" y="399970"/>
                  </a:lnTo>
                  <a:lnTo>
                    <a:pt x="1038836" y="355847"/>
                  </a:lnTo>
                  <a:lnTo>
                    <a:pt x="1026145" y="313869"/>
                  </a:lnTo>
                  <a:lnTo>
                    <a:pt x="1012103" y="274122"/>
                  </a:lnTo>
                  <a:lnTo>
                    <a:pt x="996670" y="236692"/>
                  </a:lnTo>
                  <a:lnTo>
                    <a:pt x="979806" y="201668"/>
                  </a:lnTo>
                  <a:lnTo>
                    <a:pt x="941626" y="139182"/>
                  </a:lnTo>
                  <a:lnTo>
                    <a:pt x="897245" y="87359"/>
                  </a:lnTo>
                  <a:lnTo>
                    <a:pt x="846346" y="46896"/>
                  </a:lnTo>
                  <a:lnTo>
                    <a:pt x="788611" y="18487"/>
                  </a:lnTo>
                  <a:lnTo>
                    <a:pt x="723723" y="2829"/>
                  </a:lnTo>
                  <a:lnTo>
                    <a:pt x="688497" y="0"/>
                  </a:lnTo>
                  <a:close/>
                </a:path>
              </a:pathLst>
            </a:custGeom>
            <a:solidFill>
              <a:srgbClr val="5C8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844723" y="5755880"/>
              <a:ext cx="739140" cy="2854960"/>
            </a:xfrm>
            <a:custGeom>
              <a:avLst/>
              <a:gdLst/>
              <a:ahLst/>
              <a:cxnLst/>
              <a:rect l="l" t="t" r="r" b="b"/>
              <a:pathLst>
                <a:path w="739140" h="2854959">
                  <a:moveTo>
                    <a:pt x="0" y="0"/>
                  </a:moveTo>
                  <a:lnTo>
                    <a:pt x="225752" y="2854761"/>
                  </a:lnTo>
                  <a:lnTo>
                    <a:pt x="736040" y="2854761"/>
                  </a:lnTo>
                  <a:lnTo>
                    <a:pt x="738595" y="2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7627961" y="3155623"/>
              <a:ext cx="586740" cy="2642870"/>
            </a:xfrm>
            <a:custGeom>
              <a:avLst/>
              <a:gdLst/>
              <a:ahLst/>
              <a:cxnLst/>
              <a:rect l="l" t="t" r="r" b="b"/>
              <a:pathLst>
                <a:path w="586740" h="2642870">
                  <a:moveTo>
                    <a:pt x="559642" y="0"/>
                  </a:moveTo>
                  <a:lnTo>
                    <a:pt x="479890" y="19733"/>
                  </a:lnTo>
                  <a:lnTo>
                    <a:pt x="434847" y="37241"/>
                  </a:lnTo>
                  <a:lnTo>
                    <a:pt x="391919" y="58730"/>
                  </a:lnTo>
                  <a:lnTo>
                    <a:pt x="351351" y="84005"/>
                  </a:lnTo>
                  <a:lnTo>
                    <a:pt x="313388" y="112869"/>
                  </a:lnTo>
                  <a:lnTo>
                    <a:pt x="278276" y="145126"/>
                  </a:lnTo>
                  <a:lnTo>
                    <a:pt x="246260" y="180582"/>
                  </a:lnTo>
                  <a:lnTo>
                    <a:pt x="217587" y="219038"/>
                  </a:lnTo>
                  <a:lnTo>
                    <a:pt x="192502" y="260301"/>
                  </a:lnTo>
                  <a:lnTo>
                    <a:pt x="171251" y="304173"/>
                  </a:lnTo>
                  <a:lnTo>
                    <a:pt x="154001" y="345610"/>
                  </a:lnTo>
                  <a:lnTo>
                    <a:pt x="136792" y="389139"/>
                  </a:lnTo>
                  <a:lnTo>
                    <a:pt x="119858" y="434539"/>
                  </a:lnTo>
                  <a:lnTo>
                    <a:pt x="103432" y="481590"/>
                  </a:lnTo>
                  <a:lnTo>
                    <a:pt x="87751" y="530072"/>
                  </a:lnTo>
                  <a:lnTo>
                    <a:pt x="73047" y="579766"/>
                  </a:lnTo>
                  <a:lnTo>
                    <a:pt x="59554" y="630451"/>
                  </a:lnTo>
                  <a:lnTo>
                    <a:pt x="47508" y="681907"/>
                  </a:lnTo>
                  <a:lnTo>
                    <a:pt x="37142" y="733914"/>
                  </a:lnTo>
                  <a:lnTo>
                    <a:pt x="28690" y="786253"/>
                  </a:lnTo>
                  <a:lnTo>
                    <a:pt x="24294" y="837648"/>
                  </a:lnTo>
                  <a:lnTo>
                    <a:pt x="0" y="2586355"/>
                  </a:lnTo>
                  <a:lnTo>
                    <a:pt x="4137" y="2608153"/>
                  </a:lnTo>
                  <a:lnTo>
                    <a:pt x="15955" y="2626002"/>
                  </a:lnTo>
                  <a:lnTo>
                    <a:pt x="33642" y="2638061"/>
                  </a:lnTo>
                  <a:lnTo>
                    <a:pt x="55390" y="2642489"/>
                  </a:lnTo>
                  <a:lnTo>
                    <a:pt x="466121" y="2642489"/>
                  </a:lnTo>
                  <a:lnTo>
                    <a:pt x="586526" y="102263"/>
                  </a:lnTo>
                  <a:lnTo>
                    <a:pt x="572621" y="16182"/>
                  </a:lnTo>
                  <a:lnTo>
                    <a:pt x="570876" y="8718"/>
                  </a:lnTo>
                  <a:lnTo>
                    <a:pt x="566247" y="3083"/>
                  </a:lnTo>
                  <a:lnTo>
                    <a:pt x="559642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8604058" y="1510972"/>
              <a:ext cx="285115" cy="541020"/>
            </a:xfrm>
            <a:custGeom>
              <a:avLst/>
              <a:gdLst/>
              <a:ahLst/>
              <a:cxnLst/>
              <a:rect l="l" t="t" r="r" b="b"/>
              <a:pathLst>
                <a:path w="285115" h="541019">
                  <a:moveTo>
                    <a:pt x="136524" y="0"/>
                  </a:moveTo>
                  <a:lnTo>
                    <a:pt x="80800" y="22059"/>
                  </a:lnTo>
                  <a:lnTo>
                    <a:pt x="36391" y="62856"/>
                  </a:lnTo>
                  <a:lnTo>
                    <a:pt x="8996" y="101355"/>
                  </a:lnTo>
                  <a:lnTo>
                    <a:pt x="0" y="145879"/>
                  </a:lnTo>
                  <a:lnTo>
                    <a:pt x="3806" y="194183"/>
                  </a:lnTo>
                  <a:lnTo>
                    <a:pt x="14820" y="244020"/>
                  </a:lnTo>
                  <a:lnTo>
                    <a:pt x="27445" y="293144"/>
                  </a:lnTo>
                  <a:lnTo>
                    <a:pt x="36088" y="339309"/>
                  </a:lnTo>
                  <a:lnTo>
                    <a:pt x="39524" y="390341"/>
                  </a:lnTo>
                  <a:lnTo>
                    <a:pt x="40981" y="489924"/>
                  </a:lnTo>
                  <a:lnTo>
                    <a:pt x="44422" y="540957"/>
                  </a:lnTo>
                  <a:lnTo>
                    <a:pt x="279619" y="487671"/>
                  </a:lnTo>
                  <a:lnTo>
                    <a:pt x="280771" y="357193"/>
                  </a:lnTo>
                  <a:lnTo>
                    <a:pt x="281805" y="325220"/>
                  </a:lnTo>
                  <a:lnTo>
                    <a:pt x="283542" y="293260"/>
                  </a:lnTo>
                  <a:lnTo>
                    <a:pt x="284810" y="261297"/>
                  </a:lnTo>
                  <a:lnTo>
                    <a:pt x="284436" y="229312"/>
                  </a:lnTo>
                  <a:lnTo>
                    <a:pt x="281206" y="180188"/>
                  </a:lnTo>
                  <a:lnTo>
                    <a:pt x="273965" y="129776"/>
                  </a:lnTo>
                  <a:lnTo>
                    <a:pt x="259389" y="81665"/>
                  </a:lnTo>
                  <a:lnTo>
                    <a:pt x="234155" y="39443"/>
                  </a:lnTo>
                  <a:lnTo>
                    <a:pt x="190209" y="7820"/>
                  </a:lnTo>
                  <a:lnTo>
                    <a:pt x="163939" y="798"/>
                  </a:lnTo>
                  <a:lnTo>
                    <a:pt x="136524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7924843" y="1826989"/>
              <a:ext cx="1037590" cy="3971290"/>
            </a:xfrm>
            <a:custGeom>
              <a:avLst/>
              <a:gdLst/>
              <a:ahLst/>
              <a:cxnLst/>
              <a:rect l="l" t="t" r="r" b="b"/>
              <a:pathLst>
                <a:path w="1037590" h="3971290">
                  <a:moveTo>
                    <a:pt x="1037031" y="0"/>
                  </a:moveTo>
                  <a:lnTo>
                    <a:pt x="702957" y="13995"/>
                  </a:lnTo>
                  <a:lnTo>
                    <a:pt x="630262" y="1142898"/>
                  </a:lnTo>
                  <a:lnTo>
                    <a:pt x="335813" y="1522260"/>
                  </a:lnTo>
                  <a:lnTo>
                    <a:pt x="331597" y="1494231"/>
                  </a:lnTo>
                  <a:lnTo>
                    <a:pt x="277685" y="1357223"/>
                  </a:lnTo>
                  <a:lnTo>
                    <a:pt x="233032" y="1382890"/>
                  </a:lnTo>
                  <a:lnTo>
                    <a:pt x="191617" y="1412481"/>
                  </a:lnTo>
                  <a:lnTo>
                    <a:pt x="153657" y="1445666"/>
                  </a:lnTo>
                  <a:lnTo>
                    <a:pt x="119380" y="1482140"/>
                  </a:lnTo>
                  <a:lnTo>
                    <a:pt x="88976" y="1521587"/>
                  </a:lnTo>
                  <a:lnTo>
                    <a:pt x="62674" y="1563674"/>
                  </a:lnTo>
                  <a:lnTo>
                    <a:pt x="40678" y="1608112"/>
                  </a:lnTo>
                  <a:lnTo>
                    <a:pt x="23202" y="1654556"/>
                  </a:lnTo>
                  <a:lnTo>
                    <a:pt x="10452" y="1702701"/>
                  </a:lnTo>
                  <a:lnTo>
                    <a:pt x="2654" y="1752231"/>
                  </a:lnTo>
                  <a:lnTo>
                    <a:pt x="0" y="1802828"/>
                  </a:lnTo>
                  <a:lnTo>
                    <a:pt x="0" y="3971125"/>
                  </a:lnTo>
                  <a:lnTo>
                    <a:pt x="705319" y="3971125"/>
                  </a:lnTo>
                  <a:lnTo>
                    <a:pt x="425234" y="2114829"/>
                  </a:lnTo>
                  <a:lnTo>
                    <a:pt x="532828" y="1966188"/>
                  </a:lnTo>
                  <a:lnTo>
                    <a:pt x="986091" y="1338122"/>
                  </a:lnTo>
                  <a:lnTo>
                    <a:pt x="1005179" y="1303439"/>
                  </a:lnTo>
                  <a:lnTo>
                    <a:pt x="1015060" y="1266609"/>
                  </a:lnTo>
                  <a:lnTo>
                    <a:pt x="1018578" y="1226121"/>
                  </a:lnTo>
                  <a:lnTo>
                    <a:pt x="1018527" y="1180490"/>
                  </a:lnTo>
                  <a:lnTo>
                    <a:pt x="1037031" y="0"/>
                  </a:lnTo>
                  <a:close/>
                </a:path>
              </a:pathLst>
            </a:custGeom>
            <a:solidFill>
              <a:srgbClr val="5C8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7574244" y="2665611"/>
              <a:ext cx="789305" cy="592455"/>
            </a:xfrm>
            <a:custGeom>
              <a:avLst/>
              <a:gdLst/>
              <a:ahLst/>
              <a:cxnLst/>
              <a:rect l="l" t="t" r="r" b="b"/>
              <a:pathLst>
                <a:path w="789305" h="592454">
                  <a:moveTo>
                    <a:pt x="604835" y="0"/>
                  </a:moveTo>
                  <a:lnTo>
                    <a:pt x="533447" y="21759"/>
                  </a:lnTo>
                  <a:lnTo>
                    <a:pt x="503827" y="52346"/>
                  </a:lnTo>
                  <a:lnTo>
                    <a:pt x="479514" y="94966"/>
                  </a:lnTo>
                  <a:lnTo>
                    <a:pt x="455954" y="187591"/>
                  </a:lnTo>
                  <a:lnTo>
                    <a:pt x="432383" y="227164"/>
                  </a:lnTo>
                  <a:lnTo>
                    <a:pt x="390615" y="256174"/>
                  </a:lnTo>
                  <a:lnTo>
                    <a:pt x="339177" y="272719"/>
                  </a:lnTo>
                  <a:lnTo>
                    <a:pt x="286598" y="274897"/>
                  </a:lnTo>
                  <a:lnTo>
                    <a:pt x="55673" y="254354"/>
                  </a:lnTo>
                  <a:lnTo>
                    <a:pt x="42993" y="321828"/>
                  </a:lnTo>
                  <a:lnTo>
                    <a:pt x="25051" y="345094"/>
                  </a:lnTo>
                  <a:lnTo>
                    <a:pt x="11519" y="371434"/>
                  </a:lnTo>
                  <a:lnTo>
                    <a:pt x="2976" y="400311"/>
                  </a:lnTo>
                  <a:lnTo>
                    <a:pt x="0" y="431186"/>
                  </a:lnTo>
                  <a:lnTo>
                    <a:pt x="2004" y="456564"/>
                  </a:lnTo>
                  <a:lnTo>
                    <a:pt x="17073" y="503234"/>
                  </a:lnTo>
                  <a:lnTo>
                    <a:pt x="36949" y="536149"/>
                  </a:lnTo>
                  <a:lnTo>
                    <a:pt x="81230" y="573511"/>
                  </a:lnTo>
                  <a:lnTo>
                    <a:pt x="123807" y="587820"/>
                  </a:lnTo>
                  <a:lnTo>
                    <a:pt x="162068" y="592322"/>
                  </a:lnTo>
                  <a:lnTo>
                    <a:pt x="209206" y="590030"/>
                  </a:lnTo>
                  <a:lnTo>
                    <a:pt x="254065" y="582200"/>
                  </a:lnTo>
                  <a:lnTo>
                    <a:pt x="296160" y="570235"/>
                  </a:lnTo>
                  <a:lnTo>
                    <a:pt x="333214" y="555653"/>
                  </a:lnTo>
                  <a:lnTo>
                    <a:pt x="376966" y="531583"/>
                  </a:lnTo>
                  <a:lnTo>
                    <a:pt x="415752" y="501633"/>
                  </a:lnTo>
                  <a:lnTo>
                    <a:pt x="448693" y="466382"/>
                  </a:lnTo>
                  <a:lnTo>
                    <a:pt x="474907" y="426412"/>
                  </a:lnTo>
                  <a:lnTo>
                    <a:pt x="493516" y="382303"/>
                  </a:lnTo>
                  <a:lnTo>
                    <a:pt x="503639" y="334634"/>
                  </a:lnTo>
                  <a:lnTo>
                    <a:pt x="519387" y="195507"/>
                  </a:lnTo>
                  <a:lnTo>
                    <a:pt x="610567" y="238511"/>
                  </a:lnTo>
                  <a:lnTo>
                    <a:pt x="607991" y="489613"/>
                  </a:lnTo>
                  <a:lnTo>
                    <a:pt x="733374" y="261980"/>
                  </a:lnTo>
                  <a:lnTo>
                    <a:pt x="789259" y="138224"/>
                  </a:lnTo>
                  <a:lnTo>
                    <a:pt x="788329" y="75255"/>
                  </a:lnTo>
                  <a:lnTo>
                    <a:pt x="743265" y="29983"/>
                  </a:lnTo>
                  <a:lnTo>
                    <a:pt x="686125" y="36318"/>
                  </a:lnTo>
                  <a:lnTo>
                    <a:pt x="644714" y="10485"/>
                  </a:lnTo>
                  <a:lnTo>
                    <a:pt x="604835" y="0"/>
                  </a:lnTo>
                  <a:close/>
                </a:path>
              </a:pathLst>
            </a:custGeom>
            <a:solidFill>
              <a:srgbClr val="B1B7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7735381" y="2206302"/>
              <a:ext cx="655955" cy="654685"/>
            </a:xfrm>
            <a:custGeom>
              <a:avLst/>
              <a:gdLst/>
              <a:ahLst/>
              <a:cxnLst/>
              <a:rect l="l" t="t" r="r" b="b"/>
              <a:pathLst>
                <a:path w="655955" h="654685">
                  <a:moveTo>
                    <a:pt x="286365" y="0"/>
                  </a:moveTo>
                  <a:lnTo>
                    <a:pt x="244411" y="2249"/>
                  </a:lnTo>
                  <a:lnTo>
                    <a:pt x="200544" y="9182"/>
                  </a:lnTo>
                  <a:lnTo>
                    <a:pt x="156121" y="21511"/>
                  </a:lnTo>
                  <a:lnTo>
                    <a:pt x="112499" y="39954"/>
                  </a:lnTo>
                  <a:lnTo>
                    <a:pt x="71033" y="65224"/>
                  </a:lnTo>
                  <a:lnTo>
                    <a:pt x="33081" y="98038"/>
                  </a:lnTo>
                  <a:lnTo>
                    <a:pt x="0" y="139110"/>
                  </a:lnTo>
                  <a:lnTo>
                    <a:pt x="70538" y="199678"/>
                  </a:lnTo>
                  <a:lnTo>
                    <a:pt x="239424" y="343549"/>
                  </a:lnTo>
                  <a:lnTo>
                    <a:pt x="442562" y="513971"/>
                  </a:lnTo>
                  <a:lnTo>
                    <a:pt x="615855" y="654194"/>
                  </a:lnTo>
                  <a:lnTo>
                    <a:pt x="626713" y="614855"/>
                  </a:lnTo>
                  <a:lnTo>
                    <a:pt x="637213" y="562663"/>
                  </a:lnTo>
                  <a:lnTo>
                    <a:pt x="646273" y="503064"/>
                  </a:lnTo>
                  <a:lnTo>
                    <a:pt x="652810" y="441500"/>
                  </a:lnTo>
                  <a:lnTo>
                    <a:pt x="655739" y="383416"/>
                  </a:lnTo>
                  <a:lnTo>
                    <a:pt x="653980" y="334256"/>
                  </a:lnTo>
                  <a:lnTo>
                    <a:pt x="642843" y="265984"/>
                  </a:lnTo>
                  <a:lnTo>
                    <a:pt x="625555" y="208316"/>
                  </a:lnTo>
                  <a:lnTo>
                    <a:pt x="603120" y="160283"/>
                  </a:lnTo>
                  <a:lnTo>
                    <a:pt x="576545" y="120917"/>
                  </a:lnTo>
                  <a:lnTo>
                    <a:pt x="546836" y="89250"/>
                  </a:lnTo>
                  <a:lnTo>
                    <a:pt x="514999" y="64313"/>
                  </a:lnTo>
                  <a:lnTo>
                    <a:pt x="482040" y="45138"/>
                  </a:lnTo>
                  <a:lnTo>
                    <a:pt x="416782" y="20198"/>
                  </a:lnTo>
                  <a:lnTo>
                    <a:pt x="359109" y="6685"/>
                  </a:lnTo>
                  <a:lnTo>
                    <a:pt x="286365" y="0"/>
                  </a:lnTo>
                  <a:close/>
                </a:path>
              </a:pathLst>
            </a:custGeom>
            <a:solidFill>
              <a:srgbClr val="304D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7664210" y="2147264"/>
              <a:ext cx="770255" cy="955675"/>
            </a:xfrm>
            <a:custGeom>
              <a:avLst/>
              <a:gdLst/>
              <a:ahLst/>
              <a:cxnLst/>
              <a:rect l="l" t="t" r="r" b="b"/>
              <a:pathLst>
                <a:path w="770255" h="955675">
                  <a:moveTo>
                    <a:pt x="116083" y="0"/>
                  </a:moveTo>
                  <a:lnTo>
                    <a:pt x="77009" y="4937"/>
                  </a:lnTo>
                  <a:lnTo>
                    <a:pt x="24935" y="52196"/>
                  </a:lnTo>
                  <a:lnTo>
                    <a:pt x="10335" y="89500"/>
                  </a:lnTo>
                  <a:lnTo>
                    <a:pt x="2290" y="132578"/>
                  </a:lnTo>
                  <a:lnTo>
                    <a:pt x="0" y="178920"/>
                  </a:lnTo>
                  <a:lnTo>
                    <a:pt x="2663" y="226018"/>
                  </a:lnTo>
                  <a:lnTo>
                    <a:pt x="9480" y="271364"/>
                  </a:lnTo>
                  <a:lnTo>
                    <a:pt x="19649" y="312451"/>
                  </a:lnTo>
                  <a:lnTo>
                    <a:pt x="46839" y="371810"/>
                  </a:lnTo>
                  <a:lnTo>
                    <a:pt x="73106" y="406172"/>
                  </a:lnTo>
                  <a:lnTo>
                    <a:pt x="200998" y="575615"/>
                  </a:lnTo>
                  <a:lnTo>
                    <a:pt x="236364" y="622065"/>
                  </a:lnTo>
                  <a:lnTo>
                    <a:pt x="272163" y="668588"/>
                  </a:lnTo>
                  <a:lnTo>
                    <a:pt x="307932" y="714400"/>
                  </a:lnTo>
                  <a:lnTo>
                    <a:pt x="343209" y="758721"/>
                  </a:lnTo>
                  <a:lnTo>
                    <a:pt x="377531" y="800768"/>
                  </a:lnTo>
                  <a:lnTo>
                    <a:pt x="410436" y="839760"/>
                  </a:lnTo>
                  <a:lnTo>
                    <a:pt x="441462" y="874914"/>
                  </a:lnTo>
                  <a:lnTo>
                    <a:pt x="470145" y="905448"/>
                  </a:lnTo>
                  <a:lnTo>
                    <a:pt x="518636" y="949531"/>
                  </a:lnTo>
                  <a:lnTo>
                    <a:pt x="570059" y="955475"/>
                  </a:lnTo>
                  <a:lnTo>
                    <a:pt x="615641" y="952992"/>
                  </a:lnTo>
                  <a:lnTo>
                    <a:pt x="655369" y="942959"/>
                  </a:lnTo>
                  <a:lnTo>
                    <a:pt x="717210" y="903759"/>
                  </a:lnTo>
                  <a:lnTo>
                    <a:pt x="755477" y="844895"/>
                  </a:lnTo>
                  <a:lnTo>
                    <a:pt x="770063" y="773390"/>
                  </a:lnTo>
                  <a:lnTo>
                    <a:pt x="768443" y="735091"/>
                  </a:lnTo>
                  <a:lnTo>
                    <a:pt x="760863" y="696266"/>
                  </a:lnTo>
                  <a:lnTo>
                    <a:pt x="747310" y="657791"/>
                  </a:lnTo>
                  <a:lnTo>
                    <a:pt x="727822" y="620489"/>
                  </a:lnTo>
                  <a:lnTo>
                    <a:pt x="691779" y="560295"/>
                  </a:lnTo>
                  <a:lnTo>
                    <a:pt x="668353" y="523555"/>
                  </a:lnTo>
                  <a:lnTo>
                    <a:pt x="641753" y="483421"/>
                  </a:lnTo>
                  <a:lnTo>
                    <a:pt x="612300" y="440669"/>
                  </a:lnTo>
                  <a:lnTo>
                    <a:pt x="580316" y="396077"/>
                  </a:lnTo>
                  <a:lnTo>
                    <a:pt x="546122" y="350421"/>
                  </a:lnTo>
                  <a:lnTo>
                    <a:pt x="510040" y="304476"/>
                  </a:lnTo>
                  <a:lnTo>
                    <a:pt x="472390" y="259020"/>
                  </a:lnTo>
                  <a:lnTo>
                    <a:pt x="433496" y="214828"/>
                  </a:lnTo>
                  <a:lnTo>
                    <a:pt x="393677" y="172678"/>
                  </a:lnTo>
                  <a:lnTo>
                    <a:pt x="353257" y="133345"/>
                  </a:lnTo>
                  <a:lnTo>
                    <a:pt x="312555" y="97607"/>
                  </a:lnTo>
                  <a:lnTo>
                    <a:pt x="271893" y="66239"/>
                  </a:lnTo>
                  <a:lnTo>
                    <a:pt x="231594" y="40017"/>
                  </a:lnTo>
                  <a:lnTo>
                    <a:pt x="191978" y="19720"/>
                  </a:lnTo>
                  <a:lnTo>
                    <a:pt x="153367" y="6121"/>
                  </a:lnTo>
                  <a:lnTo>
                    <a:pt x="116083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10356578" y="1338788"/>
            <a:ext cx="6708775" cy="7896225"/>
            <a:chOff x="10356578" y="1338788"/>
            <a:chExt cx="6708775" cy="7896225"/>
          </a:xfrm>
        </p:grpSpPr>
        <p:sp>
          <p:nvSpPr>
            <p:cNvPr id="19" name="object 19"/>
            <p:cNvSpPr/>
            <p:nvPr/>
          </p:nvSpPr>
          <p:spPr>
            <a:xfrm>
              <a:off x="12367527" y="1338788"/>
              <a:ext cx="215265" cy="1492250"/>
            </a:xfrm>
            <a:custGeom>
              <a:avLst/>
              <a:gdLst/>
              <a:ahLst/>
              <a:cxnLst/>
              <a:rect l="l" t="t" r="r" b="b"/>
              <a:pathLst>
                <a:path w="215265" h="1492250">
                  <a:moveTo>
                    <a:pt x="143786" y="0"/>
                  </a:moveTo>
                  <a:lnTo>
                    <a:pt x="107980" y="13256"/>
                  </a:lnTo>
                  <a:lnTo>
                    <a:pt x="81726" y="42527"/>
                  </a:lnTo>
                  <a:lnTo>
                    <a:pt x="50447" y="89847"/>
                  </a:lnTo>
                  <a:lnTo>
                    <a:pt x="21569" y="161544"/>
                  </a:lnTo>
                  <a:lnTo>
                    <a:pt x="11130" y="208382"/>
                  </a:lnTo>
                  <a:lnTo>
                    <a:pt x="5993" y="255608"/>
                  </a:lnTo>
                  <a:lnTo>
                    <a:pt x="5418" y="303255"/>
                  </a:lnTo>
                  <a:lnTo>
                    <a:pt x="8665" y="351352"/>
                  </a:lnTo>
                  <a:lnTo>
                    <a:pt x="14993" y="399931"/>
                  </a:lnTo>
                  <a:lnTo>
                    <a:pt x="24554" y="454331"/>
                  </a:lnTo>
                  <a:lnTo>
                    <a:pt x="24690" y="457001"/>
                  </a:lnTo>
                  <a:lnTo>
                    <a:pt x="16677" y="1047863"/>
                  </a:lnTo>
                  <a:lnTo>
                    <a:pt x="11434" y="1352611"/>
                  </a:lnTo>
                  <a:lnTo>
                    <a:pt x="6646" y="1468262"/>
                  </a:lnTo>
                  <a:lnTo>
                    <a:pt x="0" y="1491828"/>
                  </a:lnTo>
                  <a:lnTo>
                    <a:pt x="95416" y="1406612"/>
                  </a:lnTo>
                  <a:lnTo>
                    <a:pt x="143835" y="1359427"/>
                  </a:lnTo>
                  <a:lnTo>
                    <a:pt x="160210" y="1333370"/>
                  </a:lnTo>
                  <a:lnTo>
                    <a:pt x="159492" y="1311541"/>
                  </a:lnTo>
                  <a:lnTo>
                    <a:pt x="195219" y="336963"/>
                  </a:lnTo>
                  <a:lnTo>
                    <a:pt x="194276" y="331424"/>
                  </a:lnTo>
                  <a:lnTo>
                    <a:pt x="194035" y="325833"/>
                  </a:lnTo>
                  <a:lnTo>
                    <a:pt x="214883" y="72060"/>
                  </a:lnTo>
                  <a:lnTo>
                    <a:pt x="210918" y="43244"/>
                  </a:lnTo>
                  <a:lnTo>
                    <a:pt x="195873" y="19731"/>
                  </a:lnTo>
                  <a:lnTo>
                    <a:pt x="172558" y="4366"/>
                  </a:lnTo>
                  <a:lnTo>
                    <a:pt x="143786" y="0"/>
                  </a:lnTo>
                  <a:close/>
                </a:path>
              </a:pathLst>
            </a:custGeom>
            <a:solidFill>
              <a:srgbClr val="EFC8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3150189" y="2904683"/>
              <a:ext cx="215265" cy="1492250"/>
            </a:xfrm>
            <a:custGeom>
              <a:avLst/>
              <a:gdLst/>
              <a:ahLst/>
              <a:cxnLst/>
              <a:rect l="l" t="t" r="r" b="b"/>
              <a:pathLst>
                <a:path w="215265" h="1492250">
                  <a:moveTo>
                    <a:pt x="71097" y="0"/>
                  </a:moveTo>
                  <a:lnTo>
                    <a:pt x="42324" y="4366"/>
                  </a:lnTo>
                  <a:lnTo>
                    <a:pt x="19009" y="19731"/>
                  </a:lnTo>
                  <a:lnTo>
                    <a:pt x="3964" y="43244"/>
                  </a:lnTo>
                  <a:lnTo>
                    <a:pt x="0" y="72060"/>
                  </a:lnTo>
                  <a:lnTo>
                    <a:pt x="20858" y="325833"/>
                  </a:lnTo>
                  <a:lnTo>
                    <a:pt x="20606" y="331424"/>
                  </a:lnTo>
                  <a:lnTo>
                    <a:pt x="19664" y="336963"/>
                  </a:lnTo>
                  <a:lnTo>
                    <a:pt x="55390" y="1311541"/>
                  </a:lnTo>
                  <a:lnTo>
                    <a:pt x="54678" y="1333370"/>
                  </a:lnTo>
                  <a:lnTo>
                    <a:pt x="71055" y="1359427"/>
                  </a:lnTo>
                  <a:lnTo>
                    <a:pt x="119472" y="1406612"/>
                  </a:lnTo>
                  <a:lnTo>
                    <a:pt x="214883" y="1491828"/>
                  </a:lnTo>
                  <a:lnTo>
                    <a:pt x="208236" y="1468262"/>
                  </a:lnTo>
                  <a:lnTo>
                    <a:pt x="203449" y="1352611"/>
                  </a:lnTo>
                  <a:lnTo>
                    <a:pt x="198206" y="1047863"/>
                  </a:lnTo>
                  <a:lnTo>
                    <a:pt x="190193" y="457001"/>
                  </a:lnTo>
                  <a:lnTo>
                    <a:pt x="190329" y="454331"/>
                  </a:lnTo>
                  <a:lnTo>
                    <a:pt x="199892" y="399924"/>
                  </a:lnTo>
                  <a:lnTo>
                    <a:pt x="206222" y="351348"/>
                  </a:lnTo>
                  <a:lnTo>
                    <a:pt x="209469" y="303253"/>
                  </a:lnTo>
                  <a:lnTo>
                    <a:pt x="208893" y="255607"/>
                  </a:lnTo>
                  <a:lnTo>
                    <a:pt x="203755" y="208381"/>
                  </a:lnTo>
                  <a:lnTo>
                    <a:pt x="193314" y="161544"/>
                  </a:lnTo>
                  <a:lnTo>
                    <a:pt x="176832" y="115064"/>
                  </a:lnTo>
                  <a:lnTo>
                    <a:pt x="149528" y="65390"/>
                  </a:lnTo>
                  <a:lnTo>
                    <a:pt x="116373" y="22093"/>
                  </a:lnTo>
                  <a:lnTo>
                    <a:pt x="83918" y="2104"/>
                  </a:lnTo>
                  <a:lnTo>
                    <a:pt x="71097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1737849" y="1788035"/>
              <a:ext cx="901700" cy="2399030"/>
            </a:xfrm>
            <a:custGeom>
              <a:avLst/>
              <a:gdLst/>
              <a:ahLst/>
              <a:cxnLst/>
              <a:rect l="l" t="t" r="r" b="b"/>
              <a:pathLst>
                <a:path w="901700" h="2399029">
                  <a:moveTo>
                    <a:pt x="826236" y="0"/>
                  </a:moveTo>
                  <a:lnTo>
                    <a:pt x="679131" y="10659"/>
                  </a:lnTo>
                  <a:lnTo>
                    <a:pt x="642842" y="27308"/>
                  </a:lnTo>
                  <a:lnTo>
                    <a:pt x="626462" y="63683"/>
                  </a:lnTo>
                  <a:lnTo>
                    <a:pt x="567218" y="963771"/>
                  </a:lnTo>
                  <a:lnTo>
                    <a:pt x="509821" y="1067742"/>
                  </a:lnTo>
                  <a:lnTo>
                    <a:pt x="366891" y="1305424"/>
                  </a:lnTo>
                  <a:lnTo>
                    <a:pt x="182321" y="1565470"/>
                  </a:lnTo>
                  <a:lnTo>
                    <a:pt x="0" y="1736533"/>
                  </a:lnTo>
                  <a:lnTo>
                    <a:pt x="314032" y="2398481"/>
                  </a:lnTo>
                  <a:lnTo>
                    <a:pt x="353200" y="2339091"/>
                  </a:lnTo>
                  <a:lnTo>
                    <a:pt x="374694" y="2303543"/>
                  </a:lnTo>
                  <a:lnTo>
                    <a:pt x="397272" y="2264516"/>
                  </a:lnTo>
                  <a:lnTo>
                    <a:pt x="420790" y="2222329"/>
                  </a:lnTo>
                  <a:lnTo>
                    <a:pt x="445106" y="2177301"/>
                  </a:lnTo>
                  <a:lnTo>
                    <a:pt x="470079" y="2129748"/>
                  </a:lnTo>
                  <a:lnTo>
                    <a:pt x="495564" y="2079990"/>
                  </a:lnTo>
                  <a:lnTo>
                    <a:pt x="521420" y="2028344"/>
                  </a:lnTo>
                  <a:lnTo>
                    <a:pt x="547505" y="1975128"/>
                  </a:lnTo>
                  <a:lnTo>
                    <a:pt x="573675" y="1920661"/>
                  </a:lnTo>
                  <a:lnTo>
                    <a:pt x="599788" y="1865260"/>
                  </a:lnTo>
                  <a:lnTo>
                    <a:pt x="625702" y="1809245"/>
                  </a:lnTo>
                  <a:lnTo>
                    <a:pt x="651274" y="1752932"/>
                  </a:lnTo>
                  <a:lnTo>
                    <a:pt x="676362" y="1696640"/>
                  </a:lnTo>
                  <a:lnTo>
                    <a:pt x="700823" y="1640688"/>
                  </a:lnTo>
                  <a:lnTo>
                    <a:pt x="724515" y="1585392"/>
                  </a:lnTo>
                  <a:lnTo>
                    <a:pt x="747295" y="1531072"/>
                  </a:lnTo>
                  <a:lnTo>
                    <a:pt x="769020" y="1478045"/>
                  </a:lnTo>
                  <a:lnTo>
                    <a:pt x="789549" y="1426630"/>
                  </a:lnTo>
                  <a:lnTo>
                    <a:pt x="808739" y="1377144"/>
                  </a:lnTo>
                  <a:lnTo>
                    <a:pt x="826446" y="1329906"/>
                  </a:lnTo>
                  <a:lnTo>
                    <a:pt x="842529" y="1285234"/>
                  </a:lnTo>
                  <a:lnTo>
                    <a:pt x="856845" y="1243446"/>
                  </a:lnTo>
                  <a:lnTo>
                    <a:pt x="869252" y="1204860"/>
                  </a:lnTo>
                  <a:lnTo>
                    <a:pt x="887768" y="1138566"/>
                  </a:lnTo>
                  <a:lnTo>
                    <a:pt x="896936" y="1088898"/>
                  </a:lnTo>
                  <a:lnTo>
                    <a:pt x="900598" y="1024463"/>
                  </a:lnTo>
                  <a:lnTo>
                    <a:pt x="901346" y="983657"/>
                  </a:lnTo>
                  <a:lnTo>
                    <a:pt x="901461" y="937987"/>
                  </a:lnTo>
                  <a:lnTo>
                    <a:pt x="901006" y="888099"/>
                  </a:lnTo>
                  <a:lnTo>
                    <a:pt x="900050" y="834639"/>
                  </a:lnTo>
                  <a:lnTo>
                    <a:pt x="898657" y="778252"/>
                  </a:lnTo>
                  <a:lnTo>
                    <a:pt x="896893" y="719585"/>
                  </a:lnTo>
                  <a:lnTo>
                    <a:pt x="894825" y="659284"/>
                  </a:lnTo>
                  <a:lnTo>
                    <a:pt x="890038" y="536361"/>
                  </a:lnTo>
                  <a:lnTo>
                    <a:pt x="875217" y="195539"/>
                  </a:lnTo>
                  <a:lnTo>
                    <a:pt x="871880" y="108472"/>
                  </a:lnTo>
                  <a:lnTo>
                    <a:pt x="870809" y="72821"/>
                  </a:lnTo>
                  <a:lnTo>
                    <a:pt x="870224" y="43286"/>
                  </a:lnTo>
                  <a:lnTo>
                    <a:pt x="866608" y="26366"/>
                  </a:lnTo>
                  <a:lnTo>
                    <a:pt x="857151" y="12620"/>
                  </a:lnTo>
                  <a:lnTo>
                    <a:pt x="843234" y="3385"/>
                  </a:lnTo>
                  <a:lnTo>
                    <a:pt x="826236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3109843" y="3286873"/>
              <a:ext cx="1009650" cy="2399030"/>
            </a:xfrm>
            <a:custGeom>
              <a:avLst/>
              <a:gdLst/>
              <a:ahLst/>
              <a:cxnLst/>
              <a:rect l="l" t="t" r="r" b="b"/>
              <a:pathLst>
                <a:path w="1009650" h="2399029">
                  <a:moveTo>
                    <a:pt x="75234" y="0"/>
                  </a:moveTo>
                  <a:lnTo>
                    <a:pt x="34848" y="26366"/>
                  </a:lnTo>
                  <a:lnTo>
                    <a:pt x="30642" y="72819"/>
                  </a:lnTo>
                  <a:lnTo>
                    <a:pt x="29573" y="108469"/>
                  </a:lnTo>
                  <a:lnTo>
                    <a:pt x="26241" y="195534"/>
                  </a:lnTo>
                  <a:lnTo>
                    <a:pt x="11424" y="536352"/>
                  </a:lnTo>
                  <a:lnTo>
                    <a:pt x="6637" y="659274"/>
                  </a:lnTo>
                  <a:lnTo>
                    <a:pt x="4568" y="719575"/>
                  </a:lnTo>
                  <a:lnTo>
                    <a:pt x="2804" y="778242"/>
                  </a:lnTo>
                  <a:lnTo>
                    <a:pt x="1411" y="834629"/>
                  </a:lnTo>
                  <a:lnTo>
                    <a:pt x="454" y="888089"/>
                  </a:lnTo>
                  <a:lnTo>
                    <a:pt x="0" y="937977"/>
                  </a:lnTo>
                  <a:lnTo>
                    <a:pt x="113" y="983646"/>
                  </a:lnTo>
                  <a:lnTo>
                    <a:pt x="861" y="1024452"/>
                  </a:lnTo>
                  <a:lnTo>
                    <a:pt x="4524" y="1088888"/>
                  </a:lnTo>
                  <a:lnTo>
                    <a:pt x="14727" y="1139043"/>
                  </a:lnTo>
                  <a:lnTo>
                    <a:pt x="35814" y="1204211"/>
                  </a:lnTo>
                  <a:lnTo>
                    <a:pt x="49968" y="1241774"/>
                  </a:lnTo>
                  <a:lnTo>
                    <a:pt x="66275" y="1282308"/>
                  </a:lnTo>
                  <a:lnTo>
                    <a:pt x="84547" y="1325553"/>
                  </a:lnTo>
                  <a:lnTo>
                    <a:pt x="104596" y="1371248"/>
                  </a:lnTo>
                  <a:lnTo>
                    <a:pt x="126231" y="1419133"/>
                  </a:lnTo>
                  <a:lnTo>
                    <a:pt x="149265" y="1468948"/>
                  </a:lnTo>
                  <a:lnTo>
                    <a:pt x="173507" y="1520431"/>
                  </a:lnTo>
                  <a:lnTo>
                    <a:pt x="198770" y="1573322"/>
                  </a:lnTo>
                  <a:lnTo>
                    <a:pt x="251599" y="1682287"/>
                  </a:lnTo>
                  <a:lnTo>
                    <a:pt x="388288" y="1961103"/>
                  </a:lnTo>
                  <a:lnTo>
                    <a:pt x="440841" y="2069718"/>
                  </a:lnTo>
                  <a:lnTo>
                    <a:pt x="465907" y="2122360"/>
                  </a:lnTo>
                  <a:lnTo>
                    <a:pt x="489913" y="2173543"/>
                  </a:lnTo>
                  <a:lnTo>
                    <a:pt x="512671" y="2223009"/>
                  </a:lnTo>
                  <a:lnTo>
                    <a:pt x="533991" y="2270494"/>
                  </a:lnTo>
                  <a:lnTo>
                    <a:pt x="553685" y="2315740"/>
                  </a:lnTo>
                  <a:lnTo>
                    <a:pt x="571564" y="2358486"/>
                  </a:lnTo>
                  <a:lnTo>
                    <a:pt x="587438" y="2398471"/>
                  </a:lnTo>
                  <a:lnTo>
                    <a:pt x="1009341" y="1712241"/>
                  </a:lnTo>
                  <a:lnTo>
                    <a:pt x="726631" y="1585446"/>
                  </a:lnTo>
                  <a:lnTo>
                    <a:pt x="514257" y="1329254"/>
                  </a:lnTo>
                  <a:lnTo>
                    <a:pt x="380650" y="1077437"/>
                  </a:lnTo>
                  <a:lnTo>
                    <a:pt x="334241" y="963771"/>
                  </a:lnTo>
                  <a:lnTo>
                    <a:pt x="275008" y="63683"/>
                  </a:lnTo>
                  <a:lnTo>
                    <a:pt x="269984" y="43726"/>
                  </a:lnTo>
                  <a:lnTo>
                    <a:pt x="258612" y="27304"/>
                  </a:lnTo>
                  <a:lnTo>
                    <a:pt x="242270" y="15815"/>
                  </a:lnTo>
                  <a:lnTo>
                    <a:pt x="222339" y="10659"/>
                  </a:lnTo>
                  <a:lnTo>
                    <a:pt x="75234" y="0"/>
                  </a:lnTo>
                  <a:close/>
                </a:path>
              </a:pathLst>
            </a:custGeom>
            <a:solidFill>
              <a:srgbClr val="91C8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356578" y="3323456"/>
              <a:ext cx="1746885" cy="2465705"/>
            </a:xfrm>
            <a:custGeom>
              <a:avLst/>
              <a:gdLst/>
              <a:ahLst/>
              <a:cxnLst/>
              <a:rect l="l" t="t" r="r" b="b"/>
              <a:pathLst>
                <a:path w="1746884" h="2465704">
                  <a:moveTo>
                    <a:pt x="864151" y="0"/>
                  </a:moveTo>
                  <a:lnTo>
                    <a:pt x="815257" y="6517"/>
                  </a:lnTo>
                  <a:lnTo>
                    <a:pt x="767378" y="15219"/>
                  </a:lnTo>
                  <a:lnTo>
                    <a:pt x="720598" y="26075"/>
                  </a:lnTo>
                  <a:lnTo>
                    <a:pt x="675000" y="39052"/>
                  </a:lnTo>
                  <a:lnTo>
                    <a:pt x="630669" y="54119"/>
                  </a:lnTo>
                  <a:lnTo>
                    <a:pt x="587686" y="71243"/>
                  </a:lnTo>
                  <a:lnTo>
                    <a:pt x="546137" y="90394"/>
                  </a:lnTo>
                  <a:lnTo>
                    <a:pt x="506103" y="111539"/>
                  </a:lnTo>
                  <a:lnTo>
                    <a:pt x="467669" y="134647"/>
                  </a:lnTo>
                  <a:lnTo>
                    <a:pt x="430918" y="159686"/>
                  </a:lnTo>
                  <a:lnTo>
                    <a:pt x="395933" y="186624"/>
                  </a:lnTo>
                  <a:lnTo>
                    <a:pt x="362799" y="215428"/>
                  </a:lnTo>
                  <a:lnTo>
                    <a:pt x="331597" y="246069"/>
                  </a:lnTo>
                  <a:lnTo>
                    <a:pt x="302412" y="278513"/>
                  </a:lnTo>
                  <a:lnTo>
                    <a:pt x="275327" y="312729"/>
                  </a:lnTo>
                  <a:lnTo>
                    <a:pt x="250426" y="348686"/>
                  </a:lnTo>
                  <a:lnTo>
                    <a:pt x="227792" y="386350"/>
                  </a:lnTo>
                  <a:lnTo>
                    <a:pt x="207508" y="425692"/>
                  </a:lnTo>
                  <a:lnTo>
                    <a:pt x="189658" y="466678"/>
                  </a:lnTo>
                  <a:lnTo>
                    <a:pt x="174326" y="509278"/>
                  </a:lnTo>
                  <a:lnTo>
                    <a:pt x="161594" y="553458"/>
                  </a:lnTo>
                  <a:lnTo>
                    <a:pt x="151546" y="599189"/>
                  </a:lnTo>
                  <a:lnTo>
                    <a:pt x="144265" y="646437"/>
                  </a:lnTo>
                  <a:lnTo>
                    <a:pt x="139836" y="695171"/>
                  </a:lnTo>
                  <a:lnTo>
                    <a:pt x="138341" y="745359"/>
                  </a:lnTo>
                  <a:lnTo>
                    <a:pt x="0" y="2314840"/>
                  </a:lnTo>
                  <a:lnTo>
                    <a:pt x="6399" y="2362396"/>
                  </a:lnTo>
                  <a:lnTo>
                    <a:pt x="24043" y="2403695"/>
                  </a:lnTo>
                  <a:lnTo>
                    <a:pt x="50601" y="2436261"/>
                  </a:lnTo>
                  <a:lnTo>
                    <a:pt x="83742" y="2457617"/>
                  </a:lnTo>
                  <a:lnTo>
                    <a:pt x="121137" y="2465286"/>
                  </a:lnTo>
                  <a:lnTo>
                    <a:pt x="1580004" y="2465286"/>
                  </a:lnTo>
                  <a:lnTo>
                    <a:pt x="1623403" y="2459582"/>
                  </a:lnTo>
                  <a:lnTo>
                    <a:pt x="1662583" y="2443448"/>
                  </a:lnTo>
                  <a:lnTo>
                    <a:pt x="1696025" y="2418353"/>
                  </a:lnTo>
                  <a:lnTo>
                    <a:pt x="1722214" y="2385761"/>
                  </a:lnTo>
                  <a:lnTo>
                    <a:pt x="1739632" y="2347142"/>
                  </a:lnTo>
                  <a:lnTo>
                    <a:pt x="1746763" y="2303961"/>
                  </a:lnTo>
                  <a:lnTo>
                    <a:pt x="1704283" y="520989"/>
                  </a:lnTo>
                  <a:lnTo>
                    <a:pt x="1703020" y="459121"/>
                  </a:lnTo>
                  <a:lnTo>
                    <a:pt x="1699180" y="402738"/>
                  </a:lnTo>
                  <a:lnTo>
                    <a:pt x="1692686" y="351547"/>
                  </a:lnTo>
                  <a:lnTo>
                    <a:pt x="1683462" y="305255"/>
                  </a:lnTo>
                  <a:lnTo>
                    <a:pt x="1671430" y="263569"/>
                  </a:lnTo>
                  <a:lnTo>
                    <a:pt x="1656515" y="226195"/>
                  </a:lnTo>
                  <a:lnTo>
                    <a:pt x="1617726" y="163212"/>
                  </a:lnTo>
                  <a:lnTo>
                    <a:pt x="1566482" y="113960"/>
                  </a:lnTo>
                  <a:lnTo>
                    <a:pt x="1502170" y="76095"/>
                  </a:lnTo>
                  <a:lnTo>
                    <a:pt x="1464921" y="60699"/>
                  </a:lnTo>
                  <a:lnTo>
                    <a:pt x="1424175" y="47270"/>
                  </a:lnTo>
                  <a:lnTo>
                    <a:pt x="1379855" y="35515"/>
                  </a:lnTo>
                  <a:lnTo>
                    <a:pt x="1331884" y="25140"/>
                  </a:lnTo>
                  <a:lnTo>
                    <a:pt x="1280187" y="15853"/>
                  </a:lnTo>
                  <a:lnTo>
                    <a:pt x="1224685" y="7361"/>
                  </a:lnTo>
                  <a:lnTo>
                    <a:pt x="1225439" y="56312"/>
                  </a:lnTo>
                  <a:lnTo>
                    <a:pt x="1221483" y="77115"/>
                  </a:lnTo>
                  <a:lnTo>
                    <a:pt x="1194505" y="116243"/>
                  </a:lnTo>
                  <a:lnTo>
                    <a:pt x="1137938" y="163567"/>
                  </a:lnTo>
                  <a:lnTo>
                    <a:pt x="1094555" y="180449"/>
                  </a:lnTo>
                  <a:lnTo>
                    <a:pt x="1048929" y="184596"/>
                  </a:lnTo>
                  <a:lnTo>
                    <a:pt x="1003061" y="175909"/>
                  </a:lnTo>
                  <a:lnTo>
                    <a:pt x="958955" y="154288"/>
                  </a:lnTo>
                  <a:lnTo>
                    <a:pt x="926864" y="126176"/>
                  </a:lnTo>
                  <a:lnTo>
                    <a:pt x="890240" y="76315"/>
                  </a:lnTo>
                  <a:lnTo>
                    <a:pt x="869524" y="26434"/>
                  </a:lnTo>
                  <a:lnTo>
                    <a:pt x="864151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1111560" y="2282564"/>
              <a:ext cx="790575" cy="1225550"/>
            </a:xfrm>
            <a:custGeom>
              <a:avLst/>
              <a:gdLst/>
              <a:ahLst/>
              <a:cxnLst/>
              <a:rect l="l" t="t" r="r" b="b"/>
              <a:pathLst>
                <a:path w="790575" h="1225550">
                  <a:moveTo>
                    <a:pt x="510667" y="940523"/>
                  </a:moveTo>
                  <a:lnTo>
                    <a:pt x="451751" y="921359"/>
                  </a:lnTo>
                  <a:lnTo>
                    <a:pt x="401256" y="896658"/>
                  </a:lnTo>
                  <a:lnTo>
                    <a:pt x="359486" y="867765"/>
                  </a:lnTo>
                  <a:lnTo>
                    <a:pt x="323227" y="833145"/>
                  </a:lnTo>
                  <a:lnTo>
                    <a:pt x="293319" y="793508"/>
                  </a:lnTo>
                  <a:lnTo>
                    <a:pt x="270573" y="749515"/>
                  </a:lnTo>
                  <a:lnTo>
                    <a:pt x="255841" y="701865"/>
                  </a:lnTo>
                  <a:lnTo>
                    <a:pt x="249948" y="651256"/>
                  </a:lnTo>
                  <a:lnTo>
                    <a:pt x="246608" y="504634"/>
                  </a:lnTo>
                  <a:lnTo>
                    <a:pt x="151206" y="541667"/>
                  </a:lnTo>
                  <a:lnTo>
                    <a:pt x="128574" y="805218"/>
                  </a:lnTo>
                  <a:lnTo>
                    <a:pt x="107759" y="996264"/>
                  </a:lnTo>
                  <a:lnTo>
                    <a:pt x="107175" y="1011212"/>
                  </a:lnTo>
                  <a:lnTo>
                    <a:pt x="114554" y="1067333"/>
                  </a:lnTo>
                  <a:lnTo>
                    <a:pt x="135267" y="1117219"/>
                  </a:lnTo>
                  <a:lnTo>
                    <a:pt x="161480" y="1154493"/>
                  </a:lnTo>
                  <a:lnTo>
                    <a:pt x="203962" y="1195171"/>
                  </a:lnTo>
                  <a:lnTo>
                    <a:pt x="248081" y="1216799"/>
                  </a:lnTo>
                  <a:lnTo>
                    <a:pt x="293941" y="1225499"/>
                  </a:lnTo>
                  <a:lnTo>
                    <a:pt x="339572" y="1221359"/>
                  </a:lnTo>
                  <a:lnTo>
                    <a:pt x="382955" y="1204480"/>
                  </a:lnTo>
                  <a:lnTo>
                    <a:pt x="422097" y="1174965"/>
                  </a:lnTo>
                  <a:lnTo>
                    <a:pt x="455256" y="1138085"/>
                  </a:lnTo>
                  <a:lnTo>
                    <a:pt x="470420" y="1097216"/>
                  </a:lnTo>
                  <a:lnTo>
                    <a:pt x="468972" y="1003376"/>
                  </a:lnTo>
                  <a:lnTo>
                    <a:pt x="471220" y="979055"/>
                  </a:lnTo>
                  <a:lnTo>
                    <a:pt x="479298" y="961745"/>
                  </a:lnTo>
                  <a:lnTo>
                    <a:pt x="492633" y="949528"/>
                  </a:lnTo>
                  <a:lnTo>
                    <a:pt x="510667" y="940523"/>
                  </a:lnTo>
                  <a:close/>
                </a:path>
                <a:path w="790575" h="1225550">
                  <a:moveTo>
                    <a:pt x="790143" y="566635"/>
                  </a:moveTo>
                  <a:lnTo>
                    <a:pt x="786752" y="546722"/>
                  </a:lnTo>
                  <a:lnTo>
                    <a:pt x="696607" y="305231"/>
                  </a:lnTo>
                  <a:lnTo>
                    <a:pt x="690029" y="258508"/>
                  </a:lnTo>
                  <a:lnTo>
                    <a:pt x="676694" y="214210"/>
                  </a:lnTo>
                  <a:lnTo>
                    <a:pt x="657123" y="172783"/>
                  </a:lnTo>
                  <a:lnTo>
                    <a:pt x="631837" y="134683"/>
                  </a:lnTo>
                  <a:lnTo>
                    <a:pt x="601357" y="100368"/>
                  </a:lnTo>
                  <a:lnTo>
                    <a:pt x="566204" y="70319"/>
                  </a:lnTo>
                  <a:lnTo>
                    <a:pt x="526910" y="44983"/>
                  </a:lnTo>
                  <a:lnTo>
                    <a:pt x="483997" y="24815"/>
                  </a:lnTo>
                  <a:lnTo>
                    <a:pt x="437972" y="10299"/>
                  </a:lnTo>
                  <a:lnTo>
                    <a:pt x="389369" y="1866"/>
                  </a:lnTo>
                  <a:lnTo>
                    <a:pt x="338721" y="0"/>
                  </a:lnTo>
                  <a:lnTo>
                    <a:pt x="291503" y="4406"/>
                  </a:lnTo>
                  <a:lnTo>
                    <a:pt x="246392" y="14452"/>
                  </a:lnTo>
                  <a:lnTo>
                    <a:pt x="203809" y="29730"/>
                  </a:lnTo>
                  <a:lnTo>
                    <a:pt x="164122" y="49834"/>
                  </a:lnTo>
                  <a:lnTo>
                    <a:pt x="127762" y="74371"/>
                  </a:lnTo>
                  <a:lnTo>
                    <a:pt x="95123" y="102933"/>
                  </a:lnTo>
                  <a:lnTo>
                    <a:pt x="66598" y="135128"/>
                  </a:lnTo>
                  <a:lnTo>
                    <a:pt x="42608" y="170548"/>
                  </a:lnTo>
                  <a:lnTo>
                    <a:pt x="23558" y="208800"/>
                  </a:lnTo>
                  <a:lnTo>
                    <a:pt x="9829" y="249478"/>
                  </a:lnTo>
                  <a:lnTo>
                    <a:pt x="1841" y="292176"/>
                  </a:lnTo>
                  <a:lnTo>
                    <a:pt x="0" y="336499"/>
                  </a:lnTo>
                  <a:lnTo>
                    <a:pt x="622" y="393814"/>
                  </a:lnTo>
                  <a:lnTo>
                    <a:pt x="5080" y="388797"/>
                  </a:lnTo>
                  <a:lnTo>
                    <a:pt x="9855" y="384060"/>
                  </a:lnTo>
                  <a:lnTo>
                    <a:pt x="93510" y="324078"/>
                  </a:lnTo>
                  <a:lnTo>
                    <a:pt x="133908" y="303250"/>
                  </a:lnTo>
                  <a:lnTo>
                    <a:pt x="176466" y="294551"/>
                  </a:lnTo>
                  <a:lnTo>
                    <a:pt x="218922" y="297256"/>
                  </a:lnTo>
                  <a:lnTo>
                    <a:pt x="259080" y="310603"/>
                  </a:lnTo>
                  <a:lnTo>
                    <a:pt x="294716" y="333883"/>
                  </a:lnTo>
                  <a:lnTo>
                    <a:pt x="323596" y="366331"/>
                  </a:lnTo>
                  <a:lnTo>
                    <a:pt x="343496" y="407212"/>
                  </a:lnTo>
                  <a:lnTo>
                    <a:pt x="358813" y="505955"/>
                  </a:lnTo>
                  <a:lnTo>
                    <a:pt x="378917" y="549300"/>
                  </a:lnTo>
                  <a:lnTo>
                    <a:pt x="418249" y="583184"/>
                  </a:lnTo>
                  <a:lnTo>
                    <a:pt x="468414" y="604875"/>
                  </a:lnTo>
                  <a:lnTo>
                    <a:pt x="520992" y="611682"/>
                  </a:lnTo>
                  <a:lnTo>
                    <a:pt x="704824" y="606145"/>
                  </a:lnTo>
                  <a:lnTo>
                    <a:pt x="697915" y="344449"/>
                  </a:lnTo>
                  <a:lnTo>
                    <a:pt x="704837" y="606132"/>
                  </a:lnTo>
                  <a:lnTo>
                    <a:pt x="748182" y="604177"/>
                  </a:lnTo>
                  <a:lnTo>
                    <a:pt x="768883" y="598322"/>
                  </a:lnTo>
                  <a:lnTo>
                    <a:pt x="783526" y="584822"/>
                  </a:lnTo>
                  <a:lnTo>
                    <a:pt x="790143" y="566635"/>
                  </a:lnTo>
                  <a:close/>
                </a:path>
              </a:pathLst>
            </a:custGeom>
            <a:solidFill>
              <a:srgbClr val="EFC8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1082577" y="2577125"/>
              <a:ext cx="756920" cy="654685"/>
            </a:xfrm>
            <a:custGeom>
              <a:avLst/>
              <a:gdLst/>
              <a:ahLst/>
              <a:cxnLst/>
              <a:rect l="l" t="t" r="r" b="b"/>
              <a:pathLst>
                <a:path w="756920" h="654685">
                  <a:moveTo>
                    <a:pt x="205468" y="0"/>
                  </a:moveTo>
                  <a:lnTo>
                    <a:pt x="162924" y="8700"/>
                  </a:lnTo>
                  <a:lnTo>
                    <a:pt x="122520" y="29539"/>
                  </a:lnTo>
                  <a:lnTo>
                    <a:pt x="49455" y="80846"/>
                  </a:lnTo>
                  <a:lnTo>
                    <a:pt x="9012" y="135894"/>
                  </a:lnTo>
                  <a:lnTo>
                    <a:pt x="0" y="179761"/>
                  </a:lnTo>
                  <a:lnTo>
                    <a:pt x="1198" y="227911"/>
                  </a:lnTo>
                  <a:lnTo>
                    <a:pt x="11229" y="277403"/>
                  </a:lnTo>
                  <a:lnTo>
                    <a:pt x="28717" y="325292"/>
                  </a:lnTo>
                  <a:lnTo>
                    <a:pt x="52284" y="368636"/>
                  </a:lnTo>
                  <a:lnTo>
                    <a:pt x="80553" y="404491"/>
                  </a:lnTo>
                  <a:lnTo>
                    <a:pt x="157577" y="510655"/>
                  </a:lnTo>
                  <a:lnTo>
                    <a:pt x="180215" y="247092"/>
                  </a:lnTo>
                  <a:lnTo>
                    <a:pt x="275594" y="210067"/>
                  </a:lnTo>
                  <a:lnTo>
                    <a:pt x="278945" y="356660"/>
                  </a:lnTo>
                  <a:lnTo>
                    <a:pt x="284829" y="407297"/>
                  </a:lnTo>
                  <a:lnTo>
                    <a:pt x="299557" y="454955"/>
                  </a:lnTo>
                  <a:lnTo>
                    <a:pt x="322297" y="498947"/>
                  </a:lnTo>
                  <a:lnTo>
                    <a:pt x="352215" y="538590"/>
                  </a:lnTo>
                  <a:lnTo>
                    <a:pt x="388477" y="573198"/>
                  </a:lnTo>
                  <a:lnTo>
                    <a:pt x="430249" y="602087"/>
                  </a:lnTo>
                  <a:lnTo>
                    <a:pt x="480741" y="626767"/>
                  </a:lnTo>
                  <a:lnTo>
                    <a:pt x="539691" y="645949"/>
                  </a:lnTo>
                  <a:lnTo>
                    <a:pt x="588696" y="654233"/>
                  </a:lnTo>
                  <a:lnTo>
                    <a:pt x="636794" y="653905"/>
                  </a:lnTo>
                  <a:lnTo>
                    <a:pt x="681258" y="642672"/>
                  </a:lnTo>
                  <a:lnTo>
                    <a:pt x="719361" y="618243"/>
                  </a:lnTo>
                  <a:lnTo>
                    <a:pt x="747170" y="578768"/>
                  </a:lnTo>
                  <a:lnTo>
                    <a:pt x="756344" y="531408"/>
                  </a:lnTo>
                  <a:lnTo>
                    <a:pt x="733811" y="311604"/>
                  </a:lnTo>
                  <a:lnTo>
                    <a:pt x="550005" y="317122"/>
                  </a:lnTo>
                  <a:lnTo>
                    <a:pt x="497395" y="310308"/>
                  </a:lnTo>
                  <a:lnTo>
                    <a:pt x="447236" y="288600"/>
                  </a:lnTo>
                  <a:lnTo>
                    <a:pt x="407917" y="254714"/>
                  </a:lnTo>
                  <a:lnTo>
                    <a:pt x="387832" y="211366"/>
                  </a:lnTo>
                  <a:lnTo>
                    <a:pt x="372481" y="112646"/>
                  </a:lnTo>
                  <a:lnTo>
                    <a:pt x="352583" y="71765"/>
                  </a:lnTo>
                  <a:lnTo>
                    <a:pt x="323709" y="39319"/>
                  </a:lnTo>
                  <a:lnTo>
                    <a:pt x="288084" y="16049"/>
                  </a:lnTo>
                  <a:lnTo>
                    <a:pt x="247929" y="2696"/>
                  </a:lnTo>
                  <a:lnTo>
                    <a:pt x="205468" y="0"/>
                  </a:lnTo>
                  <a:close/>
                </a:path>
              </a:pathLst>
            </a:custGeom>
            <a:solidFill>
              <a:srgbClr val="B1B7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1585197" y="2580594"/>
              <a:ext cx="269875" cy="227965"/>
            </a:xfrm>
            <a:custGeom>
              <a:avLst/>
              <a:gdLst/>
              <a:ahLst/>
              <a:cxnLst/>
              <a:rect l="l" t="t" r="r" b="b"/>
              <a:pathLst>
                <a:path w="269875" h="227964">
                  <a:moveTo>
                    <a:pt x="93651" y="0"/>
                  </a:moveTo>
                  <a:lnTo>
                    <a:pt x="57223" y="8949"/>
                  </a:lnTo>
                  <a:lnTo>
                    <a:pt x="27452" y="33344"/>
                  </a:lnTo>
                  <a:lnTo>
                    <a:pt x="7367" y="69503"/>
                  </a:lnTo>
                  <a:lnTo>
                    <a:pt x="0" y="113745"/>
                  </a:lnTo>
                  <a:lnTo>
                    <a:pt x="7367" y="157999"/>
                  </a:lnTo>
                  <a:lnTo>
                    <a:pt x="27452" y="194176"/>
                  </a:lnTo>
                  <a:lnTo>
                    <a:pt x="57223" y="218586"/>
                  </a:lnTo>
                  <a:lnTo>
                    <a:pt x="93651" y="227542"/>
                  </a:lnTo>
                  <a:lnTo>
                    <a:pt x="130089" y="218586"/>
                  </a:lnTo>
                  <a:lnTo>
                    <a:pt x="159882" y="194176"/>
                  </a:lnTo>
                  <a:lnTo>
                    <a:pt x="160623" y="192842"/>
                  </a:lnTo>
                  <a:lnTo>
                    <a:pt x="93651" y="192842"/>
                  </a:lnTo>
                  <a:lnTo>
                    <a:pt x="70723" y="186619"/>
                  </a:lnTo>
                  <a:lnTo>
                    <a:pt x="51972" y="169655"/>
                  </a:lnTo>
                  <a:lnTo>
                    <a:pt x="39314" y="144511"/>
                  </a:lnTo>
                  <a:lnTo>
                    <a:pt x="34669" y="113745"/>
                  </a:lnTo>
                  <a:lnTo>
                    <a:pt x="39314" y="83012"/>
                  </a:lnTo>
                  <a:lnTo>
                    <a:pt x="51972" y="57879"/>
                  </a:lnTo>
                  <a:lnTo>
                    <a:pt x="70723" y="40915"/>
                  </a:lnTo>
                  <a:lnTo>
                    <a:pt x="93651" y="34690"/>
                  </a:lnTo>
                  <a:lnTo>
                    <a:pt x="160849" y="34690"/>
                  </a:lnTo>
                  <a:lnTo>
                    <a:pt x="142076" y="16403"/>
                  </a:lnTo>
                  <a:lnTo>
                    <a:pt x="119204" y="4299"/>
                  </a:lnTo>
                  <a:lnTo>
                    <a:pt x="93651" y="0"/>
                  </a:lnTo>
                  <a:close/>
                </a:path>
                <a:path w="269875" h="227964">
                  <a:moveTo>
                    <a:pt x="160849" y="34690"/>
                  </a:moveTo>
                  <a:lnTo>
                    <a:pt x="93651" y="34690"/>
                  </a:lnTo>
                  <a:lnTo>
                    <a:pt x="116589" y="40915"/>
                  </a:lnTo>
                  <a:lnTo>
                    <a:pt x="135344" y="57879"/>
                  </a:lnTo>
                  <a:lnTo>
                    <a:pt x="148000" y="83012"/>
                  </a:lnTo>
                  <a:lnTo>
                    <a:pt x="152644" y="113745"/>
                  </a:lnTo>
                  <a:lnTo>
                    <a:pt x="148000" y="144511"/>
                  </a:lnTo>
                  <a:lnTo>
                    <a:pt x="135344" y="169655"/>
                  </a:lnTo>
                  <a:lnTo>
                    <a:pt x="116589" y="186619"/>
                  </a:lnTo>
                  <a:lnTo>
                    <a:pt x="93651" y="192842"/>
                  </a:lnTo>
                  <a:lnTo>
                    <a:pt x="160623" y="192842"/>
                  </a:lnTo>
                  <a:lnTo>
                    <a:pt x="179988" y="157999"/>
                  </a:lnTo>
                  <a:lnTo>
                    <a:pt x="187366" y="113745"/>
                  </a:lnTo>
                  <a:lnTo>
                    <a:pt x="187194" y="107218"/>
                  </a:lnTo>
                  <a:lnTo>
                    <a:pt x="186702" y="100787"/>
                  </a:lnTo>
                  <a:lnTo>
                    <a:pt x="185921" y="94458"/>
                  </a:lnTo>
                  <a:lnTo>
                    <a:pt x="184884" y="88238"/>
                  </a:lnTo>
                  <a:lnTo>
                    <a:pt x="201528" y="77250"/>
                  </a:lnTo>
                  <a:lnTo>
                    <a:pt x="216189" y="70784"/>
                  </a:lnTo>
                  <a:lnTo>
                    <a:pt x="231797" y="68679"/>
                  </a:lnTo>
                  <a:lnTo>
                    <a:pt x="264312" y="68679"/>
                  </a:lnTo>
                  <a:lnTo>
                    <a:pt x="266693" y="67045"/>
                  </a:lnTo>
                  <a:lnTo>
                    <a:pt x="268147" y="59265"/>
                  </a:lnTo>
                  <a:lnTo>
                    <a:pt x="175879" y="59265"/>
                  </a:lnTo>
                  <a:lnTo>
                    <a:pt x="161293" y="35122"/>
                  </a:lnTo>
                  <a:lnTo>
                    <a:pt x="160849" y="34690"/>
                  </a:lnTo>
                  <a:close/>
                </a:path>
                <a:path w="269875" h="227964">
                  <a:moveTo>
                    <a:pt x="264312" y="68679"/>
                  </a:moveTo>
                  <a:lnTo>
                    <a:pt x="231797" y="68679"/>
                  </a:lnTo>
                  <a:lnTo>
                    <a:pt x="251341" y="70784"/>
                  </a:lnTo>
                  <a:lnTo>
                    <a:pt x="259081" y="72270"/>
                  </a:lnTo>
                  <a:lnTo>
                    <a:pt x="264312" y="68679"/>
                  </a:lnTo>
                  <a:close/>
                </a:path>
                <a:path w="269875" h="227964">
                  <a:moveTo>
                    <a:pt x="231756" y="39710"/>
                  </a:moveTo>
                  <a:lnTo>
                    <a:pt x="211470" y="42017"/>
                  </a:lnTo>
                  <a:lnTo>
                    <a:pt x="193554" y="48701"/>
                  </a:lnTo>
                  <a:lnTo>
                    <a:pt x="175879" y="59265"/>
                  </a:lnTo>
                  <a:lnTo>
                    <a:pt x="268147" y="59265"/>
                  </a:lnTo>
                  <a:lnTo>
                    <a:pt x="269635" y="51296"/>
                  </a:lnTo>
                  <a:lnTo>
                    <a:pt x="264431" y="43747"/>
                  </a:lnTo>
                  <a:lnTo>
                    <a:pt x="256547" y="42281"/>
                  </a:lnTo>
                  <a:lnTo>
                    <a:pt x="231756" y="3971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96021" y="2684660"/>
              <a:ext cx="174334" cy="19997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1347481" y="5788751"/>
              <a:ext cx="642620" cy="2759075"/>
            </a:xfrm>
            <a:custGeom>
              <a:avLst/>
              <a:gdLst/>
              <a:ahLst/>
              <a:cxnLst/>
              <a:rect l="l" t="t" r="r" b="b"/>
              <a:pathLst>
                <a:path w="642620" h="2759075">
                  <a:moveTo>
                    <a:pt x="642294" y="0"/>
                  </a:moveTo>
                  <a:lnTo>
                    <a:pt x="0" y="0"/>
                  </a:lnTo>
                  <a:lnTo>
                    <a:pt x="131995" y="2758450"/>
                  </a:lnTo>
                  <a:lnTo>
                    <a:pt x="552014" y="2758450"/>
                  </a:lnTo>
                  <a:lnTo>
                    <a:pt x="642294" y="0"/>
                  </a:lnTo>
                  <a:close/>
                </a:path>
              </a:pathLst>
            </a:custGeom>
            <a:solidFill>
              <a:srgbClr val="B1B7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705200" y="5788751"/>
              <a:ext cx="732790" cy="2759075"/>
            </a:xfrm>
            <a:custGeom>
              <a:avLst/>
              <a:gdLst/>
              <a:ahLst/>
              <a:cxnLst/>
              <a:rect l="l" t="t" r="r" b="b"/>
              <a:pathLst>
                <a:path w="732790" h="2759075">
                  <a:moveTo>
                    <a:pt x="732543" y="0"/>
                  </a:moveTo>
                  <a:lnTo>
                    <a:pt x="0" y="0"/>
                  </a:lnTo>
                  <a:lnTo>
                    <a:pt x="0" y="2758450"/>
                  </a:lnTo>
                  <a:lnTo>
                    <a:pt x="510288" y="2758450"/>
                  </a:lnTo>
                  <a:lnTo>
                    <a:pt x="732543" y="0"/>
                  </a:lnTo>
                  <a:close/>
                </a:path>
              </a:pathLst>
            </a:custGeom>
            <a:solidFill>
              <a:srgbClr val="C1C4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1509327" y="8901681"/>
              <a:ext cx="920115" cy="80010"/>
            </a:xfrm>
            <a:custGeom>
              <a:avLst/>
              <a:gdLst/>
              <a:ahLst/>
              <a:cxnLst/>
              <a:rect l="l" t="t" r="r" b="b"/>
              <a:pathLst>
                <a:path w="920115" h="80009">
                  <a:moveTo>
                    <a:pt x="919689" y="0"/>
                  </a:moveTo>
                  <a:lnTo>
                    <a:pt x="0" y="0"/>
                  </a:lnTo>
                  <a:lnTo>
                    <a:pt x="0" y="44972"/>
                  </a:lnTo>
                  <a:lnTo>
                    <a:pt x="2950" y="59149"/>
                  </a:lnTo>
                  <a:lnTo>
                    <a:pt x="10991" y="70225"/>
                  </a:lnTo>
                  <a:lnTo>
                    <a:pt x="22908" y="77434"/>
                  </a:lnTo>
                  <a:lnTo>
                    <a:pt x="37485" y="80008"/>
                  </a:lnTo>
                  <a:lnTo>
                    <a:pt x="864298" y="80008"/>
                  </a:lnTo>
                  <a:lnTo>
                    <a:pt x="885829" y="76025"/>
                  </a:lnTo>
                  <a:lnTo>
                    <a:pt x="903439" y="64973"/>
                  </a:lnTo>
                  <a:lnTo>
                    <a:pt x="915326" y="48198"/>
                  </a:lnTo>
                  <a:lnTo>
                    <a:pt x="919689" y="27046"/>
                  </a:lnTo>
                  <a:lnTo>
                    <a:pt x="919689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1649456" y="8901823"/>
              <a:ext cx="779780" cy="13970"/>
            </a:xfrm>
            <a:custGeom>
              <a:avLst/>
              <a:gdLst/>
              <a:ahLst/>
              <a:cxnLst/>
              <a:rect l="l" t="t" r="r" b="b"/>
              <a:pathLst>
                <a:path w="779779" h="13970">
                  <a:moveTo>
                    <a:pt x="779599" y="0"/>
                  </a:moveTo>
                  <a:lnTo>
                    <a:pt x="0" y="0"/>
                  </a:lnTo>
                  <a:lnTo>
                    <a:pt x="0" y="13706"/>
                  </a:lnTo>
                  <a:lnTo>
                    <a:pt x="779599" y="13706"/>
                  </a:lnTo>
                  <a:lnTo>
                    <a:pt x="779599" y="0"/>
                  </a:lnTo>
                  <a:close/>
                </a:path>
              </a:pathLst>
            </a:custGeom>
            <a:solidFill>
              <a:srgbClr val="FBC2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0742206" y="8624411"/>
              <a:ext cx="1687195" cy="357505"/>
            </a:xfrm>
            <a:custGeom>
              <a:avLst/>
              <a:gdLst/>
              <a:ahLst/>
              <a:cxnLst/>
              <a:rect l="l" t="t" r="r" b="b"/>
              <a:pathLst>
                <a:path w="1687195" h="357504">
                  <a:moveTo>
                    <a:pt x="890625" y="291769"/>
                  </a:moveTo>
                  <a:lnTo>
                    <a:pt x="0" y="291769"/>
                  </a:lnTo>
                  <a:lnTo>
                    <a:pt x="0" y="322224"/>
                  </a:lnTo>
                  <a:lnTo>
                    <a:pt x="2946" y="336435"/>
                  </a:lnTo>
                  <a:lnTo>
                    <a:pt x="10985" y="347522"/>
                  </a:lnTo>
                  <a:lnTo>
                    <a:pt x="22898" y="354736"/>
                  </a:lnTo>
                  <a:lnTo>
                    <a:pt x="37465" y="357301"/>
                  </a:lnTo>
                  <a:lnTo>
                    <a:pt x="835279" y="357301"/>
                  </a:lnTo>
                  <a:lnTo>
                    <a:pt x="856792" y="353326"/>
                  </a:lnTo>
                  <a:lnTo>
                    <a:pt x="874382" y="342265"/>
                  </a:lnTo>
                  <a:lnTo>
                    <a:pt x="886269" y="325475"/>
                  </a:lnTo>
                  <a:lnTo>
                    <a:pt x="890625" y="304304"/>
                  </a:lnTo>
                  <a:lnTo>
                    <a:pt x="890625" y="291769"/>
                  </a:lnTo>
                  <a:close/>
                </a:path>
                <a:path w="1687195" h="357504">
                  <a:moveTo>
                    <a:pt x="1686788" y="263563"/>
                  </a:moveTo>
                  <a:lnTo>
                    <a:pt x="1658785" y="202742"/>
                  </a:lnTo>
                  <a:lnTo>
                    <a:pt x="1620240" y="172529"/>
                  </a:lnTo>
                  <a:lnTo>
                    <a:pt x="1562201" y="149898"/>
                  </a:lnTo>
                  <a:lnTo>
                    <a:pt x="1516913" y="137553"/>
                  </a:lnTo>
                  <a:lnTo>
                    <a:pt x="1472006" y="123367"/>
                  </a:lnTo>
                  <a:lnTo>
                    <a:pt x="1427543" y="107873"/>
                  </a:lnTo>
                  <a:lnTo>
                    <a:pt x="1383550" y="91567"/>
                  </a:lnTo>
                  <a:lnTo>
                    <a:pt x="1155039" y="4064"/>
                  </a:lnTo>
                  <a:lnTo>
                    <a:pt x="1145438" y="1905"/>
                  </a:lnTo>
                  <a:lnTo>
                    <a:pt x="1129474" y="0"/>
                  </a:lnTo>
                  <a:lnTo>
                    <a:pt x="1111275" y="1054"/>
                  </a:lnTo>
                  <a:lnTo>
                    <a:pt x="1094955" y="7772"/>
                  </a:lnTo>
                  <a:lnTo>
                    <a:pt x="1074635" y="21856"/>
                  </a:lnTo>
                  <a:lnTo>
                    <a:pt x="1048816" y="36804"/>
                  </a:lnTo>
                  <a:lnTo>
                    <a:pt x="1019860" y="49098"/>
                  </a:lnTo>
                  <a:lnTo>
                    <a:pt x="990117" y="55245"/>
                  </a:lnTo>
                  <a:lnTo>
                    <a:pt x="961161" y="56400"/>
                  </a:lnTo>
                  <a:lnTo>
                    <a:pt x="942111" y="54648"/>
                  </a:lnTo>
                  <a:lnTo>
                    <a:pt x="926350" y="49072"/>
                  </a:lnTo>
                  <a:lnTo>
                    <a:pt x="903960" y="36880"/>
                  </a:lnTo>
                  <a:lnTo>
                    <a:pt x="889711" y="30721"/>
                  </a:lnTo>
                  <a:lnTo>
                    <a:pt x="874649" y="27660"/>
                  </a:lnTo>
                  <a:lnTo>
                    <a:pt x="859269" y="27774"/>
                  </a:lnTo>
                  <a:lnTo>
                    <a:pt x="844105" y="31115"/>
                  </a:lnTo>
                  <a:lnTo>
                    <a:pt x="808977" y="56654"/>
                  </a:lnTo>
                  <a:lnTo>
                    <a:pt x="786587" y="110959"/>
                  </a:lnTo>
                  <a:lnTo>
                    <a:pt x="775792" y="157264"/>
                  </a:lnTo>
                  <a:lnTo>
                    <a:pt x="769289" y="208178"/>
                  </a:lnTo>
                  <a:lnTo>
                    <a:pt x="767105" y="263563"/>
                  </a:lnTo>
                  <a:lnTo>
                    <a:pt x="767105" y="277266"/>
                  </a:lnTo>
                  <a:lnTo>
                    <a:pt x="1686788" y="277266"/>
                  </a:lnTo>
                  <a:lnTo>
                    <a:pt x="1686788" y="263563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0742227" y="8901676"/>
              <a:ext cx="890905" cy="14604"/>
            </a:xfrm>
            <a:custGeom>
              <a:avLst/>
              <a:gdLst/>
              <a:ahLst/>
              <a:cxnLst/>
              <a:rect l="l" t="t" r="r" b="b"/>
              <a:pathLst>
                <a:path w="890904" h="14604">
                  <a:moveTo>
                    <a:pt x="890622" y="0"/>
                  </a:moveTo>
                  <a:lnTo>
                    <a:pt x="0" y="0"/>
                  </a:lnTo>
                  <a:lnTo>
                    <a:pt x="0" y="14491"/>
                  </a:lnTo>
                  <a:lnTo>
                    <a:pt x="890622" y="14491"/>
                  </a:lnTo>
                  <a:lnTo>
                    <a:pt x="890622" y="0"/>
                  </a:lnTo>
                  <a:close/>
                </a:path>
              </a:pathLst>
            </a:custGeom>
            <a:solidFill>
              <a:srgbClr val="FBC2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0742168" y="8635783"/>
              <a:ext cx="890905" cy="266065"/>
            </a:xfrm>
            <a:custGeom>
              <a:avLst/>
              <a:gdLst/>
              <a:ahLst/>
              <a:cxnLst/>
              <a:rect l="l" t="t" r="r" b="b"/>
              <a:pathLst>
                <a:path w="890904" h="266065">
                  <a:moveTo>
                    <a:pt x="338433" y="0"/>
                  </a:moveTo>
                  <a:lnTo>
                    <a:pt x="330598" y="2101"/>
                  </a:lnTo>
                  <a:lnTo>
                    <a:pt x="299289" y="23674"/>
                  </a:lnTo>
                  <a:lnTo>
                    <a:pt x="271638" y="39434"/>
                  </a:lnTo>
                  <a:lnTo>
                    <a:pt x="241014" y="52055"/>
                  </a:lnTo>
                  <a:lnTo>
                    <a:pt x="209407" y="58317"/>
                  </a:lnTo>
                  <a:lnTo>
                    <a:pt x="176733" y="59402"/>
                  </a:lnTo>
                  <a:lnTo>
                    <a:pt x="155114" y="56934"/>
                  </a:lnTo>
                  <a:lnTo>
                    <a:pt x="137089" y="50105"/>
                  </a:lnTo>
                  <a:lnTo>
                    <a:pt x="115200" y="38108"/>
                  </a:lnTo>
                  <a:lnTo>
                    <a:pt x="91848" y="30719"/>
                  </a:lnTo>
                  <a:lnTo>
                    <a:pt x="47701" y="44409"/>
                  </a:lnTo>
                  <a:lnTo>
                    <a:pt x="20894" y="97140"/>
                  </a:lnTo>
                  <a:lnTo>
                    <a:pt x="10245" y="139131"/>
                  </a:lnTo>
                  <a:lnTo>
                    <a:pt x="2801" y="190578"/>
                  </a:lnTo>
                  <a:lnTo>
                    <a:pt x="0" y="252165"/>
                  </a:lnTo>
                  <a:lnTo>
                    <a:pt x="41" y="265913"/>
                  </a:lnTo>
                  <a:lnTo>
                    <a:pt x="890705" y="265913"/>
                  </a:lnTo>
                  <a:lnTo>
                    <a:pt x="890705" y="252165"/>
                  </a:lnTo>
                  <a:lnTo>
                    <a:pt x="865755" y="200090"/>
                  </a:lnTo>
                  <a:lnTo>
                    <a:pt x="830686" y="173205"/>
                  </a:lnTo>
                  <a:lnTo>
                    <a:pt x="777107" y="152586"/>
                  </a:lnTo>
                  <a:lnTo>
                    <a:pt x="731525" y="140187"/>
                  </a:lnTo>
                  <a:lnTo>
                    <a:pt x="686468" y="125985"/>
                  </a:lnTo>
                  <a:lnTo>
                    <a:pt x="641819" y="110437"/>
                  </a:lnTo>
                  <a:lnTo>
                    <a:pt x="597466" y="94001"/>
                  </a:lnTo>
                  <a:lnTo>
                    <a:pt x="369611" y="6675"/>
                  </a:lnTo>
                  <a:lnTo>
                    <a:pt x="349949" y="1565"/>
                  </a:lnTo>
                  <a:lnTo>
                    <a:pt x="338433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0477720" y="5788745"/>
              <a:ext cx="368935" cy="257810"/>
            </a:xfrm>
            <a:custGeom>
              <a:avLst/>
              <a:gdLst/>
              <a:ahLst/>
              <a:cxnLst/>
              <a:rect l="l" t="t" r="r" b="b"/>
              <a:pathLst>
                <a:path w="368934" h="257810">
                  <a:moveTo>
                    <a:pt x="364732" y="0"/>
                  </a:moveTo>
                  <a:lnTo>
                    <a:pt x="0" y="0"/>
                  </a:lnTo>
                  <a:lnTo>
                    <a:pt x="4149" y="46302"/>
                  </a:lnTo>
                  <a:lnTo>
                    <a:pt x="16112" y="89881"/>
                  </a:lnTo>
                  <a:lnTo>
                    <a:pt x="35163" y="130008"/>
                  </a:lnTo>
                  <a:lnTo>
                    <a:pt x="60574" y="165957"/>
                  </a:lnTo>
                  <a:lnTo>
                    <a:pt x="91618" y="196999"/>
                  </a:lnTo>
                  <a:lnTo>
                    <a:pt x="127567" y="222410"/>
                  </a:lnTo>
                  <a:lnTo>
                    <a:pt x="167696" y="241460"/>
                  </a:lnTo>
                  <a:lnTo>
                    <a:pt x="211277" y="253423"/>
                  </a:lnTo>
                  <a:lnTo>
                    <a:pt x="257583" y="257573"/>
                  </a:lnTo>
                  <a:lnTo>
                    <a:pt x="303034" y="252340"/>
                  </a:lnTo>
                  <a:lnTo>
                    <a:pt x="334345" y="237333"/>
                  </a:lnTo>
                  <a:lnTo>
                    <a:pt x="354006" y="213587"/>
                  </a:lnTo>
                  <a:lnTo>
                    <a:pt x="364508" y="182137"/>
                  </a:lnTo>
                  <a:lnTo>
                    <a:pt x="368341" y="144017"/>
                  </a:lnTo>
                  <a:lnTo>
                    <a:pt x="367996" y="100265"/>
                  </a:lnTo>
                  <a:lnTo>
                    <a:pt x="365963" y="51914"/>
                  </a:lnTo>
                  <a:lnTo>
                    <a:pt x="364732" y="0"/>
                  </a:lnTo>
                  <a:close/>
                </a:path>
              </a:pathLst>
            </a:custGeom>
            <a:solidFill>
              <a:srgbClr val="EFC8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5216035" y="2840041"/>
              <a:ext cx="1155700" cy="1497330"/>
            </a:xfrm>
            <a:custGeom>
              <a:avLst/>
              <a:gdLst/>
              <a:ahLst/>
              <a:cxnLst/>
              <a:rect l="l" t="t" r="r" b="b"/>
              <a:pathLst>
                <a:path w="1155700" h="1497329">
                  <a:moveTo>
                    <a:pt x="824342" y="0"/>
                  </a:moveTo>
                  <a:lnTo>
                    <a:pt x="800983" y="5116"/>
                  </a:lnTo>
                  <a:lnTo>
                    <a:pt x="779923" y="22129"/>
                  </a:lnTo>
                  <a:lnTo>
                    <a:pt x="757768" y="42003"/>
                  </a:lnTo>
                  <a:lnTo>
                    <a:pt x="731121" y="55700"/>
                  </a:lnTo>
                  <a:lnTo>
                    <a:pt x="696586" y="54183"/>
                  </a:lnTo>
                  <a:lnTo>
                    <a:pt x="652900" y="41635"/>
                  </a:lnTo>
                  <a:lnTo>
                    <a:pt x="606502" y="30600"/>
                  </a:lnTo>
                  <a:lnTo>
                    <a:pt x="558473" y="22364"/>
                  </a:lnTo>
                  <a:lnTo>
                    <a:pt x="509899" y="18215"/>
                  </a:lnTo>
                  <a:lnTo>
                    <a:pt x="461862" y="19440"/>
                  </a:lnTo>
                  <a:lnTo>
                    <a:pt x="415446" y="27325"/>
                  </a:lnTo>
                  <a:lnTo>
                    <a:pt x="371734" y="43158"/>
                  </a:lnTo>
                  <a:lnTo>
                    <a:pt x="331811" y="68224"/>
                  </a:lnTo>
                  <a:lnTo>
                    <a:pt x="299966" y="97720"/>
                  </a:lnTo>
                  <a:lnTo>
                    <a:pt x="271703" y="132063"/>
                  </a:lnTo>
                  <a:lnTo>
                    <a:pt x="246948" y="170719"/>
                  </a:lnTo>
                  <a:lnTo>
                    <a:pt x="225624" y="213154"/>
                  </a:lnTo>
                  <a:lnTo>
                    <a:pt x="207656" y="258835"/>
                  </a:lnTo>
                  <a:lnTo>
                    <a:pt x="192968" y="307227"/>
                  </a:lnTo>
                  <a:lnTo>
                    <a:pt x="181484" y="357796"/>
                  </a:lnTo>
                  <a:lnTo>
                    <a:pt x="173129" y="410010"/>
                  </a:lnTo>
                  <a:lnTo>
                    <a:pt x="167826" y="463333"/>
                  </a:lnTo>
                  <a:lnTo>
                    <a:pt x="165500" y="517231"/>
                  </a:lnTo>
                  <a:lnTo>
                    <a:pt x="166076" y="571172"/>
                  </a:lnTo>
                  <a:lnTo>
                    <a:pt x="169477" y="624621"/>
                  </a:lnTo>
                  <a:lnTo>
                    <a:pt x="175628" y="677044"/>
                  </a:lnTo>
                  <a:lnTo>
                    <a:pt x="138009" y="701509"/>
                  </a:lnTo>
                  <a:lnTo>
                    <a:pt x="103998" y="730533"/>
                  </a:lnTo>
                  <a:lnTo>
                    <a:pt x="74029" y="763687"/>
                  </a:lnTo>
                  <a:lnTo>
                    <a:pt x="48536" y="800545"/>
                  </a:lnTo>
                  <a:lnTo>
                    <a:pt x="27952" y="840679"/>
                  </a:lnTo>
                  <a:lnTo>
                    <a:pt x="12712" y="883660"/>
                  </a:lnTo>
                  <a:lnTo>
                    <a:pt x="3250" y="929063"/>
                  </a:lnTo>
                  <a:lnTo>
                    <a:pt x="0" y="976459"/>
                  </a:lnTo>
                  <a:lnTo>
                    <a:pt x="3202" y="1023511"/>
                  </a:lnTo>
                  <a:lnTo>
                    <a:pt x="12527" y="1068594"/>
                  </a:lnTo>
                  <a:lnTo>
                    <a:pt x="27552" y="1111292"/>
                  </a:lnTo>
                  <a:lnTo>
                    <a:pt x="47851" y="1151187"/>
                  </a:lnTo>
                  <a:lnTo>
                    <a:pt x="73003" y="1187863"/>
                  </a:lnTo>
                  <a:lnTo>
                    <a:pt x="102582" y="1220904"/>
                  </a:lnTo>
                  <a:lnTo>
                    <a:pt x="136165" y="1249892"/>
                  </a:lnTo>
                  <a:lnTo>
                    <a:pt x="173329" y="1274411"/>
                  </a:lnTo>
                  <a:lnTo>
                    <a:pt x="213650" y="1294044"/>
                  </a:lnTo>
                  <a:lnTo>
                    <a:pt x="256704" y="1308375"/>
                  </a:lnTo>
                  <a:lnTo>
                    <a:pt x="283683" y="1360262"/>
                  </a:lnTo>
                  <a:lnTo>
                    <a:pt x="306590" y="1400960"/>
                  </a:lnTo>
                  <a:lnTo>
                    <a:pt x="328440" y="1437041"/>
                  </a:lnTo>
                  <a:lnTo>
                    <a:pt x="803217" y="1489599"/>
                  </a:lnTo>
                  <a:lnTo>
                    <a:pt x="1042874" y="1496728"/>
                  </a:lnTo>
                  <a:lnTo>
                    <a:pt x="1120669" y="1449077"/>
                  </a:lnTo>
                  <a:lnTo>
                    <a:pt x="1109861" y="1337296"/>
                  </a:lnTo>
                  <a:lnTo>
                    <a:pt x="1086654" y="1226091"/>
                  </a:lnTo>
                  <a:lnTo>
                    <a:pt x="1075188" y="1174505"/>
                  </a:lnTo>
                  <a:lnTo>
                    <a:pt x="1063179" y="1125540"/>
                  </a:lnTo>
                  <a:lnTo>
                    <a:pt x="1050149" y="1079154"/>
                  </a:lnTo>
                  <a:lnTo>
                    <a:pt x="1035622" y="1035305"/>
                  </a:lnTo>
                  <a:lnTo>
                    <a:pt x="1070002" y="1001381"/>
                  </a:lnTo>
                  <a:lnTo>
                    <a:pt x="1099371" y="962948"/>
                  </a:lnTo>
                  <a:lnTo>
                    <a:pt x="1123177" y="920540"/>
                  </a:lnTo>
                  <a:lnTo>
                    <a:pt x="1140866" y="874692"/>
                  </a:lnTo>
                  <a:lnTo>
                    <a:pt x="1151886" y="825937"/>
                  </a:lnTo>
                  <a:lnTo>
                    <a:pt x="1155682" y="774810"/>
                  </a:lnTo>
                  <a:lnTo>
                    <a:pt x="1152197" y="725846"/>
                  </a:lnTo>
                  <a:lnTo>
                    <a:pt x="1142071" y="679048"/>
                  </a:lnTo>
                  <a:lnTo>
                    <a:pt x="1125792" y="634879"/>
                  </a:lnTo>
                  <a:lnTo>
                    <a:pt x="1103853" y="593799"/>
                  </a:lnTo>
                  <a:lnTo>
                    <a:pt x="1076743" y="556270"/>
                  </a:lnTo>
                  <a:lnTo>
                    <a:pt x="1044952" y="522755"/>
                  </a:lnTo>
                  <a:lnTo>
                    <a:pt x="1044931" y="512211"/>
                  </a:lnTo>
                  <a:lnTo>
                    <a:pt x="1042361" y="470633"/>
                  </a:lnTo>
                  <a:lnTo>
                    <a:pt x="1037090" y="423437"/>
                  </a:lnTo>
                  <a:lnTo>
                    <a:pt x="1029352" y="373063"/>
                  </a:lnTo>
                  <a:lnTo>
                    <a:pt x="1019386" y="321950"/>
                  </a:lnTo>
                  <a:lnTo>
                    <a:pt x="1007428" y="272540"/>
                  </a:lnTo>
                  <a:lnTo>
                    <a:pt x="993715" y="227273"/>
                  </a:lnTo>
                  <a:lnTo>
                    <a:pt x="978483" y="188587"/>
                  </a:lnTo>
                  <a:lnTo>
                    <a:pt x="937290" y="109892"/>
                  </a:lnTo>
                  <a:lnTo>
                    <a:pt x="903116" y="61927"/>
                  </a:lnTo>
                  <a:lnTo>
                    <a:pt x="875354" y="34100"/>
                  </a:lnTo>
                  <a:lnTo>
                    <a:pt x="853398" y="15818"/>
                  </a:lnTo>
                  <a:lnTo>
                    <a:pt x="824342" y="0"/>
                  </a:lnTo>
                  <a:close/>
                </a:path>
              </a:pathLst>
            </a:custGeom>
            <a:solidFill>
              <a:srgbClr val="B1B7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5890386" y="8643967"/>
              <a:ext cx="617220" cy="408305"/>
            </a:xfrm>
            <a:custGeom>
              <a:avLst/>
              <a:gdLst/>
              <a:ahLst/>
              <a:cxnLst/>
              <a:rect l="l" t="t" r="r" b="b"/>
              <a:pathLst>
                <a:path w="617219" h="408304">
                  <a:moveTo>
                    <a:pt x="67285" y="0"/>
                  </a:moveTo>
                  <a:lnTo>
                    <a:pt x="41558" y="2945"/>
                  </a:lnTo>
                  <a:lnTo>
                    <a:pt x="20119" y="15591"/>
                  </a:lnTo>
                  <a:lnTo>
                    <a:pt x="5442" y="35689"/>
                  </a:lnTo>
                  <a:lnTo>
                    <a:pt x="0" y="60992"/>
                  </a:lnTo>
                  <a:lnTo>
                    <a:pt x="0" y="189962"/>
                  </a:lnTo>
                  <a:lnTo>
                    <a:pt x="22400" y="240951"/>
                  </a:lnTo>
                  <a:lnTo>
                    <a:pt x="75570" y="269049"/>
                  </a:lnTo>
                  <a:lnTo>
                    <a:pt x="122877" y="287618"/>
                  </a:lnTo>
                  <a:lnTo>
                    <a:pt x="177111" y="306997"/>
                  </a:lnTo>
                  <a:lnTo>
                    <a:pt x="235220" y="326472"/>
                  </a:lnTo>
                  <a:lnTo>
                    <a:pt x="294154" y="345332"/>
                  </a:lnTo>
                  <a:lnTo>
                    <a:pt x="350862" y="362863"/>
                  </a:lnTo>
                  <a:lnTo>
                    <a:pt x="402294" y="378354"/>
                  </a:lnTo>
                  <a:lnTo>
                    <a:pt x="477126" y="400364"/>
                  </a:lnTo>
                  <a:lnTo>
                    <a:pt x="528792" y="407831"/>
                  </a:lnTo>
                  <a:lnTo>
                    <a:pt x="546224" y="406867"/>
                  </a:lnTo>
                  <a:lnTo>
                    <a:pt x="591948" y="392738"/>
                  </a:lnTo>
                  <a:lnTo>
                    <a:pt x="612696" y="366843"/>
                  </a:lnTo>
                  <a:lnTo>
                    <a:pt x="616932" y="334314"/>
                  </a:lnTo>
                  <a:lnTo>
                    <a:pt x="613122" y="300284"/>
                  </a:lnTo>
                  <a:lnTo>
                    <a:pt x="597819" y="265376"/>
                  </a:lnTo>
                  <a:lnTo>
                    <a:pt x="567968" y="232913"/>
                  </a:lnTo>
                  <a:lnTo>
                    <a:pt x="531490" y="205237"/>
                  </a:lnTo>
                  <a:lnTo>
                    <a:pt x="496309" y="184695"/>
                  </a:lnTo>
                  <a:lnTo>
                    <a:pt x="286567" y="41684"/>
                  </a:lnTo>
                  <a:lnTo>
                    <a:pt x="268985" y="31246"/>
                  </a:lnTo>
                  <a:lnTo>
                    <a:pt x="250313" y="23109"/>
                  </a:lnTo>
                  <a:lnTo>
                    <a:pt x="230770" y="17359"/>
                  </a:lnTo>
                  <a:lnTo>
                    <a:pt x="210579" y="14083"/>
                  </a:lnTo>
                  <a:lnTo>
                    <a:pt x="67285" y="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5923019" y="8460467"/>
              <a:ext cx="193040" cy="264160"/>
            </a:xfrm>
            <a:custGeom>
              <a:avLst/>
              <a:gdLst/>
              <a:ahLst/>
              <a:cxnLst/>
              <a:rect l="l" t="t" r="r" b="b"/>
              <a:pathLst>
                <a:path w="193040" h="264159">
                  <a:moveTo>
                    <a:pt x="63935" y="0"/>
                  </a:moveTo>
                  <a:lnTo>
                    <a:pt x="38126" y="5512"/>
                  </a:lnTo>
                  <a:lnTo>
                    <a:pt x="17341" y="21236"/>
                  </a:lnTo>
                  <a:lnTo>
                    <a:pt x="3868" y="44564"/>
                  </a:lnTo>
                  <a:lnTo>
                    <a:pt x="0" y="72887"/>
                  </a:lnTo>
                  <a:lnTo>
                    <a:pt x="14732" y="198685"/>
                  </a:lnTo>
                  <a:lnTo>
                    <a:pt x="34006" y="243955"/>
                  </a:lnTo>
                  <a:lnTo>
                    <a:pt x="76259" y="262965"/>
                  </a:lnTo>
                  <a:lnTo>
                    <a:pt x="106583" y="263991"/>
                  </a:lnTo>
                  <a:lnTo>
                    <a:pt x="130354" y="259419"/>
                  </a:lnTo>
                  <a:lnTo>
                    <a:pt x="150191" y="245961"/>
                  </a:lnTo>
                  <a:lnTo>
                    <a:pt x="164174" y="225536"/>
                  </a:lnTo>
                  <a:lnTo>
                    <a:pt x="170382" y="200067"/>
                  </a:lnTo>
                  <a:lnTo>
                    <a:pt x="192611" y="74343"/>
                  </a:lnTo>
                  <a:lnTo>
                    <a:pt x="189048" y="46462"/>
                  </a:lnTo>
                  <a:lnTo>
                    <a:pt x="176112" y="23271"/>
                  </a:lnTo>
                  <a:lnTo>
                    <a:pt x="155947" y="7313"/>
                  </a:lnTo>
                  <a:lnTo>
                    <a:pt x="130697" y="1130"/>
                  </a:lnTo>
                  <a:lnTo>
                    <a:pt x="63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5178958" y="8643967"/>
              <a:ext cx="617220" cy="408305"/>
            </a:xfrm>
            <a:custGeom>
              <a:avLst/>
              <a:gdLst/>
              <a:ahLst/>
              <a:cxnLst/>
              <a:rect l="l" t="t" r="r" b="b"/>
              <a:pathLst>
                <a:path w="617219" h="408304">
                  <a:moveTo>
                    <a:pt x="549634" y="0"/>
                  </a:moveTo>
                  <a:lnTo>
                    <a:pt x="406340" y="14083"/>
                  </a:lnTo>
                  <a:lnTo>
                    <a:pt x="366615" y="23109"/>
                  </a:lnTo>
                  <a:lnTo>
                    <a:pt x="330353" y="41684"/>
                  </a:lnTo>
                  <a:lnTo>
                    <a:pt x="120610" y="184695"/>
                  </a:lnTo>
                  <a:lnTo>
                    <a:pt x="85426" y="205237"/>
                  </a:lnTo>
                  <a:lnTo>
                    <a:pt x="48944" y="232913"/>
                  </a:lnTo>
                  <a:lnTo>
                    <a:pt x="19091" y="265376"/>
                  </a:lnTo>
                  <a:lnTo>
                    <a:pt x="3797" y="300284"/>
                  </a:lnTo>
                  <a:lnTo>
                    <a:pt x="0" y="334314"/>
                  </a:lnTo>
                  <a:lnTo>
                    <a:pt x="4240" y="366843"/>
                  </a:lnTo>
                  <a:lnTo>
                    <a:pt x="24983" y="392738"/>
                  </a:lnTo>
                  <a:lnTo>
                    <a:pt x="70696" y="406867"/>
                  </a:lnTo>
                  <a:lnTo>
                    <a:pt x="88127" y="407831"/>
                  </a:lnTo>
                  <a:lnTo>
                    <a:pt x="105545" y="407012"/>
                  </a:lnTo>
                  <a:lnTo>
                    <a:pt x="214644" y="378354"/>
                  </a:lnTo>
                  <a:lnTo>
                    <a:pt x="266074" y="362863"/>
                  </a:lnTo>
                  <a:lnTo>
                    <a:pt x="322780" y="345332"/>
                  </a:lnTo>
                  <a:lnTo>
                    <a:pt x="381712" y="326472"/>
                  </a:lnTo>
                  <a:lnTo>
                    <a:pt x="439820" y="306997"/>
                  </a:lnTo>
                  <a:lnTo>
                    <a:pt x="494055" y="287618"/>
                  </a:lnTo>
                  <a:lnTo>
                    <a:pt x="541365" y="269049"/>
                  </a:lnTo>
                  <a:lnTo>
                    <a:pt x="578701" y="252002"/>
                  </a:lnTo>
                  <a:lnTo>
                    <a:pt x="614236" y="209059"/>
                  </a:lnTo>
                  <a:lnTo>
                    <a:pt x="616920" y="189962"/>
                  </a:lnTo>
                  <a:lnTo>
                    <a:pt x="616920" y="60992"/>
                  </a:lnTo>
                  <a:lnTo>
                    <a:pt x="611478" y="35689"/>
                  </a:lnTo>
                  <a:lnTo>
                    <a:pt x="596800" y="15591"/>
                  </a:lnTo>
                  <a:lnTo>
                    <a:pt x="575361" y="2945"/>
                  </a:lnTo>
                  <a:lnTo>
                    <a:pt x="549634" y="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5570603" y="8460467"/>
              <a:ext cx="193040" cy="264160"/>
            </a:xfrm>
            <a:custGeom>
              <a:avLst/>
              <a:gdLst/>
              <a:ahLst/>
              <a:cxnLst/>
              <a:rect l="l" t="t" r="r" b="b"/>
              <a:pathLst>
                <a:path w="193040" h="264159">
                  <a:moveTo>
                    <a:pt x="128697" y="0"/>
                  </a:moveTo>
                  <a:lnTo>
                    <a:pt x="61935" y="1130"/>
                  </a:lnTo>
                  <a:lnTo>
                    <a:pt x="16525" y="23271"/>
                  </a:lnTo>
                  <a:lnTo>
                    <a:pt x="0" y="74343"/>
                  </a:lnTo>
                  <a:lnTo>
                    <a:pt x="22271" y="200067"/>
                  </a:lnTo>
                  <a:lnTo>
                    <a:pt x="28473" y="225536"/>
                  </a:lnTo>
                  <a:lnTo>
                    <a:pt x="42445" y="245961"/>
                  </a:lnTo>
                  <a:lnTo>
                    <a:pt x="62277" y="259419"/>
                  </a:lnTo>
                  <a:lnTo>
                    <a:pt x="86060" y="263991"/>
                  </a:lnTo>
                  <a:lnTo>
                    <a:pt x="116394" y="262965"/>
                  </a:lnTo>
                  <a:lnTo>
                    <a:pt x="158650" y="243955"/>
                  </a:lnTo>
                  <a:lnTo>
                    <a:pt x="177921" y="198685"/>
                  </a:lnTo>
                  <a:lnTo>
                    <a:pt x="192611" y="72887"/>
                  </a:lnTo>
                  <a:lnTo>
                    <a:pt x="188766" y="44564"/>
                  </a:lnTo>
                  <a:lnTo>
                    <a:pt x="175304" y="21236"/>
                  </a:lnTo>
                  <a:lnTo>
                    <a:pt x="154517" y="5512"/>
                  </a:lnTo>
                  <a:lnTo>
                    <a:pt x="1286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5289377" y="5490457"/>
              <a:ext cx="1038225" cy="3117215"/>
            </a:xfrm>
            <a:custGeom>
              <a:avLst/>
              <a:gdLst/>
              <a:ahLst/>
              <a:cxnLst/>
              <a:rect l="l" t="t" r="r" b="b"/>
              <a:pathLst>
                <a:path w="1038225" h="3117215">
                  <a:moveTo>
                    <a:pt x="1037983" y="18961"/>
                  </a:moveTo>
                  <a:lnTo>
                    <a:pt x="458152" y="7747"/>
                  </a:lnTo>
                  <a:lnTo>
                    <a:pt x="458177" y="8470"/>
                  </a:lnTo>
                  <a:lnTo>
                    <a:pt x="0" y="0"/>
                  </a:lnTo>
                  <a:lnTo>
                    <a:pt x="131749" y="3097771"/>
                  </a:lnTo>
                  <a:lnTo>
                    <a:pt x="525335" y="3106026"/>
                  </a:lnTo>
                  <a:lnTo>
                    <a:pt x="550138" y="2177478"/>
                  </a:lnTo>
                  <a:lnTo>
                    <a:pt x="589635" y="3109010"/>
                  </a:lnTo>
                  <a:lnTo>
                    <a:pt x="964069" y="3116846"/>
                  </a:lnTo>
                  <a:lnTo>
                    <a:pt x="1037983" y="18961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4664387" y="3689037"/>
              <a:ext cx="1851660" cy="3571875"/>
            </a:xfrm>
            <a:custGeom>
              <a:avLst/>
              <a:gdLst/>
              <a:ahLst/>
              <a:cxnLst/>
              <a:rect l="l" t="t" r="r" b="b"/>
              <a:pathLst>
                <a:path w="1851659" h="3571875">
                  <a:moveTo>
                    <a:pt x="1183600" y="0"/>
                  </a:moveTo>
                  <a:lnTo>
                    <a:pt x="1137769" y="2577"/>
                  </a:lnTo>
                  <a:lnTo>
                    <a:pt x="1088585" y="9966"/>
                  </a:lnTo>
                  <a:lnTo>
                    <a:pt x="1036799" y="21653"/>
                  </a:lnTo>
                  <a:lnTo>
                    <a:pt x="983163" y="37123"/>
                  </a:lnTo>
                  <a:lnTo>
                    <a:pt x="928427" y="55862"/>
                  </a:lnTo>
                  <a:lnTo>
                    <a:pt x="873340" y="77357"/>
                  </a:lnTo>
                  <a:lnTo>
                    <a:pt x="818655" y="101092"/>
                  </a:lnTo>
                  <a:lnTo>
                    <a:pt x="765121" y="126554"/>
                  </a:lnTo>
                  <a:lnTo>
                    <a:pt x="713488" y="153228"/>
                  </a:lnTo>
                  <a:lnTo>
                    <a:pt x="664508" y="180600"/>
                  </a:lnTo>
                  <a:lnTo>
                    <a:pt x="618931" y="208157"/>
                  </a:lnTo>
                  <a:lnTo>
                    <a:pt x="577508" y="235383"/>
                  </a:lnTo>
                  <a:lnTo>
                    <a:pt x="540988" y="261765"/>
                  </a:lnTo>
                  <a:lnTo>
                    <a:pt x="510124" y="286788"/>
                  </a:lnTo>
                  <a:lnTo>
                    <a:pt x="468360" y="330702"/>
                  </a:lnTo>
                  <a:lnTo>
                    <a:pt x="65666" y="1585616"/>
                  </a:lnTo>
                  <a:lnTo>
                    <a:pt x="0" y="1869355"/>
                  </a:lnTo>
                  <a:lnTo>
                    <a:pt x="1669" y="2005246"/>
                  </a:lnTo>
                  <a:lnTo>
                    <a:pt x="91877" y="2030468"/>
                  </a:lnTo>
                  <a:lnTo>
                    <a:pt x="291827" y="1982201"/>
                  </a:lnTo>
                  <a:lnTo>
                    <a:pt x="259506" y="2495050"/>
                  </a:lnTo>
                  <a:lnTo>
                    <a:pt x="233873" y="2934377"/>
                  </a:lnTo>
                  <a:lnTo>
                    <a:pt x="216984" y="3241216"/>
                  </a:lnTo>
                  <a:lnTo>
                    <a:pt x="210897" y="3356599"/>
                  </a:lnTo>
                  <a:lnTo>
                    <a:pt x="392121" y="3460694"/>
                  </a:lnTo>
                  <a:lnTo>
                    <a:pt x="514640" y="3517049"/>
                  </a:lnTo>
                  <a:lnTo>
                    <a:pt x="634354" y="3545157"/>
                  </a:lnTo>
                  <a:lnTo>
                    <a:pt x="807162" y="3564509"/>
                  </a:lnTo>
                  <a:lnTo>
                    <a:pt x="830136" y="3560543"/>
                  </a:lnTo>
                  <a:lnTo>
                    <a:pt x="874862" y="3519677"/>
                  </a:lnTo>
                  <a:lnTo>
                    <a:pt x="896625" y="3485815"/>
                  </a:lnTo>
                  <a:lnTo>
                    <a:pt x="917994" y="3445027"/>
                  </a:lnTo>
                  <a:lnTo>
                    <a:pt x="938974" y="3398833"/>
                  </a:lnTo>
                  <a:lnTo>
                    <a:pt x="959571" y="3348753"/>
                  </a:lnTo>
                  <a:lnTo>
                    <a:pt x="979790" y="3296306"/>
                  </a:lnTo>
                  <a:lnTo>
                    <a:pt x="1019115" y="3190391"/>
                  </a:lnTo>
                  <a:lnTo>
                    <a:pt x="1038230" y="3139963"/>
                  </a:lnTo>
                  <a:lnTo>
                    <a:pt x="1056989" y="3093247"/>
                  </a:lnTo>
                  <a:lnTo>
                    <a:pt x="1075395" y="3051764"/>
                  </a:lnTo>
                  <a:lnTo>
                    <a:pt x="1093454" y="3017032"/>
                  </a:lnTo>
                  <a:lnTo>
                    <a:pt x="1128552" y="2973904"/>
                  </a:lnTo>
                  <a:lnTo>
                    <a:pt x="1145602" y="2968548"/>
                  </a:lnTo>
                  <a:lnTo>
                    <a:pt x="1160426" y="2976102"/>
                  </a:lnTo>
                  <a:lnTo>
                    <a:pt x="1192358" y="3026927"/>
                  </a:lnTo>
                  <a:lnTo>
                    <a:pt x="1209324" y="3066558"/>
                  </a:lnTo>
                  <a:lnTo>
                    <a:pt x="1226861" y="3113240"/>
                  </a:lnTo>
                  <a:lnTo>
                    <a:pt x="1244900" y="3165155"/>
                  </a:lnTo>
                  <a:lnTo>
                    <a:pt x="1282197" y="3277400"/>
                  </a:lnTo>
                  <a:lnTo>
                    <a:pt x="1301313" y="3334089"/>
                  </a:lnTo>
                  <a:lnTo>
                    <a:pt x="1320647" y="3388730"/>
                  </a:lnTo>
                  <a:lnTo>
                    <a:pt x="1340128" y="3439503"/>
                  </a:lnTo>
                  <a:lnTo>
                    <a:pt x="1359684" y="3484586"/>
                  </a:lnTo>
                  <a:lnTo>
                    <a:pt x="1379245" y="3522161"/>
                  </a:lnTo>
                  <a:lnTo>
                    <a:pt x="1418097" y="3567502"/>
                  </a:lnTo>
                  <a:lnTo>
                    <a:pt x="1437247" y="3571629"/>
                  </a:lnTo>
                  <a:lnTo>
                    <a:pt x="1630359" y="3527943"/>
                  </a:lnTo>
                  <a:lnTo>
                    <a:pt x="1758537" y="3478091"/>
                  </a:lnTo>
                  <a:lnTo>
                    <a:pt x="1829664" y="3437135"/>
                  </a:lnTo>
                  <a:lnTo>
                    <a:pt x="1851622" y="3420136"/>
                  </a:lnTo>
                  <a:lnTo>
                    <a:pt x="1773635" y="711643"/>
                  </a:lnTo>
                  <a:lnTo>
                    <a:pt x="1775733" y="678048"/>
                  </a:lnTo>
                  <a:lnTo>
                    <a:pt x="1780844" y="632112"/>
                  </a:lnTo>
                  <a:lnTo>
                    <a:pt x="1787493" y="577629"/>
                  </a:lnTo>
                  <a:lnTo>
                    <a:pt x="1794205" y="518392"/>
                  </a:lnTo>
                  <a:lnTo>
                    <a:pt x="1799508" y="458194"/>
                  </a:lnTo>
                  <a:lnTo>
                    <a:pt x="1801926" y="400829"/>
                  </a:lnTo>
                  <a:lnTo>
                    <a:pt x="1799985" y="350090"/>
                  </a:lnTo>
                  <a:lnTo>
                    <a:pt x="1792212" y="309772"/>
                  </a:lnTo>
                  <a:lnTo>
                    <a:pt x="1765432" y="273441"/>
                  </a:lnTo>
                  <a:lnTo>
                    <a:pt x="1726840" y="246620"/>
                  </a:lnTo>
                  <a:lnTo>
                    <a:pt x="1683525" y="221782"/>
                  </a:lnTo>
                  <a:lnTo>
                    <a:pt x="1636497" y="195318"/>
                  </a:lnTo>
                  <a:lnTo>
                    <a:pt x="1586765" y="167949"/>
                  </a:lnTo>
                  <a:lnTo>
                    <a:pt x="1535335" y="140398"/>
                  </a:lnTo>
                  <a:lnTo>
                    <a:pt x="1483214" y="113385"/>
                  </a:lnTo>
                  <a:lnTo>
                    <a:pt x="1431410" y="87633"/>
                  </a:lnTo>
                  <a:lnTo>
                    <a:pt x="1380928" y="63863"/>
                  </a:lnTo>
                  <a:lnTo>
                    <a:pt x="1332775" y="42796"/>
                  </a:lnTo>
                  <a:lnTo>
                    <a:pt x="1287959" y="25155"/>
                  </a:lnTo>
                  <a:lnTo>
                    <a:pt x="1247487" y="11661"/>
                  </a:lnTo>
                  <a:lnTo>
                    <a:pt x="1212365" y="3035"/>
                  </a:lnTo>
                  <a:lnTo>
                    <a:pt x="1183600" y="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6021016" y="3080769"/>
              <a:ext cx="167005" cy="447675"/>
            </a:xfrm>
            <a:custGeom>
              <a:avLst/>
              <a:gdLst/>
              <a:ahLst/>
              <a:cxnLst/>
              <a:rect l="l" t="t" r="r" b="b"/>
              <a:pathLst>
                <a:path w="167005" h="447675">
                  <a:moveTo>
                    <a:pt x="0" y="0"/>
                  </a:moveTo>
                  <a:lnTo>
                    <a:pt x="11663" y="35434"/>
                  </a:lnTo>
                  <a:lnTo>
                    <a:pt x="24446" y="72853"/>
                  </a:lnTo>
                  <a:lnTo>
                    <a:pt x="36898" y="112934"/>
                  </a:lnTo>
                  <a:lnTo>
                    <a:pt x="47569" y="156358"/>
                  </a:lnTo>
                  <a:lnTo>
                    <a:pt x="55009" y="203804"/>
                  </a:lnTo>
                  <a:lnTo>
                    <a:pt x="57769" y="255951"/>
                  </a:lnTo>
                  <a:lnTo>
                    <a:pt x="54398" y="313477"/>
                  </a:lnTo>
                  <a:lnTo>
                    <a:pt x="43446" y="377064"/>
                  </a:lnTo>
                  <a:lnTo>
                    <a:pt x="23465" y="447389"/>
                  </a:lnTo>
                  <a:lnTo>
                    <a:pt x="39144" y="408226"/>
                  </a:lnTo>
                  <a:lnTo>
                    <a:pt x="89177" y="276055"/>
                  </a:lnTo>
                  <a:lnTo>
                    <a:pt x="166843" y="693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7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5671666" y="3502356"/>
              <a:ext cx="304165" cy="798830"/>
            </a:xfrm>
            <a:custGeom>
              <a:avLst/>
              <a:gdLst/>
              <a:ahLst/>
              <a:cxnLst/>
              <a:rect l="l" t="t" r="r" b="b"/>
              <a:pathLst>
                <a:path w="304165" h="798829">
                  <a:moveTo>
                    <a:pt x="15025" y="0"/>
                  </a:moveTo>
                  <a:lnTo>
                    <a:pt x="0" y="213333"/>
                  </a:lnTo>
                  <a:lnTo>
                    <a:pt x="1274" y="228914"/>
                  </a:lnTo>
                  <a:lnTo>
                    <a:pt x="5800" y="260296"/>
                  </a:lnTo>
                  <a:lnTo>
                    <a:pt x="13192" y="304508"/>
                  </a:lnTo>
                  <a:lnTo>
                    <a:pt x="23062" y="358577"/>
                  </a:lnTo>
                  <a:lnTo>
                    <a:pt x="35022" y="419531"/>
                  </a:lnTo>
                  <a:lnTo>
                    <a:pt x="48686" y="484398"/>
                  </a:lnTo>
                  <a:lnTo>
                    <a:pt x="63666" y="550205"/>
                  </a:lnTo>
                  <a:lnTo>
                    <a:pt x="79576" y="613980"/>
                  </a:lnTo>
                  <a:lnTo>
                    <a:pt x="96028" y="672751"/>
                  </a:lnTo>
                  <a:lnTo>
                    <a:pt x="112635" y="723545"/>
                  </a:lnTo>
                  <a:lnTo>
                    <a:pt x="129009" y="763389"/>
                  </a:lnTo>
                  <a:lnTo>
                    <a:pt x="159513" y="798342"/>
                  </a:lnTo>
                  <a:lnTo>
                    <a:pt x="174917" y="788515"/>
                  </a:lnTo>
                  <a:lnTo>
                    <a:pt x="206109" y="721534"/>
                  </a:lnTo>
                  <a:lnTo>
                    <a:pt x="221391" y="670348"/>
                  </a:lnTo>
                  <a:lnTo>
                    <a:pt x="236125" y="611344"/>
                  </a:lnTo>
                  <a:lnTo>
                    <a:pt x="250058" y="547506"/>
                  </a:lnTo>
                  <a:lnTo>
                    <a:pt x="262937" y="481817"/>
                  </a:lnTo>
                  <a:lnTo>
                    <a:pt x="274508" y="417262"/>
                  </a:lnTo>
                  <a:lnTo>
                    <a:pt x="284519" y="356824"/>
                  </a:lnTo>
                  <a:lnTo>
                    <a:pt x="292715" y="303488"/>
                  </a:lnTo>
                  <a:lnTo>
                    <a:pt x="298844" y="260238"/>
                  </a:lnTo>
                  <a:lnTo>
                    <a:pt x="303886" y="215930"/>
                  </a:lnTo>
                  <a:lnTo>
                    <a:pt x="298818" y="34574"/>
                  </a:lnTo>
                  <a:lnTo>
                    <a:pt x="15025" y="0"/>
                  </a:lnTo>
                  <a:close/>
                </a:path>
              </a:pathLst>
            </a:custGeom>
            <a:solidFill>
              <a:srgbClr val="864F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5559380" y="2866308"/>
              <a:ext cx="530860" cy="836930"/>
            </a:xfrm>
            <a:custGeom>
              <a:avLst/>
              <a:gdLst/>
              <a:ahLst/>
              <a:cxnLst/>
              <a:rect l="l" t="t" r="r" b="b"/>
              <a:pathLst>
                <a:path w="530859" h="836929">
                  <a:moveTo>
                    <a:pt x="255206" y="0"/>
                  </a:moveTo>
                  <a:lnTo>
                    <a:pt x="209675" y="2691"/>
                  </a:lnTo>
                  <a:lnTo>
                    <a:pt x="168779" y="10892"/>
                  </a:lnTo>
                  <a:lnTo>
                    <a:pt x="132462" y="24793"/>
                  </a:lnTo>
                  <a:lnTo>
                    <a:pt x="73337" y="70460"/>
                  </a:lnTo>
                  <a:lnTo>
                    <a:pt x="50418" y="102607"/>
                  </a:lnTo>
                  <a:lnTo>
                    <a:pt x="31852" y="141218"/>
                  </a:lnTo>
                  <a:lnTo>
                    <a:pt x="17584" y="186484"/>
                  </a:lnTo>
                  <a:lnTo>
                    <a:pt x="7556" y="238594"/>
                  </a:lnTo>
                  <a:lnTo>
                    <a:pt x="1714" y="297741"/>
                  </a:lnTo>
                  <a:lnTo>
                    <a:pt x="0" y="364114"/>
                  </a:lnTo>
                  <a:lnTo>
                    <a:pt x="1365" y="424711"/>
                  </a:lnTo>
                  <a:lnTo>
                    <a:pt x="4973" y="481963"/>
                  </a:lnTo>
                  <a:lnTo>
                    <a:pt x="10952" y="535675"/>
                  </a:lnTo>
                  <a:lnTo>
                    <a:pt x="19431" y="585650"/>
                  </a:lnTo>
                  <a:lnTo>
                    <a:pt x="30541" y="631691"/>
                  </a:lnTo>
                  <a:lnTo>
                    <a:pt x="44408" y="673603"/>
                  </a:lnTo>
                  <a:lnTo>
                    <a:pt x="61164" y="711190"/>
                  </a:lnTo>
                  <a:lnTo>
                    <a:pt x="80936" y="744255"/>
                  </a:lnTo>
                  <a:lnTo>
                    <a:pt x="130047" y="796034"/>
                  </a:lnTo>
                  <a:lnTo>
                    <a:pt x="192774" y="827371"/>
                  </a:lnTo>
                  <a:lnTo>
                    <a:pt x="270148" y="836697"/>
                  </a:lnTo>
                  <a:lnTo>
                    <a:pt x="308571" y="832805"/>
                  </a:lnTo>
                  <a:lnTo>
                    <a:pt x="376192" y="808235"/>
                  </a:lnTo>
                  <a:lnTo>
                    <a:pt x="431531" y="762101"/>
                  </a:lnTo>
                  <a:lnTo>
                    <a:pt x="454603" y="731257"/>
                  </a:lnTo>
                  <a:lnTo>
                    <a:pt x="474613" y="695391"/>
                  </a:lnTo>
                  <a:lnTo>
                    <a:pt x="491564" y="654627"/>
                  </a:lnTo>
                  <a:lnTo>
                    <a:pt x="505459" y="609089"/>
                  </a:lnTo>
                  <a:lnTo>
                    <a:pt x="516302" y="558899"/>
                  </a:lnTo>
                  <a:lnTo>
                    <a:pt x="524094" y="504181"/>
                  </a:lnTo>
                  <a:lnTo>
                    <a:pt x="528838" y="445058"/>
                  </a:lnTo>
                  <a:lnTo>
                    <a:pt x="530538" y="381653"/>
                  </a:lnTo>
                  <a:lnTo>
                    <a:pt x="528608" y="327888"/>
                  </a:lnTo>
                  <a:lnTo>
                    <a:pt x="522558" y="276927"/>
                  </a:lnTo>
                  <a:lnTo>
                    <a:pt x="512478" y="229126"/>
                  </a:lnTo>
                  <a:lnTo>
                    <a:pt x="498457" y="184842"/>
                  </a:lnTo>
                  <a:lnTo>
                    <a:pt x="480585" y="144433"/>
                  </a:lnTo>
                  <a:lnTo>
                    <a:pt x="458953" y="108254"/>
                  </a:lnTo>
                  <a:lnTo>
                    <a:pt x="433649" y="76663"/>
                  </a:lnTo>
                  <a:lnTo>
                    <a:pt x="404764" y="50015"/>
                  </a:lnTo>
                  <a:lnTo>
                    <a:pt x="372388" y="28668"/>
                  </a:lnTo>
                  <a:lnTo>
                    <a:pt x="336610" y="12979"/>
                  </a:lnTo>
                  <a:lnTo>
                    <a:pt x="297519" y="3304"/>
                  </a:lnTo>
                  <a:lnTo>
                    <a:pt x="255206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5408505" y="2762910"/>
              <a:ext cx="836294" cy="655320"/>
            </a:xfrm>
            <a:custGeom>
              <a:avLst/>
              <a:gdLst/>
              <a:ahLst/>
              <a:cxnLst/>
              <a:rect l="l" t="t" r="r" b="b"/>
              <a:pathLst>
                <a:path w="836294" h="655320">
                  <a:moveTo>
                    <a:pt x="416554" y="0"/>
                  </a:moveTo>
                  <a:lnTo>
                    <a:pt x="366994" y="680"/>
                  </a:lnTo>
                  <a:lnTo>
                    <a:pt x="318485" y="7203"/>
                  </a:lnTo>
                  <a:lnTo>
                    <a:pt x="273071" y="19988"/>
                  </a:lnTo>
                  <a:lnTo>
                    <a:pt x="230829" y="38495"/>
                  </a:lnTo>
                  <a:lnTo>
                    <a:pt x="191839" y="62184"/>
                  </a:lnTo>
                  <a:lnTo>
                    <a:pt x="156176" y="90513"/>
                  </a:lnTo>
                  <a:lnTo>
                    <a:pt x="123919" y="122943"/>
                  </a:lnTo>
                  <a:lnTo>
                    <a:pt x="95145" y="158933"/>
                  </a:lnTo>
                  <a:lnTo>
                    <a:pt x="69932" y="197942"/>
                  </a:lnTo>
                  <a:lnTo>
                    <a:pt x="48358" y="239429"/>
                  </a:lnTo>
                  <a:lnTo>
                    <a:pt x="30500" y="282856"/>
                  </a:lnTo>
                  <a:lnTo>
                    <a:pt x="16436" y="327679"/>
                  </a:lnTo>
                  <a:lnTo>
                    <a:pt x="6243" y="373361"/>
                  </a:lnTo>
                  <a:lnTo>
                    <a:pt x="0" y="419358"/>
                  </a:lnTo>
                  <a:lnTo>
                    <a:pt x="6469" y="454186"/>
                  </a:lnTo>
                  <a:lnTo>
                    <a:pt x="31014" y="470075"/>
                  </a:lnTo>
                  <a:lnTo>
                    <a:pt x="68335" y="474479"/>
                  </a:lnTo>
                  <a:lnTo>
                    <a:pt x="113130" y="474848"/>
                  </a:lnTo>
                  <a:lnTo>
                    <a:pt x="160099" y="478634"/>
                  </a:lnTo>
                  <a:lnTo>
                    <a:pt x="222337" y="484951"/>
                  </a:lnTo>
                  <a:lnTo>
                    <a:pt x="277852" y="482075"/>
                  </a:lnTo>
                  <a:lnTo>
                    <a:pt x="327453" y="471287"/>
                  </a:lnTo>
                  <a:lnTo>
                    <a:pt x="371948" y="453868"/>
                  </a:lnTo>
                  <a:lnTo>
                    <a:pt x="412146" y="431098"/>
                  </a:lnTo>
                  <a:lnTo>
                    <a:pt x="448855" y="404257"/>
                  </a:lnTo>
                  <a:lnTo>
                    <a:pt x="482884" y="374626"/>
                  </a:lnTo>
                  <a:lnTo>
                    <a:pt x="515041" y="343486"/>
                  </a:lnTo>
                  <a:lnTo>
                    <a:pt x="542949" y="376520"/>
                  </a:lnTo>
                  <a:lnTo>
                    <a:pt x="571108" y="416683"/>
                  </a:lnTo>
                  <a:lnTo>
                    <a:pt x="599925" y="460550"/>
                  </a:lnTo>
                  <a:lnTo>
                    <a:pt x="629808" y="504696"/>
                  </a:lnTo>
                  <a:lnTo>
                    <a:pt x="661162" y="545695"/>
                  </a:lnTo>
                  <a:lnTo>
                    <a:pt x="694397" y="580121"/>
                  </a:lnTo>
                  <a:lnTo>
                    <a:pt x="729918" y="604548"/>
                  </a:lnTo>
                  <a:lnTo>
                    <a:pt x="768133" y="615551"/>
                  </a:lnTo>
                  <a:lnTo>
                    <a:pt x="772890" y="595936"/>
                  </a:lnTo>
                  <a:lnTo>
                    <a:pt x="779001" y="552093"/>
                  </a:lnTo>
                  <a:lnTo>
                    <a:pt x="784685" y="507449"/>
                  </a:lnTo>
                  <a:lnTo>
                    <a:pt x="788164" y="485430"/>
                  </a:lnTo>
                  <a:lnTo>
                    <a:pt x="796087" y="509308"/>
                  </a:lnTo>
                  <a:lnTo>
                    <a:pt x="808030" y="570569"/>
                  </a:lnTo>
                  <a:lnTo>
                    <a:pt x="819584" y="631649"/>
                  </a:lnTo>
                  <a:lnTo>
                    <a:pt x="826341" y="654985"/>
                  </a:lnTo>
                  <a:lnTo>
                    <a:pt x="833873" y="621039"/>
                  </a:lnTo>
                  <a:lnTo>
                    <a:pt x="835806" y="578997"/>
                  </a:lnTo>
                  <a:lnTo>
                    <a:pt x="832745" y="530648"/>
                  </a:lnTo>
                  <a:lnTo>
                    <a:pt x="825296" y="477781"/>
                  </a:lnTo>
                  <a:lnTo>
                    <a:pt x="814065" y="422188"/>
                  </a:lnTo>
                  <a:lnTo>
                    <a:pt x="799657" y="365659"/>
                  </a:lnTo>
                  <a:lnTo>
                    <a:pt x="782678" y="309982"/>
                  </a:lnTo>
                  <a:lnTo>
                    <a:pt x="763733" y="256949"/>
                  </a:lnTo>
                  <a:lnTo>
                    <a:pt x="743428" y="208350"/>
                  </a:lnTo>
                  <a:lnTo>
                    <a:pt x="722368" y="165974"/>
                  </a:lnTo>
                  <a:lnTo>
                    <a:pt x="701160" y="131612"/>
                  </a:lnTo>
                  <a:lnTo>
                    <a:pt x="642152" y="75455"/>
                  </a:lnTo>
                  <a:lnTo>
                    <a:pt x="601147" y="49499"/>
                  </a:lnTo>
                  <a:lnTo>
                    <a:pt x="557738" y="29081"/>
                  </a:lnTo>
                  <a:lnTo>
                    <a:pt x="512273" y="14095"/>
                  </a:lnTo>
                  <a:lnTo>
                    <a:pt x="465096" y="4436"/>
                  </a:lnTo>
                  <a:lnTo>
                    <a:pt x="416554" y="0"/>
                  </a:lnTo>
                  <a:close/>
                </a:path>
              </a:pathLst>
            </a:custGeom>
            <a:solidFill>
              <a:srgbClr val="B1B7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5717744" y="3970234"/>
              <a:ext cx="219710" cy="330835"/>
            </a:xfrm>
            <a:custGeom>
              <a:avLst/>
              <a:gdLst/>
              <a:ahLst/>
              <a:cxnLst/>
              <a:rect l="l" t="t" r="r" b="b"/>
              <a:pathLst>
                <a:path w="219709" h="330835">
                  <a:moveTo>
                    <a:pt x="0" y="4189"/>
                  </a:moveTo>
                  <a:lnTo>
                    <a:pt x="17578" y="82317"/>
                  </a:lnTo>
                  <a:lnTo>
                    <a:pt x="33491" y="146090"/>
                  </a:lnTo>
                  <a:lnTo>
                    <a:pt x="49947" y="204858"/>
                  </a:lnTo>
                  <a:lnTo>
                    <a:pt x="66561" y="255651"/>
                  </a:lnTo>
                  <a:lnTo>
                    <a:pt x="82946" y="295496"/>
                  </a:lnTo>
                  <a:lnTo>
                    <a:pt x="113480" y="330451"/>
                  </a:lnTo>
                  <a:lnTo>
                    <a:pt x="128875" y="320626"/>
                  </a:lnTo>
                  <a:lnTo>
                    <a:pt x="160053" y="253649"/>
                  </a:lnTo>
                  <a:lnTo>
                    <a:pt x="175330" y="202465"/>
                  </a:lnTo>
                  <a:lnTo>
                    <a:pt x="190060" y="143462"/>
                  </a:lnTo>
                  <a:lnTo>
                    <a:pt x="203989" y="79624"/>
                  </a:lnTo>
                  <a:lnTo>
                    <a:pt x="213975" y="28683"/>
                  </a:lnTo>
                  <a:lnTo>
                    <a:pt x="105808" y="28683"/>
                  </a:lnTo>
                  <a:lnTo>
                    <a:pt x="55779" y="23639"/>
                  </a:lnTo>
                  <a:lnTo>
                    <a:pt x="9180" y="9172"/>
                  </a:lnTo>
                  <a:lnTo>
                    <a:pt x="0" y="4189"/>
                  </a:lnTo>
                  <a:close/>
                </a:path>
                <a:path w="219709" h="330835">
                  <a:moveTo>
                    <a:pt x="219364" y="0"/>
                  </a:moveTo>
                  <a:lnTo>
                    <a:pt x="202464" y="9172"/>
                  </a:lnTo>
                  <a:lnTo>
                    <a:pt x="155853" y="23639"/>
                  </a:lnTo>
                  <a:lnTo>
                    <a:pt x="105808" y="28683"/>
                  </a:lnTo>
                  <a:lnTo>
                    <a:pt x="213975" y="28683"/>
                  </a:lnTo>
                  <a:lnTo>
                    <a:pt x="216866" y="13936"/>
                  </a:lnTo>
                  <a:lnTo>
                    <a:pt x="219364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98198" y="3241185"/>
              <a:ext cx="159266" cy="20123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4420338" y="5211713"/>
              <a:ext cx="1156970" cy="1602740"/>
            </a:xfrm>
            <a:custGeom>
              <a:avLst/>
              <a:gdLst/>
              <a:ahLst/>
              <a:cxnLst/>
              <a:rect l="l" t="t" r="r" b="b"/>
              <a:pathLst>
                <a:path w="1156969" h="1602740">
                  <a:moveTo>
                    <a:pt x="665716" y="0"/>
                  </a:moveTo>
                  <a:lnTo>
                    <a:pt x="600868" y="30786"/>
                  </a:lnTo>
                  <a:lnTo>
                    <a:pt x="563386" y="63243"/>
                  </a:lnTo>
                  <a:lnTo>
                    <a:pt x="531446" y="99334"/>
                  </a:lnTo>
                  <a:lnTo>
                    <a:pt x="504700" y="138636"/>
                  </a:lnTo>
                  <a:lnTo>
                    <a:pt x="482803" y="180725"/>
                  </a:lnTo>
                  <a:lnTo>
                    <a:pt x="465405" y="225179"/>
                  </a:lnTo>
                  <a:lnTo>
                    <a:pt x="452161" y="271575"/>
                  </a:lnTo>
                  <a:lnTo>
                    <a:pt x="442724" y="319488"/>
                  </a:lnTo>
                  <a:lnTo>
                    <a:pt x="436745" y="368496"/>
                  </a:lnTo>
                  <a:lnTo>
                    <a:pt x="433879" y="418175"/>
                  </a:lnTo>
                  <a:lnTo>
                    <a:pt x="381848" y="415416"/>
                  </a:lnTo>
                  <a:lnTo>
                    <a:pt x="329834" y="412327"/>
                  </a:lnTo>
                  <a:lnTo>
                    <a:pt x="277839" y="408907"/>
                  </a:lnTo>
                  <a:lnTo>
                    <a:pt x="225867" y="405154"/>
                  </a:lnTo>
                  <a:lnTo>
                    <a:pt x="173921" y="401068"/>
                  </a:lnTo>
                  <a:lnTo>
                    <a:pt x="122004" y="396648"/>
                  </a:lnTo>
                  <a:lnTo>
                    <a:pt x="70120" y="391893"/>
                  </a:lnTo>
                  <a:lnTo>
                    <a:pt x="43589" y="396251"/>
                  </a:lnTo>
                  <a:lnTo>
                    <a:pt x="7392" y="434684"/>
                  </a:lnTo>
                  <a:lnTo>
                    <a:pt x="487" y="510554"/>
                  </a:lnTo>
                  <a:lnTo>
                    <a:pt x="0" y="560767"/>
                  </a:lnTo>
                  <a:lnTo>
                    <a:pt x="146" y="611018"/>
                  </a:lnTo>
                  <a:lnTo>
                    <a:pt x="938" y="661291"/>
                  </a:lnTo>
                  <a:lnTo>
                    <a:pt x="2386" y="711570"/>
                  </a:lnTo>
                  <a:lnTo>
                    <a:pt x="4502" y="761840"/>
                  </a:lnTo>
                  <a:lnTo>
                    <a:pt x="7296" y="812086"/>
                  </a:lnTo>
                  <a:lnTo>
                    <a:pt x="10779" y="862291"/>
                  </a:lnTo>
                  <a:lnTo>
                    <a:pt x="14962" y="912441"/>
                  </a:lnTo>
                  <a:lnTo>
                    <a:pt x="19857" y="962520"/>
                  </a:lnTo>
                  <a:lnTo>
                    <a:pt x="25473" y="1012512"/>
                  </a:lnTo>
                  <a:lnTo>
                    <a:pt x="31823" y="1062402"/>
                  </a:lnTo>
                  <a:lnTo>
                    <a:pt x="38916" y="1112174"/>
                  </a:lnTo>
                  <a:lnTo>
                    <a:pt x="46764" y="1161814"/>
                  </a:lnTo>
                  <a:lnTo>
                    <a:pt x="55379" y="1211304"/>
                  </a:lnTo>
                  <a:lnTo>
                    <a:pt x="64770" y="1260631"/>
                  </a:lnTo>
                  <a:lnTo>
                    <a:pt x="73445" y="1304379"/>
                  </a:lnTo>
                  <a:lnTo>
                    <a:pt x="83955" y="1352003"/>
                  </a:lnTo>
                  <a:lnTo>
                    <a:pt x="97473" y="1400781"/>
                  </a:lnTo>
                  <a:lnTo>
                    <a:pt x="115175" y="1447992"/>
                  </a:lnTo>
                  <a:lnTo>
                    <a:pt x="138234" y="1490915"/>
                  </a:lnTo>
                  <a:lnTo>
                    <a:pt x="167825" y="1526828"/>
                  </a:lnTo>
                  <a:lnTo>
                    <a:pt x="205121" y="1553009"/>
                  </a:lnTo>
                  <a:lnTo>
                    <a:pt x="277484" y="1573697"/>
                  </a:lnTo>
                  <a:lnTo>
                    <a:pt x="315608" y="1578471"/>
                  </a:lnTo>
                  <a:lnTo>
                    <a:pt x="403598" y="1588430"/>
                  </a:lnTo>
                  <a:lnTo>
                    <a:pt x="454470" y="1593102"/>
                  </a:lnTo>
                  <a:lnTo>
                    <a:pt x="505436" y="1596558"/>
                  </a:lnTo>
                  <a:lnTo>
                    <a:pt x="556493" y="1598746"/>
                  </a:lnTo>
                  <a:lnTo>
                    <a:pt x="603982" y="1600552"/>
                  </a:lnTo>
                  <a:lnTo>
                    <a:pt x="654170" y="1602118"/>
                  </a:lnTo>
                  <a:lnTo>
                    <a:pt x="705635" y="1601884"/>
                  </a:lnTo>
                  <a:lnTo>
                    <a:pt x="756953" y="1598290"/>
                  </a:lnTo>
                  <a:lnTo>
                    <a:pt x="806702" y="1589774"/>
                  </a:lnTo>
                  <a:lnTo>
                    <a:pt x="853459" y="1574775"/>
                  </a:lnTo>
                  <a:lnTo>
                    <a:pt x="895802" y="1551732"/>
                  </a:lnTo>
                  <a:lnTo>
                    <a:pt x="935246" y="1516687"/>
                  </a:lnTo>
                  <a:lnTo>
                    <a:pt x="965976" y="1474483"/>
                  </a:lnTo>
                  <a:lnTo>
                    <a:pt x="989294" y="1427238"/>
                  </a:lnTo>
                  <a:lnTo>
                    <a:pt x="1006504" y="1377073"/>
                  </a:lnTo>
                  <a:lnTo>
                    <a:pt x="1018908" y="1326105"/>
                  </a:lnTo>
                  <a:lnTo>
                    <a:pt x="1028961" y="1276360"/>
                  </a:lnTo>
                  <a:lnTo>
                    <a:pt x="1038656" y="1226512"/>
                  </a:lnTo>
                  <a:lnTo>
                    <a:pt x="1048031" y="1176574"/>
                  </a:lnTo>
                  <a:lnTo>
                    <a:pt x="1057118" y="1126556"/>
                  </a:lnTo>
                  <a:lnTo>
                    <a:pt x="1065955" y="1076472"/>
                  </a:lnTo>
                  <a:lnTo>
                    <a:pt x="1074575" y="1026332"/>
                  </a:lnTo>
                  <a:lnTo>
                    <a:pt x="1091305" y="925932"/>
                  </a:lnTo>
                  <a:lnTo>
                    <a:pt x="1139947" y="624601"/>
                  </a:lnTo>
                  <a:lnTo>
                    <a:pt x="1156579" y="524423"/>
                  </a:lnTo>
                  <a:lnTo>
                    <a:pt x="1140700" y="469374"/>
                  </a:lnTo>
                  <a:lnTo>
                    <a:pt x="1081252" y="428122"/>
                  </a:lnTo>
                  <a:lnTo>
                    <a:pt x="1041091" y="422367"/>
                  </a:lnTo>
                  <a:lnTo>
                    <a:pt x="997788" y="422634"/>
                  </a:lnTo>
                  <a:lnTo>
                    <a:pt x="954290" y="425491"/>
                  </a:lnTo>
                  <a:lnTo>
                    <a:pt x="913540" y="427504"/>
                  </a:lnTo>
                  <a:lnTo>
                    <a:pt x="834367" y="428011"/>
                  </a:lnTo>
                  <a:lnTo>
                    <a:pt x="755178" y="427724"/>
                  </a:lnTo>
                  <a:lnTo>
                    <a:pt x="701870" y="427080"/>
                  </a:lnTo>
                  <a:lnTo>
                    <a:pt x="648572" y="426056"/>
                  </a:lnTo>
                  <a:lnTo>
                    <a:pt x="595287" y="424662"/>
                  </a:lnTo>
                  <a:lnTo>
                    <a:pt x="542015" y="422905"/>
                  </a:lnTo>
                  <a:lnTo>
                    <a:pt x="488757" y="420793"/>
                  </a:lnTo>
                  <a:lnTo>
                    <a:pt x="491573" y="371694"/>
                  </a:lnTo>
                  <a:lnTo>
                    <a:pt x="497578" y="323394"/>
                  </a:lnTo>
                  <a:lnTo>
                    <a:pt x="507282" y="276389"/>
                  </a:lnTo>
                  <a:lnTo>
                    <a:pt x="521194" y="231176"/>
                  </a:lnTo>
                  <a:lnTo>
                    <a:pt x="539825" y="188253"/>
                  </a:lnTo>
                  <a:lnTo>
                    <a:pt x="563684" y="148117"/>
                  </a:lnTo>
                  <a:lnTo>
                    <a:pt x="593282" y="111265"/>
                  </a:lnTo>
                  <a:lnTo>
                    <a:pt x="629129" y="78194"/>
                  </a:lnTo>
                  <a:lnTo>
                    <a:pt x="671735" y="49401"/>
                  </a:lnTo>
                  <a:lnTo>
                    <a:pt x="684573" y="32257"/>
                  </a:lnTo>
                  <a:lnTo>
                    <a:pt x="680863" y="12873"/>
                  </a:lnTo>
                  <a:lnTo>
                    <a:pt x="665716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6707412" y="1948556"/>
              <a:ext cx="285115" cy="541020"/>
            </a:xfrm>
            <a:custGeom>
              <a:avLst/>
              <a:gdLst/>
              <a:ahLst/>
              <a:cxnLst/>
              <a:rect l="l" t="t" r="r" b="b"/>
              <a:pathLst>
                <a:path w="285115" h="541019">
                  <a:moveTo>
                    <a:pt x="136524" y="0"/>
                  </a:moveTo>
                  <a:lnTo>
                    <a:pt x="80800" y="22042"/>
                  </a:lnTo>
                  <a:lnTo>
                    <a:pt x="36391" y="62846"/>
                  </a:lnTo>
                  <a:lnTo>
                    <a:pt x="8996" y="101340"/>
                  </a:lnTo>
                  <a:lnTo>
                    <a:pt x="0" y="145862"/>
                  </a:lnTo>
                  <a:lnTo>
                    <a:pt x="3806" y="194164"/>
                  </a:lnTo>
                  <a:lnTo>
                    <a:pt x="14820" y="244000"/>
                  </a:lnTo>
                  <a:lnTo>
                    <a:pt x="27445" y="293123"/>
                  </a:lnTo>
                  <a:lnTo>
                    <a:pt x="36088" y="339288"/>
                  </a:lnTo>
                  <a:lnTo>
                    <a:pt x="39524" y="390320"/>
                  </a:lnTo>
                  <a:lnTo>
                    <a:pt x="40981" y="489903"/>
                  </a:lnTo>
                  <a:lnTo>
                    <a:pt x="44422" y="540936"/>
                  </a:lnTo>
                  <a:lnTo>
                    <a:pt x="279619" y="487650"/>
                  </a:lnTo>
                  <a:lnTo>
                    <a:pt x="280771" y="357172"/>
                  </a:lnTo>
                  <a:lnTo>
                    <a:pt x="281805" y="325199"/>
                  </a:lnTo>
                  <a:lnTo>
                    <a:pt x="283545" y="293242"/>
                  </a:lnTo>
                  <a:lnTo>
                    <a:pt x="284819" y="261285"/>
                  </a:lnTo>
                  <a:lnTo>
                    <a:pt x="284457" y="229312"/>
                  </a:lnTo>
                  <a:lnTo>
                    <a:pt x="281212" y="180176"/>
                  </a:lnTo>
                  <a:lnTo>
                    <a:pt x="273960" y="129757"/>
                  </a:lnTo>
                  <a:lnTo>
                    <a:pt x="259381" y="81644"/>
                  </a:lnTo>
                  <a:lnTo>
                    <a:pt x="234155" y="39422"/>
                  </a:lnTo>
                  <a:lnTo>
                    <a:pt x="190209" y="7794"/>
                  </a:lnTo>
                  <a:lnTo>
                    <a:pt x="163939" y="783"/>
                  </a:lnTo>
                  <a:lnTo>
                    <a:pt x="136524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6224731" y="2264537"/>
              <a:ext cx="840740" cy="2464435"/>
            </a:xfrm>
            <a:custGeom>
              <a:avLst/>
              <a:gdLst/>
              <a:ahLst/>
              <a:cxnLst/>
              <a:rect l="l" t="t" r="r" b="b"/>
              <a:pathLst>
                <a:path w="840740" h="2464435">
                  <a:moveTo>
                    <a:pt x="840522" y="0"/>
                  </a:moveTo>
                  <a:lnTo>
                    <a:pt x="506407" y="13989"/>
                  </a:lnTo>
                  <a:lnTo>
                    <a:pt x="433770" y="1142918"/>
                  </a:lnTo>
                  <a:lnTo>
                    <a:pt x="250149" y="1447594"/>
                  </a:lnTo>
                  <a:lnTo>
                    <a:pt x="145803" y="1597205"/>
                  </a:lnTo>
                  <a:lnTo>
                    <a:pt x="81903" y="1634999"/>
                  </a:lnTo>
                  <a:lnTo>
                    <a:pt x="19626" y="1604223"/>
                  </a:lnTo>
                  <a:lnTo>
                    <a:pt x="9937" y="1601258"/>
                  </a:lnTo>
                  <a:lnTo>
                    <a:pt x="3599" y="1607419"/>
                  </a:lnTo>
                  <a:lnTo>
                    <a:pt x="368" y="1621923"/>
                  </a:lnTo>
                  <a:lnTo>
                    <a:pt x="0" y="1643984"/>
                  </a:lnTo>
                  <a:lnTo>
                    <a:pt x="2250" y="1672819"/>
                  </a:lnTo>
                  <a:lnTo>
                    <a:pt x="13630" y="1747667"/>
                  </a:lnTo>
                  <a:lnTo>
                    <a:pt x="22273" y="1792111"/>
                  </a:lnTo>
                  <a:lnTo>
                    <a:pt x="32559" y="1840190"/>
                  </a:lnTo>
                  <a:lnTo>
                    <a:pt x="44243" y="1891118"/>
                  </a:lnTo>
                  <a:lnTo>
                    <a:pt x="57083" y="1944110"/>
                  </a:lnTo>
                  <a:lnTo>
                    <a:pt x="70834" y="1998383"/>
                  </a:lnTo>
                  <a:lnTo>
                    <a:pt x="85252" y="2053150"/>
                  </a:lnTo>
                  <a:lnTo>
                    <a:pt x="100093" y="2107629"/>
                  </a:lnTo>
                  <a:lnTo>
                    <a:pt x="115114" y="2161033"/>
                  </a:lnTo>
                  <a:lnTo>
                    <a:pt x="130070" y="2212578"/>
                  </a:lnTo>
                  <a:lnTo>
                    <a:pt x="144717" y="2261480"/>
                  </a:lnTo>
                  <a:lnTo>
                    <a:pt x="158812" y="2306953"/>
                  </a:lnTo>
                  <a:lnTo>
                    <a:pt x="172110" y="2348214"/>
                  </a:lnTo>
                  <a:lnTo>
                    <a:pt x="184368" y="2384477"/>
                  </a:lnTo>
                  <a:lnTo>
                    <a:pt x="204787" y="2438871"/>
                  </a:lnTo>
                  <a:lnTo>
                    <a:pt x="218116" y="2463858"/>
                  </a:lnTo>
                  <a:lnTo>
                    <a:pt x="221513" y="2463362"/>
                  </a:lnTo>
                  <a:lnTo>
                    <a:pt x="222405" y="2453160"/>
                  </a:lnTo>
                  <a:lnTo>
                    <a:pt x="309023" y="2209785"/>
                  </a:lnTo>
                  <a:lnTo>
                    <a:pt x="504197" y="1834183"/>
                  </a:lnTo>
                  <a:lnTo>
                    <a:pt x="700259" y="1489317"/>
                  </a:lnTo>
                  <a:lnTo>
                    <a:pt x="789539" y="1338147"/>
                  </a:lnTo>
                  <a:lnTo>
                    <a:pt x="808653" y="1303446"/>
                  </a:lnTo>
                  <a:lnTo>
                    <a:pt x="818554" y="1266601"/>
                  </a:lnTo>
                  <a:lnTo>
                    <a:pt x="822063" y="1226114"/>
                  </a:lnTo>
                  <a:lnTo>
                    <a:pt x="821999" y="1180487"/>
                  </a:lnTo>
                  <a:lnTo>
                    <a:pt x="840522" y="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2653" y="3993922"/>
              <a:ext cx="4647544" cy="5240473"/>
            </a:xfrm>
            <a:prstGeom prst="rect">
              <a:avLst/>
            </a:prstGeom>
          </p:spPr>
        </p:pic>
      </p:grpSp>
      <p:sp>
        <p:nvSpPr>
          <p:cNvPr id="53" name="object 53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4" name="object 5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FDC4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5"/>
              <a:t>Society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6428740" cy="524002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168275">
              <a:lnSpc>
                <a:spcPts val="5610"/>
              </a:lnSpc>
              <a:spcBef>
                <a:spcPts val="555"/>
              </a:spcBef>
            </a:pPr>
            <a:r>
              <a:rPr dirty="0" sz="4950" spc="-65">
                <a:solidFill>
                  <a:srgbClr val="412468"/>
                </a:solidFill>
                <a:latin typeface="Arial Black"/>
                <a:cs typeface="Arial Black"/>
              </a:rPr>
              <a:t>Men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10">
                <a:solidFill>
                  <a:srgbClr val="412468"/>
                </a:solidFill>
                <a:latin typeface="Arial Black"/>
                <a:cs typeface="Arial Black"/>
              </a:rPr>
              <a:t>aged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60">
                <a:solidFill>
                  <a:srgbClr val="412468"/>
                </a:solidFill>
                <a:latin typeface="Arial Black"/>
                <a:cs typeface="Arial Black"/>
              </a:rPr>
              <a:t>65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">
                <a:solidFill>
                  <a:srgbClr val="412468"/>
                </a:solidFill>
                <a:latin typeface="Arial Black"/>
                <a:cs typeface="Arial Black"/>
              </a:rPr>
              <a:t>and </a:t>
            </a:r>
            <a:r>
              <a:rPr dirty="0" sz="4950" spc="-250">
                <a:solidFill>
                  <a:srgbClr val="412468"/>
                </a:solidFill>
                <a:latin typeface="Arial Black"/>
                <a:cs typeface="Arial Black"/>
              </a:rPr>
              <a:t>over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are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445">
                <a:solidFill>
                  <a:srgbClr val="412468"/>
                </a:solidFill>
                <a:latin typeface="Arial Black"/>
                <a:cs typeface="Arial Black"/>
              </a:rPr>
              <a:t>less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05">
                <a:solidFill>
                  <a:srgbClr val="412468"/>
                </a:solidFill>
                <a:latin typeface="Arial Black"/>
                <a:cs typeface="Arial Black"/>
              </a:rPr>
              <a:t>likely 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than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80">
                <a:solidFill>
                  <a:srgbClr val="412468"/>
                </a:solidFill>
                <a:latin typeface="Arial Black"/>
                <a:cs typeface="Arial Black"/>
              </a:rPr>
              <a:t>women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">
                <a:solidFill>
                  <a:srgbClr val="412468"/>
                </a:solidFill>
                <a:latin typeface="Arial Black"/>
                <a:cs typeface="Arial Black"/>
              </a:rPr>
              <a:t>the </a:t>
            </a:r>
            <a:r>
              <a:rPr dirty="0" sz="4950" spc="-400">
                <a:solidFill>
                  <a:srgbClr val="412468"/>
                </a:solidFill>
                <a:latin typeface="Arial Black"/>
                <a:cs typeface="Arial Black"/>
              </a:rPr>
              <a:t>same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0">
                <a:solidFill>
                  <a:srgbClr val="412468"/>
                </a:solidFill>
                <a:latin typeface="Arial Black"/>
                <a:cs typeface="Arial Black"/>
              </a:rPr>
              <a:t>age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95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10">
                <a:solidFill>
                  <a:srgbClr val="412468"/>
                </a:solidFill>
                <a:latin typeface="Arial Black"/>
                <a:cs typeface="Arial Black"/>
              </a:rPr>
              <a:t>receive </a:t>
            </a:r>
            <a:r>
              <a:rPr dirty="0" sz="4950" spc="-190">
                <a:solidFill>
                  <a:srgbClr val="412468"/>
                </a:solidFill>
                <a:latin typeface="Arial Black"/>
                <a:cs typeface="Arial Black"/>
              </a:rPr>
              <a:t>support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as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35">
                <a:solidFill>
                  <a:srgbClr val="412468"/>
                </a:solidFill>
                <a:latin typeface="Arial Black"/>
                <a:cs typeface="Arial Black"/>
              </a:rPr>
              <a:t>carers.</a:t>
            </a:r>
            <a:endParaRPr sz="4950">
              <a:latin typeface="Arial Black"/>
              <a:cs typeface="Arial Black"/>
            </a:endParaRPr>
          </a:p>
          <a:p>
            <a:pPr marL="12700" marR="5080">
              <a:lnSpc>
                <a:spcPct val="103699"/>
              </a:lnSpc>
              <a:spcBef>
                <a:spcPts val="1910"/>
              </a:spcBef>
            </a:pPr>
            <a:r>
              <a:rPr dirty="0" sz="2850" spc="-100">
                <a:solidFill>
                  <a:srgbClr val="412468"/>
                </a:solidFill>
                <a:latin typeface="Arial Black"/>
                <a:cs typeface="Arial Black"/>
              </a:rPr>
              <a:t>Almost</a:t>
            </a:r>
            <a:r>
              <a:rPr dirty="0" sz="2850" spc="-22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Arial Black"/>
                <a:cs typeface="Arial Black"/>
              </a:rPr>
              <a:t>three-</a:t>
            </a:r>
            <a:r>
              <a:rPr dirty="0" sz="2850" spc="-114">
                <a:solidFill>
                  <a:srgbClr val="412468"/>
                </a:solidFill>
                <a:latin typeface="Arial Black"/>
                <a:cs typeface="Arial Black"/>
              </a:rPr>
              <a:t>quarters</a:t>
            </a:r>
            <a:r>
              <a:rPr dirty="0" sz="2850" spc="-22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2850" spc="-22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20">
                <a:solidFill>
                  <a:srgbClr val="412468"/>
                </a:solidFill>
                <a:latin typeface="Arial Black"/>
                <a:cs typeface="Arial Black"/>
              </a:rPr>
              <a:t>male </a:t>
            </a:r>
            <a:r>
              <a:rPr dirty="0" sz="2850" spc="-175">
                <a:solidFill>
                  <a:srgbClr val="412468"/>
                </a:solidFill>
                <a:latin typeface="Arial Black"/>
                <a:cs typeface="Arial Black"/>
              </a:rPr>
              <a:t>carers</a:t>
            </a:r>
            <a:r>
              <a:rPr dirty="0" sz="2850" spc="-2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40">
                <a:solidFill>
                  <a:srgbClr val="412468"/>
                </a:solidFill>
                <a:latin typeface="Arial Black"/>
                <a:cs typeface="Arial Black"/>
              </a:rPr>
              <a:t>receive</a:t>
            </a:r>
            <a:r>
              <a:rPr dirty="0" sz="2850" spc="-24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65">
                <a:solidFill>
                  <a:srgbClr val="412468"/>
                </a:solidFill>
                <a:latin typeface="Arial Black"/>
                <a:cs typeface="Arial Black"/>
              </a:rPr>
              <a:t>no</a:t>
            </a:r>
            <a:r>
              <a:rPr dirty="0" sz="2850" spc="-24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70">
                <a:solidFill>
                  <a:srgbClr val="412468"/>
                </a:solidFill>
                <a:latin typeface="Arial Black"/>
                <a:cs typeface="Arial Black"/>
              </a:rPr>
              <a:t>support</a:t>
            </a:r>
            <a:r>
              <a:rPr dirty="0" sz="2850" spc="-24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45">
                <a:solidFill>
                  <a:srgbClr val="412468"/>
                </a:solidFill>
                <a:latin typeface="Arial Black"/>
                <a:cs typeface="Arial Black"/>
              </a:rPr>
              <a:t>from</a:t>
            </a:r>
            <a:r>
              <a:rPr dirty="0" sz="2850" spc="-2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55">
                <a:solidFill>
                  <a:srgbClr val="412468"/>
                </a:solidFill>
                <a:latin typeface="Arial Black"/>
                <a:cs typeface="Arial Black"/>
              </a:rPr>
              <a:t>any </a:t>
            </a:r>
            <a:r>
              <a:rPr dirty="0" sz="2850" spc="-10">
                <a:solidFill>
                  <a:srgbClr val="412468"/>
                </a:solidFill>
                <a:latin typeface="Arial Black"/>
                <a:cs typeface="Arial Black"/>
              </a:rPr>
              <a:t>source.</a:t>
            </a:r>
            <a:endParaRPr sz="28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746633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5">
                <a:solidFill>
                  <a:srgbClr val="412468"/>
                </a:solidFill>
                <a:latin typeface="Lucida Sans Unicode"/>
                <a:cs typeface="Lucida Sans Unicode"/>
              </a:rPr>
              <a:t>7.05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1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</a:t>
            </a:r>
            <a:r>
              <a:rPr dirty="0" sz="1300" spc="1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300" spc="-35">
                <a:solidFill>
                  <a:srgbClr val="412468"/>
                </a:solidFill>
                <a:latin typeface="Arial Black"/>
                <a:cs typeface="Arial Black"/>
              </a:rPr>
              <a:t>society-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39677" y="8261616"/>
            <a:ext cx="404495" cy="240665"/>
            <a:chOff x="8639677" y="8261616"/>
            <a:chExt cx="404495" cy="2406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39677" y="8261616"/>
              <a:ext cx="198266" cy="2377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2874" y="8333868"/>
              <a:ext cx="170937" cy="16819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9134800" y="8287127"/>
            <a:ext cx="1141095" cy="292100"/>
            <a:chOff x="9134800" y="8287127"/>
            <a:chExt cx="1141095" cy="2921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4800" y="8333885"/>
              <a:ext cx="128425" cy="16819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92057" y="8337217"/>
              <a:ext cx="145440" cy="1654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78324" y="8334163"/>
              <a:ext cx="169115" cy="2450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78052" y="8334163"/>
              <a:ext cx="169115" cy="2450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66829" y="8333868"/>
              <a:ext cx="170937" cy="16819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68368" y="8287127"/>
              <a:ext cx="207213" cy="214035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4594831" y="7266328"/>
            <a:ext cx="871219" cy="209550"/>
            <a:chOff x="14594831" y="7266328"/>
            <a:chExt cx="871219" cy="20955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594831" y="7273443"/>
              <a:ext cx="271805" cy="1995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87145" y="7334611"/>
              <a:ext cx="134299" cy="1408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047069" y="7334616"/>
              <a:ext cx="121608" cy="1383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193041" y="7266328"/>
              <a:ext cx="141671" cy="20867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358059" y="7334617"/>
              <a:ext cx="107389" cy="140655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5545144" y="7334611"/>
            <a:ext cx="243204" cy="140970"/>
            <a:chOff x="15545144" y="7334611"/>
            <a:chExt cx="243204" cy="140970"/>
          </a:xfrm>
        </p:grpSpPr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545144" y="7334611"/>
              <a:ext cx="142938" cy="14064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713969" y="7336130"/>
              <a:ext cx="74133" cy="136844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4504077" y="7570954"/>
            <a:ext cx="1363345" cy="274955"/>
            <a:chOff x="14504077" y="7570954"/>
            <a:chExt cx="1363345" cy="274955"/>
          </a:xfrm>
        </p:grpSpPr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504077" y="7639256"/>
              <a:ext cx="121608" cy="1383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650203" y="7639257"/>
              <a:ext cx="134289" cy="14088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4805214" y="7578062"/>
              <a:ext cx="40005" cy="200025"/>
            </a:xfrm>
            <a:custGeom>
              <a:avLst/>
              <a:gdLst/>
              <a:ahLst/>
              <a:cxnLst/>
              <a:rect l="l" t="t" r="r" b="b"/>
              <a:pathLst>
                <a:path w="40005" h="200025">
                  <a:moveTo>
                    <a:pt x="35025" y="63977"/>
                  </a:moveTo>
                  <a:lnTo>
                    <a:pt x="4816" y="63977"/>
                  </a:lnTo>
                  <a:lnTo>
                    <a:pt x="4816" y="199543"/>
                  </a:lnTo>
                  <a:lnTo>
                    <a:pt x="35025" y="199543"/>
                  </a:lnTo>
                  <a:lnTo>
                    <a:pt x="35025" y="63977"/>
                  </a:lnTo>
                  <a:close/>
                </a:path>
                <a:path w="40005" h="200025">
                  <a:moveTo>
                    <a:pt x="19800" y="0"/>
                  </a:moveTo>
                  <a:lnTo>
                    <a:pt x="12103" y="1597"/>
                  </a:lnTo>
                  <a:lnTo>
                    <a:pt x="5808" y="5931"/>
                  </a:lnTo>
                  <a:lnTo>
                    <a:pt x="1559" y="12315"/>
                  </a:lnTo>
                  <a:lnTo>
                    <a:pt x="0" y="20062"/>
                  </a:lnTo>
                  <a:lnTo>
                    <a:pt x="1559" y="27758"/>
                  </a:lnTo>
                  <a:lnTo>
                    <a:pt x="5808" y="34053"/>
                  </a:lnTo>
                  <a:lnTo>
                    <a:pt x="12103" y="38303"/>
                  </a:lnTo>
                  <a:lnTo>
                    <a:pt x="19800" y="39862"/>
                  </a:lnTo>
                  <a:lnTo>
                    <a:pt x="27497" y="38303"/>
                  </a:lnTo>
                  <a:lnTo>
                    <a:pt x="33792" y="34053"/>
                  </a:lnTo>
                  <a:lnTo>
                    <a:pt x="38041" y="27758"/>
                  </a:lnTo>
                  <a:lnTo>
                    <a:pt x="39600" y="20062"/>
                  </a:lnTo>
                  <a:lnTo>
                    <a:pt x="38041" y="12315"/>
                  </a:lnTo>
                  <a:lnTo>
                    <a:pt x="33792" y="5931"/>
                  </a:lnTo>
                  <a:lnTo>
                    <a:pt x="27497" y="1597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040432" y="7570954"/>
              <a:ext cx="121608" cy="20665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865191" y="7639755"/>
              <a:ext cx="140644" cy="20561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195393" y="7570958"/>
              <a:ext cx="301069" cy="20892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520626" y="7642038"/>
              <a:ext cx="121608" cy="13834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676662" y="7639257"/>
              <a:ext cx="190514" cy="140634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17457588" y="7271397"/>
            <a:ext cx="853440" cy="204470"/>
            <a:chOff x="17457588" y="7271397"/>
            <a:chExt cx="853440" cy="204470"/>
          </a:xfrm>
        </p:grpSpPr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57588" y="7271397"/>
              <a:ext cx="322079" cy="20386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813144" y="7334611"/>
              <a:ext cx="218293" cy="14089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057070" y="7272931"/>
              <a:ext cx="253392" cy="202341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7135037" y="7578062"/>
            <a:ext cx="1490345" cy="571500"/>
            <a:chOff x="17135037" y="7578062"/>
            <a:chExt cx="1490345" cy="571500"/>
          </a:xfrm>
        </p:grpSpPr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135037" y="7578062"/>
              <a:ext cx="1490346" cy="57094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308864" y="7943877"/>
              <a:ext cx="142938" cy="14064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477690" y="7945395"/>
              <a:ext cx="74133" cy="136844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11478390" y="7256250"/>
            <a:ext cx="789940" cy="273685"/>
            <a:chOff x="11478390" y="7256250"/>
            <a:chExt cx="789940" cy="273685"/>
          </a:xfrm>
        </p:grpSpPr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478390" y="7263519"/>
              <a:ext cx="254623" cy="20167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766494" y="7324301"/>
              <a:ext cx="208161" cy="13861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2003062" y="7256252"/>
              <a:ext cx="265430" cy="273685"/>
            </a:xfrm>
            <a:custGeom>
              <a:avLst/>
              <a:gdLst/>
              <a:ahLst/>
              <a:cxnLst/>
              <a:rect l="l" t="t" r="r" b="b"/>
              <a:pathLst>
                <a:path w="265429" h="273684">
                  <a:moveTo>
                    <a:pt x="35039" y="71094"/>
                  </a:moveTo>
                  <a:lnTo>
                    <a:pt x="4826" y="71094"/>
                  </a:lnTo>
                  <a:lnTo>
                    <a:pt x="4826" y="206654"/>
                  </a:lnTo>
                  <a:lnTo>
                    <a:pt x="35039" y="206654"/>
                  </a:lnTo>
                  <a:lnTo>
                    <a:pt x="35039" y="71094"/>
                  </a:lnTo>
                  <a:close/>
                </a:path>
                <a:path w="265429" h="273684">
                  <a:moveTo>
                    <a:pt x="39598" y="27190"/>
                  </a:moveTo>
                  <a:lnTo>
                    <a:pt x="38036" y="19443"/>
                  </a:lnTo>
                  <a:lnTo>
                    <a:pt x="33794" y="13055"/>
                  </a:lnTo>
                  <a:lnTo>
                    <a:pt x="27495" y="8724"/>
                  </a:lnTo>
                  <a:lnTo>
                    <a:pt x="19799" y="7124"/>
                  </a:lnTo>
                  <a:lnTo>
                    <a:pt x="12103" y="8724"/>
                  </a:lnTo>
                  <a:lnTo>
                    <a:pt x="5803" y="13055"/>
                  </a:lnTo>
                  <a:lnTo>
                    <a:pt x="1562" y="19443"/>
                  </a:lnTo>
                  <a:lnTo>
                    <a:pt x="0" y="27190"/>
                  </a:lnTo>
                  <a:lnTo>
                    <a:pt x="1562" y="34886"/>
                  </a:lnTo>
                  <a:lnTo>
                    <a:pt x="5803" y="41173"/>
                  </a:lnTo>
                  <a:lnTo>
                    <a:pt x="12103" y="45415"/>
                  </a:lnTo>
                  <a:lnTo>
                    <a:pt x="19799" y="46977"/>
                  </a:lnTo>
                  <a:lnTo>
                    <a:pt x="27495" y="45415"/>
                  </a:lnTo>
                  <a:lnTo>
                    <a:pt x="33794" y="41173"/>
                  </a:lnTo>
                  <a:lnTo>
                    <a:pt x="38036" y="34886"/>
                  </a:lnTo>
                  <a:lnTo>
                    <a:pt x="39598" y="27190"/>
                  </a:lnTo>
                  <a:close/>
                </a:path>
                <a:path w="265429" h="273684">
                  <a:moveTo>
                    <a:pt x="99326" y="0"/>
                  </a:moveTo>
                  <a:lnTo>
                    <a:pt x="69113" y="0"/>
                  </a:lnTo>
                  <a:lnTo>
                    <a:pt x="69113" y="206654"/>
                  </a:lnTo>
                  <a:lnTo>
                    <a:pt x="99326" y="206654"/>
                  </a:lnTo>
                  <a:lnTo>
                    <a:pt x="99326" y="0"/>
                  </a:lnTo>
                  <a:close/>
                </a:path>
                <a:path w="265429" h="273684">
                  <a:moveTo>
                    <a:pt x="265214" y="71094"/>
                  </a:moveTo>
                  <a:lnTo>
                    <a:pt x="232473" y="71094"/>
                  </a:lnTo>
                  <a:lnTo>
                    <a:pt x="193370" y="159943"/>
                  </a:lnTo>
                  <a:lnTo>
                    <a:pt x="151231" y="71094"/>
                  </a:lnTo>
                  <a:lnTo>
                    <a:pt x="116700" y="71094"/>
                  </a:lnTo>
                  <a:lnTo>
                    <a:pt x="177126" y="191439"/>
                  </a:lnTo>
                  <a:lnTo>
                    <a:pt x="139801" y="273443"/>
                  </a:lnTo>
                  <a:lnTo>
                    <a:pt x="172034" y="273443"/>
                  </a:lnTo>
                  <a:lnTo>
                    <a:pt x="265214" y="71094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" name="object 44"/>
          <p:cNvGrpSpPr/>
          <p:nvPr/>
        </p:nvGrpSpPr>
        <p:grpSpPr>
          <a:xfrm>
            <a:off x="12348262" y="7256260"/>
            <a:ext cx="1144270" cy="209550"/>
            <a:chOff x="12348262" y="7256260"/>
            <a:chExt cx="1144270" cy="209550"/>
          </a:xfrm>
        </p:grpSpPr>
        <p:pic>
          <p:nvPicPr>
            <p:cNvPr id="45" name="object 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348262" y="7324301"/>
              <a:ext cx="208150" cy="13861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581297" y="7324560"/>
              <a:ext cx="134299" cy="14088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741236" y="7324301"/>
              <a:ext cx="208150" cy="13861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983164" y="7256260"/>
              <a:ext cx="293204" cy="20918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302003" y="7324560"/>
              <a:ext cx="190512" cy="140634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8239466" y="2701436"/>
            <a:ext cx="1184275" cy="4289425"/>
            <a:chOff x="8239466" y="2701436"/>
            <a:chExt cx="1184275" cy="4289425"/>
          </a:xfrm>
        </p:grpSpPr>
        <p:sp>
          <p:nvSpPr>
            <p:cNvPr id="51" name="object 51"/>
            <p:cNvSpPr/>
            <p:nvPr/>
          </p:nvSpPr>
          <p:spPr>
            <a:xfrm>
              <a:off x="8239466" y="2701436"/>
              <a:ext cx="1184275" cy="4289425"/>
            </a:xfrm>
            <a:custGeom>
              <a:avLst/>
              <a:gdLst/>
              <a:ahLst/>
              <a:cxnLst/>
              <a:rect l="l" t="t" r="r" b="b"/>
              <a:pathLst>
                <a:path w="1184275" h="4289425">
                  <a:moveTo>
                    <a:pt x="1183974" y="0"/>
                  </a:moveTo>
                  <a:lnTo>
                    <a:pt x="0" y="0"/>
                  </a:lnTo>
                  <a:lnTo>
                    <a:pt x="0" y="4288843"/>
                  </a:lnTo>
                  <a:lnTo>
                    <a:pt x="1183974" y="4288843"/>
                  </a:lnTo>
                  <a:lnTo>
                    <a:pt x="1183974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8392985" y="2839446"/>
              <a:ext cx="856615" cy="356235"/>
            </a:xfrm>
            <a:custGeom>
              <a:avLst/>
              <a:gdLst/>
              <a:ahLst/>
              <a:cxnLst/>
              <a:rect l="l" t="t" r="r" b="b"/>
              <a:pathLst>
                <a:path w="856615" h="356235">
                  <a:moveTo>
                    <a:pt x="256501" y="4000"/>
                  </a:moveTo>
                  <a:lnTo>
                    <a:pt x="0" y="4000"/>
                  </a:lnTo>
                  <a:lnTo>
                    <a:pt x="0" y="69697"/>
                  </a:lnTo>
                  <a:lnTo>
                    <a:pt x="173380" y="69697"/>
                  </a:lnTo>
                  <a:lnTo>
                    <a:pt x="20574" y="353898"/>
                  </a:lnTo>
                  <a:lnTo>
                    <a:pt x="101879" y="353898"/>
                  </a:lnTo>
                  <a:lnTo>
                    <a:pt x="256501" y="66116"/>
                  </a:lnTo>
                  <a:lnTo>
                    <a:pt x="256501" y="4000"/>
                  </a:lnTo>
                  <a:close/>
                </a:path>
                <a:path w="856615" h="356235">
                  <a:moveTo>
                    <a:pt x="452285" y="4000"/>
                  </a:moveTo>
                  <a:lnTo>
                    <a:pt x="392861" y="4000"/>
                  </a:lnTo>
                  <a:lnTo>
                    <a:pt x="273989" y="73710"/>
                  </a:lnTo>
                  <a:lnTo>
                    <a:pt x="306158" y="132245"/>
                  </a:lnTo>
                  <a:lnTo>
                    <a:pt x="379895" y="90246"/>
                  </a:lnTo>
                  <a:lnTo>
                    <a:pt x="379895" y="353885"/>
                  </a:lnTo>
                  <a:lnTo>
                    <a:pt x="452285" y="353885"/>
                  </a:lnTo>
                  <a:lnTo>
                    <a:pt x="452285" y="4000"/>
                  </a:lnTo>
                  <a:close/>
                </a:path>
                <a:path w="856615" h="356235">
                  <a:moveTo>
                    <a:pt x="648576" y="79527"/>
                  </a:moveTo>
                  <a:lnTo>
                    <a:pt x="625462" y="23342"/>
                  </a:lnTo>
                  <a:lnTo>
                    <a:pt x="597192" y="5626"/>
                  </a:lnTo>
                  <a:lnTo>
                    <a:pt x="597192" y="79527"/>
                  </a:lnTo>
                  <a:lnTo>
                    <a:pt x="595007" y="90004"/>
                  </a:lnTo>
                  <a:lnTo>
                    <a:pt x="589038" y="98691"/>
                  </a:lnTo>
                  <a:lnTo>
                    <a:pt x="580237" y="104597"/>
                  </a:lnTo>
                  <a:lnTo>
                    <a:pt x="569493" y="106794"/>
                  </a:lnTo>
                  <a:lnTo>
                    <a:pt x="558761" y="104597"/>
                  </a:lnTo>
                  <a:lnTo>
                    <a:pt x="549948" y="98691"/>
                  </a:lnTo>
                  <a:lnTo>
                    <a:pt x="543979" y="90004"/>
                  </a:lnTo>
                  <a:lnTo>
                    <a:pt x="541782" y="79527"/>
                  </a:lnTo>
                  <a:lnTo>
                    <a:pt x="543979" y="68783"/>
                  </a:lnTo>
                  <a:lnTo>
                    <a:pt x="549948" y="59982"/>
                  </a:lnTo>
                  <a:lnTo>
                    <a:pt x="558761" y="54013"/>
                  </a:lnTo>
                  <a:lnTo>
                    <a:pt x="569493" y="51828"/>
                  </a:lnTo>
                  <a:lnTo>
                    <a:pt x="580237" y="54013"/>
                  </a:lnTo>
                  <a:lnTo>
                    <a:pt x="589038" y="59982"/>
                  </a:lnTo>
                  <a:lnTo>
                    <a:pt x="595007" y="68783"/>
                  </a:lnTo>
                  <a:lnTo>
                    <a:pt x="597192" y="79527"/>
                  </a:lnTo>
                  <a:lnTo>
                    <a:pt x="597192" y="5626"/>
                  </a:lnTo>
                  <a:lnTo>
                    <a:pt x="538670" y="6261"/>
                  </a:lnTo>
                  <a:lnTo>
                    <a:pt x="496608" y="48628"/>
                  </a:lnTo>
                  <a:lnTo>
                    <a:pt x="490397" y="79527"/>
                  </a:lnTo>
                  <a:lnTo>
                    <a:pt x="496608" y="110159"/>
                  </a:lnTo>
                  <a:lnTo>
                    <a:pt x="513524" y="135318"/>
                  </a:lnTo>
                  <a:lnTo>
                    <a:pt x="538670" y="152349"/>
                  </a:lnTo>
                  <a:lnTo>
                    <a:pt x="569493" y="158623"/>
                  </a:lnTo>
                  <a:lnTo>
                    <a:pt x="600329" y="152349"/>
                  </a:lnTo>
                  <a:lnTo>
                    <a:pt x="625462" y="135318"/>
                  </a:lnTo>
                  <a:lnTo>
                    <a:pt x="642378" y="110159"/>
                  </a:lnTo>
                  <a:lnTo>
                    <a:pt x="643064" y="106794"/>
                  </a:lnTo>
                  <a:lnTo>
                    <a:pt x="648576" y="79527"/>
                  </a:lnTo>
                  <a:close/>
                </a:path>
                <a:path w="856615" h="356235">
                  <a:moveTo>
                    <a:pt x="817054" y="4000"/>
                  </a:moveTo>
                  <a:lnTo>
                    <a:pt x="756729" y="4000"/>
                  </a:lnTo>
                  <a:lnTo>
                    <a:pt x="528840" y="353898"/>
                  </a:lnTo>
                  <a:lnTo>
                    <a:pt x="589597" y="353898"/>
                  </a:lnTo>
                  <a:lnTo>
                    <a:pt x="817054" y="4000"/>
                  </a:lnTo>
                  <a:close/>
                </a:path>
                <a:path w="856615" h="356235">
                  <a:moveTo>
                    <a:pt x="856373" y="277037"/>
                  </a:moveTo>
                  <a:lnTo>
                    <a:pt x="850811" y="249313"/>
                  </a:lnTo>
                  <a:lnTo>
                    <a:pt x="850176" y="246126"/>
                  </a:lnTo>
                  <a:lnTo>
                    <a:pt x="833247" y="220840"/>
                  </a:lnTo>
                  <a:lnTo>
                    <a:pt x="808113" y="203758"/>
                  </a:lnTo>
                  <a:lnTo>
                    <a:pt x="804989" y="203123"/>
                  </a:lnTo>
                  <a:lnTo>
                    <a:pt x="804989" y="277037"/>
                  </a:lnTo>
                  <a:lnTo>
                    <a:pt x="802792" y="287515"/>
                  </a:lnTo>
                  <a:lnTo>
                    <a:pt x="796823" y="296189"/>
                  </a:lnTo>
                  <a:lnTo>
                    <a:pt x="788009" y="302094"/>
                  </a:lnTo>
                  <a:lnTo>
                    <a:pt x="777278" y="304279"/>
                  </a:lnTo>
                  <a:lnTo>
                    <a:pt x="766546" y="302094"/>
                  </a:lnTo>
                  <a:lnTo>
                    <a:pt x="757732" y="296189"/>
                  </a:lnTo>
                  <a:lnTo>
                    <a:pt x="751776" y="287515"/>
                  </a:lnTo>
                  <a:lnTo>
                    <a:pt x="749579" y="277037"/>
                  </a:lnTo>
                  <a:lnTo>
                    <a:pt x="751776" y="266103"/>
                  </a:lnTo>
                  <a:lnTo>
                    <a:pt x="757732" y="257314"/>
                  </a:lnTo>
                  <a:lnTo>
                    <a:pt x="766546" y="251447"/>
                  </a:lnTo>
                  <a:lnTo>
                    <a:pt x="777278" y="249313"/>
                  </a:lnTo>
                  <a:lnTo>
                    <a:pt x="788009" y="251447"/>
                  </a:lnTo>
                  <a:lnTo>
                    <a:pt x="796823" y="257314"/>
                  </a:lnTo>
                  <a:lnTo>
                    <a:pt x="802792" y="266103"/>
                  </a:lnTo>
                  <a:lnTo>
                    <a:pt x="804989" y="277037"/>
                  </a:lnTo>
                  <a:lnTo>
                    <a:pt x="804989" y="203123"/>
                  </a:lnTo>
                  <a:lnTo>
                    <a:pt x="746442" y="203758"/>
                  </a:lnTo>
                  <a:lnTo>
                    <a:pt x="704392" y="246126"/>
                  </a:lnTo>
                  <a:lnTo>
                    <a:pt x="698195" y="277037"/>
                  </a:lnTo>
                  <a:lnTo>
                    <a:pt x="704392" y="307606"/>
                  </a:lnTo>
                  <a:lnTo>
                    <a:pt x="721309" y="332613"/>
                  </a:lnTo>
                  <a:lnTo>
                    <a:pt x="746442" y="349491"/>
                  </a:lnTo>
                  <a:lnTo>
                    <a:pt x="777278" y="355676"/>
                  </a:lnTo>
                  <a:lnTo>
                    <a:pt x="808113" y="349491"/>
                  </a:lnTo>
                  <a:lnTo>
                    <a:pt x="833247" y="332613"/>
                  </a:lnTo>
                  <a:lnTo>
                    <a:pt x="850176" y="307606"/>
                  </a:lnTo>
                  <a:lnTo>
                    <a:pt x="850849" y="304279"/>
                  </a:lnTo>
                  <a:lnTo>
                    <a:pt x="856373" y="2770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3" name="object 53"/>
          <p:cNvGrpSpPr/>
          <p:nvPr/>
        </p:nvGrpSpPr>
        <p:grpSpPr>
          <a:xfrm>
            <a:off x="9564504" y="3063854"/>
            <a:ext cx="1184275" cy="3926840"/>
            <a:chOff x="9564504" y="3063854"/>
            <a:chExt cx="1184275" cy="3926840"/>
          </a:xfrm>
        </p:grpSpPr>
        <p:sp>
          <p:nvSpPr>
            <p:cNvPr id="54" name="object 54"/>
            <p:cNvSpPr/>
            <p:nvPr/>
          </p:nvSpPr>
          <p:spPr>
            <a:xfrm>
              <a:off x="9564504" y="3063854"/>
              <a:ext cx="1184275" cy="3926840"/>
            </a:xfrm>
            <a:custGeom>
              <a:avLst/>
              <a:gdLst/>
              <a:ahLst/>
              <a:cxnLst/>
              <a:rect l="l" t="t" r="r" b="b"/>
              <a:pathLst>
                <a:path w="1184275" h="3926840">
                  <a:moveTo>
                    <a:pt x="1183974" y="0"/>
                  </a:moveTo>
                  <a:lnTo>
                    <a:pt x="0" y="0"/>
                  </a:lnTo>
                  <a:lnTo>
                    <a:pt x="0" y="3926424"/>
                  </a:lnTo>
                  <a:lnTo>
                    <a:pt x="1183974" y="3926424"/>
                  </a:lnTo>
                  <a:lnTo>
                    <a:pt x="1183974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9699307" y="3200761"/>
              <a:ext cx="935990" cy="359410"/>
            </a:xfrm>
            <a:custGeom>
              <a:avLst/>
              <a:gdLst/>
              <a:ahLst/>
              <a:cxnLst/>
              <a:rect l="l" t="t" r="r" b="b"/>
              <a:pathLst>
                <a:path w="935990" h="359410">
                  <a:moveTo>
                    <a:pt x="267665" y="238201"/>
                  </a:moveTo>
                  <a:lnTo>
                    <a:pt x="259473" y="195351"/>
                  </a:lnTo>
                  <a:lnTo>
                    <a:pt x="254774" y="188150"/>
                  </a:lnTo>
                  <a:lnTo>
                    <a:pt x="238125" y="162674"/>
                  </a:lnTo>
                  <a:lnTo>
                    <a:pt x="236334" y="159918"/>
                  </a:lnTo>
                  <a:lnTo>
                    <a:pt x="200367" y="135813"/>
                  </a:lnTo>
                  <a:lnTo>
                    <a:pt x="194818" y="134759"/>
                  </a:lnTo>
                  <a:lnTo>
                    <a:pt x="194818" y="240880"/>
                  </a:lnTo>
                  <a:lnTo>
                    <a:pt x="190258" y="261632"/>
                  </a:lnTo>
                  <a:lnTo>
                    <a:pt x="177596" y="278638"/>
                  </a:lnTo>
                  <a:lnTo>
                    <a:pt x="159105" y="289941"/>
                  </a:lnTo>
                  <a:lnTo>
                    <a:pt x="158877" y="289941"/>
                  </a:lnTo>
                  <a:lnTo>
                    <a:pt x="136283" y="294043"/>
                  </a:lnTo>
                  <a:lnTo>
                    <a:pt x="94615" y="278638"/>
                  </a:lnTo>
                  <a:lnTo>
                    <a:pt x="76504" y="240880"/>
                  </a:lnTo>
                  <a:lnTo>
                    <a:pt x="76403" y="240423"/>
                  </a:lnTo>
                  <a:lnTo>
                    <a:pt x="81419" y="218122"/>
                  </a:lnTo>
                  <a:lnTo>
                    <a:pt x="94729" y="201714"/>
                  </a:lnTo>
                  <a:lnTo>
                    <a:pt x="113728" y="191604"/>
                  </a:lnTo>
                  <a:lnTo>
                    <a:pt x="135839" y="188150"/>
                  </a:lnTo>
                  <a:lnTo>
                    <a:pt x="159575" y="191858"/>
                  </a:lnTo>
                  <a:lnTo>
                    <a:pt x="178231" y="202450"/>
                  </a:lnTo>
                  <a:lnTo>
                    <a:pt x="190449" y="219062"/>
                  </a:lnTo>
                  <a:lnTo>
                    <a:pt x="194729" y="240423"/>
                  </a:lnTo>
                  <a:lnTo>
                    <a:pt x="194818" y="240880"/>
                  </a:lnTo>
                  <a:lnTo>
                    <a:pt x="194818" y="134759"/>
                  </a:lnTo>
                  <a:lnTo>
                    <a:pt x="153720" y="126911"/>
                  </a:lnTo>
                  <a:lnTo>
                    <a:pt x="132715" y="128981"/>
                  </a:lnTo>
                  <a:lnTo>
                    <a:pt x="112369" y="135407"/>
                  </a:lnTo>
                  <a:lnTo>
                    <a:pt x="93383" y="146532"/>
                  </a:lnTo>
                  <a:lnTo>
                    <a:pt x="76403" y="162674"/>
                  </a:lnTo>
                  <a:lnTo>
                    <a:pt x="82029" y="126911"/>
                  </a:lnTo>
                  <a:lnTo>
                    <a:pt x="82130" y="126288"/>
                  </a:lnTo>
                  <a:lnTo>
                    <a:pt x="96685" y="95465"/>
                  </a:lnTo>
                  <a:lnTo>
                    <a:pt x="121221" y="74117"/>
                  </a:lnTo>
                  <a:lnTo>
                    <a:pt x="156857" y="66141"/>
                  </a:lnTo>
                  <a:lnTo>
                    <a:pt x="174853" y="67894"/>
                  </a:lnTo>
                  <a:lnTo>
                    <a:pt x="191020" y="72847"/>
                  </a:lnTo>
                  <a:lnTo>
                    <a:pt x="205854" y="80467"/>
                  </a:lnTo>
                  <a:lnTo>
                    <a:pt x="219837" y="90271"/>
                  </a:lnTo>
                  <a:lnTo>
                    <a:pt x="236194" y="66141"/>
                  </a:lnTo>
                  <a:lnTo>
                    <a:pt x="236042" y="20180"/>
                  </a:lnTo>
                  <a:lnTo>
                    <a:pt x="187820" y="2374"/>
                  </a:lnTo>
                  <a:lnTo>
                    <a:pt x="158191" y="0"/>
                  </a:lnTo>
                  <a:lnTo>
                    <a:pt x="109855" y="6540"/>
                  </a:lnTo>
                  <a:lnTo>
                    <a:pt x="70307" y="25158"/>
                  </a:lnTo>
                  <a:lnTo>
                    <a:pt x="39547" y="54419"/>
                  </a:lnTo>
                  <a:lnTo>
                    <a:pt x="17576" y="92824"/>
                  </a:lnTo>
                  <a:lnTo>
                    <a:pt x="4394" y="138938"/>
                  </a:lnTo>
                  <a:lnTo>
                    <a:pt x="0" y="191274"/>
                  </a:lnTo>
                  <a:lnTo>
                    <a:pt x="1016" y="218122"/>
                  </a:lnTo>
                  <a:lnTo>
                    <a:pt x="1092" y="220218"/>
                  </a:lnTo>
                  <a:lnTo>
                    <a:pt x="14325" y="282956"/>
                  </a:lnTo>
                  <a:lnTo>
                    <a:pt x="47777" y="328930"/>
                  </a:lnTo>
                  <a:lnTo>
                    <a:pt x="101574" y="355295"/>
                  </a:lnTo>
                  <a:lnTo>
                    <a:pt x="137172" y="359270"/>
                  </a:lnTo>
                  <a:lnTo>
                    <a:pt x="184899" y="351218"/>
                  </a:lnTo>
                  <a:lnTo>
                    <a:pt x="226720" y="327723"/>
                  </a:lnTo>
                  <a:lnTo>
                    <a:pt x="253022" y="294043"/>
                  </a:lnTo>
                  <a:lnTo>
                    <a:pt x="256387" y="289725"/>
                  </a:lnTo>
                  <a:lnTo>
                    <a:pt x="267665" y="238201"/>
                  </a:lnTo>
                  <a:close/>
                </a:path>
                <a:path w="935990" h="359410">
                  <a:moveTo>
                    <a:pt x="549287" y="237744"/>
                  </a:moveTo>
                  <a:lnTo>
                    <a:pt x="540372" y="189179"/>
                  </a:lnTo>
                  <a:lnTo>
                    <a:pt x="516166" y="154241"/>
                  </a:lnTo>
                  <a:lnTo>
                    <a:pt x="480491" y="133121"/>
                  </a:lnTo>
                  <a:lnTo>
                    <a:pt x="437134" y="126034"/>
                  </a:lnTo>
                  <a:lnTo>
                    <a:pt x="419747" y="127533"/>
                  </a:lnTo>
                  <a:lnTo>
                    <a:pt x="403618" y="131953"/>
                  </a:lnTo>
                  <a:lnTo>
                    <a:pt x="388505" y="139230"/>
                  </a:lnTo>
                  <a:lnTo>
                    <a:pt x="374129" y="149263"/>
                  </a:lnTo>
                  <a:lnTo>
                    <a:pt x="385305" y="70637"/>
                  </a:lnTo>
                  <a:lnTo>
                    <a:pt x="533641" y="70637"/>
                  </a:lnTo>
                  <a:lnTo>
                    <a:pt x="533641" y="4927"/>
                  </a:lnTo>
                  <a:lnTo>
                    <a:pt x="327660" y="4927"/>
                  </a:lnTo>
                  <a:lnTo>
                    <a:pt x="302183" y="182333"/>
                  </a:lnTo>
                  <a:lnTo>
                    <a:pt x="370116" y="210032"/>
                  </a:lnTo>
                  <a:lnTo>
                    <a:pt x="381228" y="201168"/>
                  </a:lnTo>
                  <a:lnTo>
                    <a:pt x="393344" y="194729"/>
                  </a:lnTo>
                  <a:lnTo>
                    <a:pt x="405803" y="190817"/>
                  </a:lnTo>
                  <a:lnTo>
                    <a:pt x="417918" y="189484"/>
                  </a:lnTo>
                  <a:lnTo>
                    <a:pt x="442722" y="193154"/>
                  </a:lnTo>
                  <a:lnTo>
                    <a:pt x="461098" y="203441"/>
                  </a:lnTo>
                  <a:lnTo>
                    <a:pt x="472528" y="219265"/>
                  </a:lnTo>
                  <a:lnTo>
                    <a:pt x="476453" y="239534"/>
                  </a:lnTo>
                  <a:lnTo>
                    <a:pt x="472186" y="261391"/>
                  </a:lnTo>
                  <a:lnTo>
                    <a:pt x="460425" y="277685"/>
                  </a:lnTo>
                  <a:lnTo>
                    <a:pt x="442709" y="287858"/>
                  </a:lnTo>
                  <a:lnTo>
                    <a:pt x="420598" y="291363"/>
                  </a:lnTo>
                  <a:lnTo>
                    <a:pt x="399529" y="289026"/>
                  </a:lnTo>
                  <a:lnTo>
                    <a:pt x="381330" y="281978"/>
                  </a:lnTo>
                  <a:lnTo>
                    <a:pt x="366242" y="270243"/>
                  </a:lnTo>
                  <a:lnTo>
                    <a:pt x="354469" y="253822"/>
                  </a:lnTo>
                  <a:lnTo>
                    <a:pt x="292798" y="290461"/>
                  </a:lnTo>
                  <a:lnTo>
                    <a:pt x="314934" y="321132"/>
                  </a:lnTo>
                  <a:lnTo>
                    <a:pt x="343916" y="342417"/>
                  </a:lnTo>
                  <a:lnTo>
                    <a:pt x="378828" y="354825"/>
                  </a:lnTo>
                  <a:lnTo>
                    <a:pt x="418807" y="358838"/>
                  </a:lnTo>
                  <a:lnTo>
                    <a:pt x="470115" y="350545"/>
                  </a:lnTo>
                  <a:lnTo>
                    <a:pt x="511530" y="326605"/>
                  </a:lnTo>
                  <a:lnTo>
                    <a:pt x="539203" y="288518"/>
                  </a:lnTo>
                  <a:lnTo>
                    <a:pt x="549287" y="237744"/>
                  </a:lnTo>
                  <a:close/>
                </a:path>
                <a:path w="935990" h="359410">
                  <a:moveTo>
                    <a:pt x="728052" y="80454"/>
                  </a:moveTo>
                  <a:lnTo>
                    <a:pt x="722490" y="52755"/>
                  </a:lnTo>
                  <a:lnTo>
                    <a:pt x="721855" y="49542"/>
                  </a:lnTo>
                  <a:lnTo>
                    <a:pt x="704938" y="24269"/>
                  </a:lnTo>
                  <a:lnTo>
                    <a:pt x="679805" y="7188"/>
                  </a:lnTo>
                  <a:lnTo>
                    <a:pt x="676668" y="6553"/>
                  </a:lnTo>
                  <a:lnTo>
                    <a:pt x="676668" y="80454"/>
                  </a:lnTo>
                  <a:lnTo>
                    <a:pt x="674484" y="90932"/>
                  </a:lnTo>
                  <a:lnTo>
                    <a:pt x="668515" y="99618"/>
                  </a:lnTo>
                  <a:lnTo>
                    <a:pt x="659714" y="105524"/>
                  </a:lnTo>
                  <a:lnTo>
                    <a:pt x="648970" y="107708"/>
                  </a:lnTo>
                  <a:lnTo>
                    <a:pt x="638238" y="105524"/>
                  </a:lnTo>
                  <a:lnTo>
                    <a:pt x="629424" y="99618"/>
                  </a:lnTo>
                  <a:lnTo>
                    <a:pt x="623455" y="90932"/>
                  </a:lnTo>
                  <a:lnTo>
                    <a:pt x="621258" y="80454"/>
                  </a:lnTo>
                  <a:lnTo>
                    <a:pt x="623455" y="69710"/>
                  </a:lnTo>
                  <a:lnTo>
                    <a:pt x="629424" y="60909"/>
                  </a:lnTo>
                  <a:lnTo>
                    <a:pt x="638238" y="54940"/>
                  </a:lnTo>
                  <a:lnTo>
                    <a:pt x="648970" y="52755"/>
                  </a:lnTo>
                  <a:lnTo>
                    <a:pt x="659714" y="54940"/>
                  </a:lnTo>
                  <a:lnTo>
                    <a:pt x="668515" y="60909"/>
                  </a:lnTo>
                  <a:lnTo>
                    <a:pt x="674484" y="69710"/>
                  </a:lnTo>
                  <a:lnTo>
                    <a:pt x="676668" y="80454"/>
                  </a:lnTo>
                  <a:lnTo>
                    <a:pt x="676668" y="6553"/>
                  </a:lnTo>
                  <a:lnTo>
                    <a:pt x="618147" y="7188"/>
                  </a:lnTo>
                  <a:lnTo>
                    <a:pt x="576072" y="49542"/>
                  </a:lnTo>
                  <a:lnTo>
                    <a:pt x="569874" y="80454"/>
                  </a:lnTo>
                  <a:lnTo>
                    <a:pt x="576072" y="111086"/>
                  </a:lnTo>
                  <a:lnTo>
                    <a:pt x="593001" y="136245"/>
                  </a:lnTo>
                  <a:lnTo>
                    <a:pt x="618147" y="153276"/>
                  </a:lnTo>
                  <a:lnTo>
                    <a:pt x="648970" y="159550"/>
                  </a:lnTo>
                  <a:lnTo>
                    <a:pt x="679805" y="153276"/>
                  </a:lnTo>
                  <a:lnTo>
                    <a:pt x="704938" y="136245"/>
                  </a:lnTo>
                  <a:lnTo>
                    <a:pt x="721855" y="111086"/>
                  </a:lnTo>
                  <a:lnTo>
                    <a:pt x="722541" y="107708"/>
                  </a:lnTo>
                  <a:lnTo>
                    <a:pt x="728052" y="80454"/>
                  </a:lnTo>
                  <a:close/>
                </a:path>
                <a:path w="935990" h="359410">
                  <a:moveTo>
                    <a:pt x="896531" y="4927"/>
                  </a:moveTo>
                  <a:lnTo>
                    <a:pt x="836206" y="4927"/>
                  </a:lnTo>
                  <a:lnTo>
                    <a:pt x="608317" y="354825"/>
                  </a:lnTo>
                  <a:lnTo>
                    <a:pt x="669074" y="354825"/>
                  </a:lnTo>
                  <a:lnTo>
                    <a:pt x="896531" y="4927"/>
                  </a:lnTo>
                  <a:close/>
                </a:path>
                <a:path w="935990" h="359410">
                  <a:moveTo>
                    <a:pt x="935850" y="277964"/>
                  </a:moveTo>
                  <a:lnTo>
                    <a:pt x="912723" y="221767"/>
                  </a:lnTo>
                  <a:lnTo>
                    <a:pt x="884466" y="204050"/>
                  </a:lnTo>
                  <a:lnTo>
                    <a:pt x="884466" y="277964"/>
                  </a:lnTo>
                  <a:lnTo>
                    <a:pt x="882269" y="288442"/>
                  </a:lnTo>
                  <a:lnTo>
                    <a:pt x="876300" y="297116"/>
                  </a:lnTo>
                  <a:lnTo>
                    <a:pt x="867486" y="303022"/>
                  </a:lnTo>
                  <a:lnTo>
                    <a:pt x="856742" y="305206"/>
                  </a:lnTo>
                  <a:lnTo>
                    <a:pt x="846010" y="303022"/>
                  </a:lnTo>
                  <a:lnTo>
                    <a:pt x="837209" y="297116"/>
                  </a:lnTo>
                  <a:lnTo>
                    <a:pt x="831240" y="288442"/>
                  </a:lnTo>
                  <a:lnTo>
                    <a:pt x="829056" y="277964"/>
                  </a:lnTo>
                  <a:lnTo>
                    <a:pt x="831240" y="267030"/>
                  </a:lnTo>
                  <a:lnTo>
                    <a:pt x="837209" y="258241"/>
                  </a:lnTo>
                  <a:lnTo>
                    <a:pt x="846010" y="252374"/>
                  </a:lnTo>
                  <a:lnTo>
                    <a:pt x="856742" y="250240"/>
                  </a:lnTo>
                  <a:lnTo>
                    <a:pt x="867486" y="252374"/>
                  </a:lnTo>
                  <a:lnTo>
                    <a:pt x="876300" y="258241"/>
                  </a:lnTo>
                  <a:lnTo>
                    <a:pt x="882269" y="267030"/>
                  </a:lnTo>
                  <a:lnTo>
                    <a:pt x="884466" y="277964"/>
                  </a:lnTo>
                  <a:lnTo>
                    <a:pt x="884466" y="204050"/>
                  </a:lnTo>
                  <a:lnTo>
                    <a:pt x="825919" y="204685"/>
                  </a:lnTo>
                  <a:lnTo>
                    <a:pt x="783869" y="247053"/>
                  </a:lnTo>
                  <a:lnTo>
                    <a:pt x="777671" y="277964"/>
                  </a:lnTo>
                  <a:lnTo>
                    <a:pt x="783869" y="308533"/>
                  </a:lnTo>
                  <a:lnTo>
                    <a:pt x="800785" y="333540"/>
                  </a:lnTo>
                  <a:lnTo>
                    <a:pt x="825919" y="350418"/>
                  </a:lnTo>
                  <a:lnTo>
                    <a:pt x="856742" y="356603"/>
                  </a:lnTo>
                  <a:lnTo>
                    <a:pt x="887590" y="350418"/>
                  </a:lnTo>
                  <a:lnTo>
                    <a:pt x="912723" y="333540"/>
                  </a:lnTo>
                  <a:lnTo>
                    <a:pt x="929640" y="308533"/>
                  </a:lnTo>
                  <a:lnTo>
                    <a:pt x="930325" y="305206"/>
                  </a:lnTo>
                  <a:lnTo>
                    <a:pt x="935850" y="2779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6" name="object 56"/>
          <p:cNvGrpSpPr/>
          <p:nvPr/>
        </p:nvGrpSpPr>
        <p:grpSpPr>
          <a:xfrm>
            <a:off x="11235060" y="5902961"/>
            <a:ext cx="1184275" cy="1087755"/>
            <a:chOff x="11235060" y="5902961"/>
            <a:chExt cx="1184275" cy="1087755"/>
          </a:xfrm>
        </p:grpSpPr>
        <p:sp>
          <p:nvSpPr>
            <p:cNvPr id="57" name="object 57"/>
            <p:cNvSpPr/>
            <p:nvPr/>
          </p:nvSpPr>
          <p:spPr>
            <a:xfrm>
              <a:off x="11235060" y="5902961"/>
              <a:ext cx="1184275" cy="1087755"/>
            </a:xfrm>
            <a:custGeom>
              <a:avLst/>
              <a:gdLst/>
              <a:ahLst/>
              <a:cxnLst/>
              <a:rect l="l" t="t" r="r" b="b"/>
              <a:pathLst>
                <a:path w="1184275" h="1087754">
                  <a:moveTo>
                    <a:pt x="1183974" y="0"/>
                  </a:moveTo>
                  <a:lnTo>
                    <a:pt x="0" y="0"/>
                  </a:lnTo>
                  <a:lnTo>
                    <a:pt x="0" y="1087317"/>
                  </a:lnTo>
                  <a:lnTo>
                    <a:pt x="1183974" y="1087317"/>
                  </a:lnTo>
                  <a:lnTo>
                    <a:pt x="1183974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1384661" y="6039910"/>
              <a:ext cx="884555" cy="360045"/>
            </a:xfrm>
            <a:custGeom>
              <a:avLst/>
              <a:gdLst/>
              <a:ahLst/>
              <a:cxnLst/>
              <a:rect l="l" t="t" r="r" b="b"/>
              <a:pathLst>
                <a:path w="884554" h="360045">
                  <a:moveTo>
                    <a:pt x="178282" y="5346"/>
                  </a:moveTo>
                  <a:lnTo>
                    <a:pt x="118859" y="5346"/>
                  </a:lnTo>
                  <a:lnTo>
                    <a:pt x="0" y="75057"/>
                  </a:lnTo>
                  <a:lnTo>
                    <a:pt x="32169" y="133591"/>
                  </a:lnTo>
                  <a:lnTo>
                    <a:pt x="105905" y="91592"/>
                  </a:lnTo>
                  <a:lnTo>
                    <a:pt x="105905" y="355244"/>
                  </a:lnTo>
                  <a:lnTo>
                    <a:pt x="178282" y="355244"/>
                  </a:lnTo>
                  <a:lnTo>
                    <a:pt x="178282" y="5346"/>
                  </a:lnTo>
                  <a:close/>
                </a:path>
                <a:path w="884554" h="360045">
                  <a:moveTo>
                    <a:pt x="492429" y="256476"/>
                  </a:moveTo>
                  <a:lnTo>
                    <a:pt x="488696" y="229806"/>
                  </a:lnTo>
                  <a:lnTo>
                    <a:pt x="488645" y="229425"/>
                  </a:lnTo>
                  <a:lnTo>
                    <a:pt x="478116" y="208686"/>
                  </a:lnTo>
                  <a:lnTo>
                    <a:pt x="477240" y="206946"/>
                  </a:lnTo>
                  <a:lnTo>
                    <a:pt x="458114" y="188556"/>
                  </a:lnTo>
                  <a:lnTo>
                    <a:pt x="431203" y="173824"/>
                  </a:lnTo>
                  <a:lnTo>
                    <a:pt x="431203" y="173380"/>
                  </a:lnTo>
                  <a:lnTo>
                    <a:pt x="453428" y="160794"/>
                  </a:lnTo>
                  <a:lnTo>
                    <a:pt x="465810" y="147904"/>
                  </a:lnTo>
                  <a:lnTo>
                    <a:pt x="470484" y="143052"/>
                  </a:lnTo>
                  <a:lnTo>
                    <a:pt x="481418" y="121031"/>
                  </a:lnTo>
                  <a:lnTo>
                    <a:pt x="485279" y="95618"/>
                  </a:lnTo>
                  <a:lnTo>
                    <a:pt x="477253" y="60769"/>
                  </a:lnTo>
                  <a:lnTo>
                    <a:pt x="476631" y="58051"/>
                  </a:lnTo>
                  <a:lnTo>
                    <a:pt x="451929" y="27698"/>
                  </a:lnTo>
                  <a:lnTo>
                    <a:pt x="419595" y="10807"/>
                  </a:lnTo>
                  <a:lnTo>
                    <a:pt x="419595" y="252018"/>
                  </a:lnTo>
                  <a:lnTo>
                    <a:pt x="415607" y="270281"/>
                  </a:lnTo>
                  <a:lnTo>
                    <a:pt x="404075" y="285203"/>
                  </a:lnTo>
                  <a:lnTo>
                    <a:pt x="385660" y="295249"/>
                  </a:lnTo>
                  <a:lnTo>
                    <a:pt x="361048" y="298945"/>
                  </a:lnTo>
                  <a:lnTo>
                    <a:pt x="337604" y="295249"/>
                  </a:lnTo>
                  <a:lnTo>
                    <a:pt x="319557" y="285203"/>
                  </a:lnTo>
                  <a:lnTo>
                    <a:pt x="307962" y="270281"/>
                  </a:lnTo>
                  <a:lnTo>
                    <a:pt x="303860" y="252018"/>
                  </a:lnTo>
                  <a:lnTo>
                    <a:pt x="308978" y="232994"/>
                  </a:lnTo>
                  <a:lnTo>
                    <a:pt x="322351" y="219456"/>
                  </a:lnTo>
                  <a:lnTo>
                    <a:pt x="341007" y="211366"/>
                  </a:lnTo>
                  <a:lnTo>
                    <a:pt x="361950" y="208686"/>
                  </a:lnTo>
                  <a:lnTo>
                    <a:pt x="383146" y="211366"/>
                  </a:lnTo>
                  <a:lnTo>
                    <a:pt x="382790" y="211366"/>
                  </a:lnTo>
                  <a:lnTo>
                    <a:pt x="401167" y="219290"/>
                  </a:lnTo>
                  <a:lnTo>
                    <a:pt x="414489" y="232803"/>
                  </a:lnTo>
                  <a:lnTo>
                    <a:pt x="419595" y="252018"/>
                  </a:lnTo>
                  <a:lnTo>
                    <a:pt x="419595" y="10807"/>
                  </a:lnTo>
                  <a:lnTo>
                    <a:pt x="413080" y="7404"/>
                  </a:lnTo>
                  <a:lnTo>
                    <a:pt x="412889" y="7378"/>
                  </a:lnTo>
                  <a:lnTo>
                    <a:pt x="412889" y="104571"/>
                  </a:lnTo>
                  <a:lnTo>
                    <a:pt x="408533" y="122643"/>
                  </a:lnTo>
                  <a:lnTo>
                    <a:pt x="408444" y="123024"/>
                  </a:lnTo>
                  <a:lnTo>
                    <a:pt x="396748" y="136626"/>
                  </a:lnTo>
                  <a:lnTo>
                    <a:pt x="380276" y="145034"/>
                  </a:lnTo>
                  <a:lnTo>
                    <a:pt x="361505" y="147904"/>
                  </a:lnTo>
                  <a:lnTo>
                    <a:pt x="343408" y="145034"/>
                  </a:lnTo>
                  <a:lnTo>
                    <a:pt x="343115" y="145034"/>
                  </a:lnTo>
                  <a:lnTo>
                    <a:pt x="326644" y="136398"/>
                  </a:lnTo>
                  <a:lnTo>
                    <a:pt x="314998" y="122643"/>
                  </a:lnTo>
                  <a:lnTo>
                    <a:pt x="310667" y="104571"/>
                  </a:lnTo>
                  <a:lnTo>
                    <a:pt x="310565" y="104114"/>
                  </a:lnTo>
                  <a:lnTo>
                    <a:pt x="314223" y="87541"/>
                  </a:lnTo>
                  <a:lnTo>
                    <a:pt x="314312" y="87160"/>
                  </a:lnTo>
                  <a:lnTo>
                    <a:pt x="324802" y="73393"/>
                  </a:lnTo>
                  <a:lnTo>
                    <a:pt x="340791" y="64223"/>
                  </a:lnTo>
                  <a:lnTo>
                    <a:pt x="340474" y="64223"/>
                  </a:lnTo>
                  <a:lnTo>
                    <a:pt x="361505" y="60769"/>
                  </a:lnTo>
                  <a:lnTo>
                    <a:pt x="382917" y="64223"/>
                  </a:lnTo>
                  <a:lnTo>
                    <a:pt x="399097" y="73621"/>
                  </a:lnTo>
                  <a:lnTo>
                    <a:pt x="409321" y="87541"/>
                  </a:lnTo>
                  <a:lnTo>
                    <a:pt x="412788" y="104114"/>
                  </a:lnTo>
                  <a:lnTo>
                    <a:pt x="412889" y="104571"/>
                  </a:lnTo>
                  <a:lnTo>
                    <a:pt x="412889" y="7378"/>
                  </a:lnTo>
                  <a:lnTo>
                    <a:pt x="361950" y="0"/>
                  </a:lnTo>
                  <a:lnTo>
                    <a:pt x="310502" y="7404"/>
                  </a:lnTo>
                  <a:lnTo>
                    <a:pt x="310819" y="7404"/>
                  </a:lnTo>
                  <a:lnTo>
                    <a:pt x="271907" y="27533"/>
                  </a:lnTo>
                  <a:lnTo>
                    <a:pt x="246951" y="57861"/>
                  </a:lnTo>
                  <a:lnTo>
                    <a:pt x="238163" y="95618"/>
                  </a:lnTo>
                  <a:lnTo>
                    <a:pt x="242087" y="121031"/>
                  </a:lnTo>
                  <a:lnTo>
                    <a:pt x="253136" y="143052"/>
                  </a:lnTo>
                  <a:lnTo>
                    <a:pt x="270217" y="160794"/>
                  </a:lnTo>
                  <a:lnTo>
                    <a:pt x="292239" y="173380"/>
                  </a:lnTo>
                  <a:lnTo>
                    <a:pt x="292239" y="173824"/>
                  </a:lnTo>
                  <a:lnTo>
                    <a:pt x="265861" y="188556"/>
                  </a:lnTo>
                  <a:lnTo>
                    <a:pt x="246722" y="206946"/>
                  </a:lnTo>
                  <a:lnTo>
                    <a:pt x="235000" y="229806"/>
                  </a:lnTo>
                  <a:lnTo>
                    <a:pt x="231025" y="257822"/>
                  </a:lnTo>
                  <a:lnTo>
                    <a:pt x="241173" y="299580"/>
                  </a:lnTo>
                  <a:lnTo>
                    <a:pt x="268947" y="331736"/>
                  </a:lnTo>
                  <a:lnTo>
                    <a:pt x="310388" y="352399"/>
                  </a:lnTo>
                  <a:lnTo>
                    <a:pt x="361505" y="359714"/>
                  </a:lnTo>
                  <a:lnTo>
                    <a:pt x="412318" y="352628"/>
                  </a:lnTo>
                  <a:lnTo>
                    <a:pt x="453948" y="332232"/>
                  </a:lnTo>
                  <a:lnTo>
                    <a:pt x="482092" y="299758"/>
                  </a:lnTo>
                  <a:lnTo>
                    <a:pt x="482282" y="298945"/>
                  </a:lnTo>
                  <a:lnTo>
                    <a:pt x="492429" y="256476"/>
                  </a:lnTo>
                  <a:close/>
                </a:path>
                <a:path w="884554" h="360045">
                  <a:moveTo>
                    <a:pt x="676643" y="80873"/>
                  </a:moveTo>
                  <a:lnTo>
                    <a:pt x="671080" y="53174"/>
                  </a:lnTo>
                  <a:lnTo>
                    <a:pt x="670445" y="49974"/>
                  </a:lnTo>
                  <a:lnTo>
                    <a:pt x="653529" y="24688"/>
                  </a:lnTo>
                  <a:lnTo>
                    <a:pt x="628396" y="7620"/>
                  </a:lnTo>
                  <a:lnTo>
                    <a:pt x="625259" y="6985"/>
                  </a:lnTo>
                  <a:lnTo>
                    <a:pt x="625259" y="80873"/>
                  </a:lnTo>
                  <a:lnTo>
                    <a:pt x="623074" y="91363"/>
                  </a:lnTo>
                  <a:lnTo>
                    <a:pt x="617105" y="100037"/>
                  </a:lnTo>
                  <a:lnTo>
                    <a:pt x="608304" y="105956"/>
                  </a:lnTo>
                  <a:lnTo>
                    <a:pt x="597560" y="108140"/>
                  </a:lnTo>
                  <a:lnTo>
                    <a:pt x="586828" y="105956"/>
                  </a:lnTo>
                  <a:lnTo>
                    <a:pt x="578015" y="100037"/>
                  </a:lnTo>
                  <a:lnTo>
                    <a:pt x="572046" y="91363"/>
                  </a:lnTo>
                  <a:lnTo>
                    <a:pt x="569849" y="80873"/>
                  </a:lnTo>
                  <a:lnTo>
                    <a:pt x="572046" y="70142"/>
                  </a:lnTo>
                  <a:lnTo>
                    <a:pt x="578015" y="61328"/>
                  </a:lnTo>
                  <a:lnTo>
                    <a:pt x="586828" y="55372"/>
                  </a:lnTo>
                  <a:lnTo>
                    <a:pt x="597560" y="53174"/>
                  </a:lnTo>
                  <a:lnTo>
                    <a:pt x="608304" y="55372"/>
                  </a:lnTo>
                  <a:lnTo>
                    <a:pt x="617105" y="61328"/>
                  </a:lnTo>
                  <a:lnTo>
                    <a:pt x="623074" y="70142"/>
                  </a:lnTo>
                  <a:lnTo>
                    <a:pt x="625259" y="80873"/>
                  </a:lnTo>
                  <a:lnTo>
                    <a:pt x="625259" y="6985"/>
                  </a:lnTo>
                  <a:lnTo>
                    <a:pt x="566737" y="7620"/>
                  </a:lnTo>
                  <a:lnTo>
                    <a:pt x="524675" y="49974"/>
                  </a:lnTo>
                  <a:lnTo>
                    <a:pt x="518464" y="80873"/>
                  </a:lnTo>
                  <a:lnTo>
                    <a:pt x="524675" y="111518"/>
                  </a:lnTo>
                  <a:lnTo>
                    <a:pt x="541591" y="136677"/>
                  </a:lnTo>
                  <a:lnTo>
                    <a:pt x="566737" y="153708"/>
                  </a:lnTo>
                  <a:lnTo>
                    <a:pt x="597560" y="159969"/>
                  </a:lnTo>
                  <a:lnTo>
                    <a:pt x="628396" y="153708"/>
                  </a:lnTo>
                  <a:lnTo>
                    <a:pt x="653529" y="136677"/>
                  </a:lnTo>
                  <a:lnTo>
                    <a:pt x="670445" y="111518"/>
                  </a:lnTo>
                  <a:lnTo>
                    <a:pt x="671131" y="108140"/>
                  </a:lnTo>
                  <a:lnTo>
                    <a:pt x="676643" y="80873"/>
                  </a:lnTo>
                  <a:close/>
                </a:path>
                <a:path w="884554" h="360045">
                  <a:moveTo>
                    <a:pt x="845121" y="5359"/>
                  </a:moveTo>
                  <a:lnTo>
                    <a:pt x="784796" y="5359"/>
                  </a:lnTo>
                  <a:lnTo>
                    <a:pt x="556907" y="355257"/>
                  </a:lnTo>
                  <a:lnTo>
                    <a:pt x="617664" y="355257"/>
                  </a:lnTo>
                  <a:lnTo>
                    <a:pt x="845121" y="5359"/>
                  </a:lnTo>
                  <a:close/>
                </a:path>
                <a:path w="884554" h="360045">
                  <a:moveTo>
                    <a:pt x="884440" y="278384"/>
                  </a:moveTo>
                  <a:lnTo>
                    <a:pt x="878878" y="250672"/>
                  </a:lnTo>
                  <a:lnTo>
                    <a:pt x="878243" y="247484"/>
                  </a:lnTo>
                  <a:lnTo>
                    <a:pt x="861314" y="222186"/>
                  </a:lnTo>
                  <a:lnTo>
                    <a:pt x="836180" y="205105"/>
                  </a:lnTo>
                  <a:lnTo>
                    <a:pt x="833056" y="204482"/>
                  </a:lnTo>
                  <a:lnTo>
                    <a:pt x="833056" y="278384"/>
                  </a:lnTo>
                  <a:lnTo>
                    <a:pt x="830859" y="288874"/>
                  </a:lnTo>
                  <a:lnTo>
                    <a:pt x="824890" y="297548"/>
                  </a:lnTo>
                  <a:lnTo>
                    <a:pt x="816076" y="303453"/>
                  </a:lnTo>
                  <a:lnTo>
                    <a:pt x="805345" y="305638"/>
                  </a:lnTo>
                  <a:lnTo>
                    <a:pt x="794600" y="303453"/>
                  </a:lnTo>
                  <a:lnTo>
                    <a:pt x="785799" y="297548"/>
                  </a:lnTo>
                  <a:lnTo>
                    <a:pt x="779830" y="288874"/>
                  </a:lnTo>
                  <a:lnTo>
                    <a:pt x="777646" y="278384"/>
                  </a:lnTo>
                  <a:lnTo>
                    <a:pt x="779830" y="267462"/>
                  </a:lnTo>
                  <a:lnTo>
                    <a:pt x="785799" y="258660"/>
                  </a:lnTo>
                  <a:lnTo>
                    <a:pt x="794600" y="252806"/>
                  </a:lnTo>
                  <a:lnTo>
                    <a:pt x="805345" y="250672"/>
                  </a:lnTo>
                  <a:lnTo>
                    <a:pt x="816076" y="252806"/>
                  </a:lnTo>
                  <a:lnTo>
                    <a:pt x="824890" y="258660"/>
                  </a:lnTo>
                  <a:lnTo>
                    <a:pt x="830859" y="267462"/>
                  </a:lnTo>
                  <a:lnTo>
                    <a:pt x="833056" y="278384"/>
                  </a:lnTo>
                  <a:lnTo>
                    <a:pt x="833056" y="204482"/>
                  </a:lnTo>
                  <a:lnTo>
                    <a:pt x="774509" y="205105"/>
                  </a:lnTo>
                  <a:lnTo>
                    <a:pt x="732459" y="247484"/>
                  </a:lnTo>
                  <a:lnTo>
                    <a:pt x="726262" y="278384"/>
                  </a:lnTo>
                  <a:lnTo>
                    <a:pt x="732459" y="308965"/>
                  </a:lnTo>
                  <a:lnTo>
                    <a:pt x="749376" y="333959"/>
                  </a:lnTo>
                  <a:lnTo>
                    <a:pt x="774509" y="350837"/>
                  </a:lnTo>
                  <a:lnTo>
                    <a:pt x="805345" y="357035"/>
                  </a:lnTo>
                  <a:lnTo>
                    <a:pt x="836180" y="350837"/>
                  </a:lnTo>
                  <a:lnTo>
                    <a:pt x="861314" y="333959"/>
                  </a:lnTo>
                  <a:lnTo>
                    <a:pt x="878243" y="308965"/>
                  </a:lnTo>
                  <a:lnTo>
                    <a:pt x="878916" y="305638"/>
                  </a:lnTo>
                  <a:lnTo>
                    <a:pt x="884440" y="2783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" name="object 59"/>
          <p:cNvGrpSpPr/>
          <p:nvPr/>
        </p:nvGrpSpPr>
        <p:grpSpPr>
          <a:xfrm>
            <a:off x="12554434" y="5480115"/>
            <a:ext cx="1184275" cy="1510665"/>
            <a:chOff x="12554434" y="5480115"/>
            <a:chExt cx="1184275" cy="1510665"/>
          </a:xfrm>
        </p:grpSpPr>
        <p:sp>
          <p:nvSpPr>
            <p:cNvPr id="60" name="object 60"/>
            <p:cNvSpPr/>
            <p:nvPr/>
          </p:nvSpPr>
          <p:spPr>
            <a:xfrm>
              <a:off x="12554434" y="5480115"/>
              <a:ext cx="1184275" cy="1510665"/>
            </a:xfrm>
            <a:custGeom>
              <a:avLst/>
              <a:gdLst/>
              <a:ahLst/>
              <a:cxnLst/>
              <a:rect l="l" t="t" r="r" b="b"/>
              <a:pathLst>
                <a:path w="1184275" h="1510665">
                  <a:moveTo>
                    <a:pt x="1183974" y="0"/>
                  </a:moveTo>
                  <a:lnTo>
                    <a:pt x="0" y="0"/>
                  </a:lnTo>
                  <a:lnTo>
                    <a:pt x="0" y="1510163"/>
                  </a:lnTo>
                  <a:lnTo>
                    <a:pt x="1183974" y="1510163"/>
                  </a:lnTo>
                  <a:lnTo>
                    <a:pt x="1183974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2678804" y="5616898"/>
              <a:ext cx="932180" cy="359410"/>
            </a:xfrm>
            <a:custGeom>
              <a:avLst/>
              <a:gdLst/>
              <a:ahLst/>
              <a:cxnLst/>
              <a:rect l="l" t="t" r="r" b="b"/>
              <a:pathLst>
                <a:path w="932180" h="359410">
                  <a:moveTo>
                    <a:pt x="256044" y="289115"/>
                  </a:moveTo>
                  <a:lnTo>
                    <a:pt x="105003" y="289115"/>
                  </a:lnTo>
                  <a:lnTo>
                    <a:pt x="163982" y="242189"/>
                  </a:lnTo>
                  <a:lnTo>
                    <a:pt x="202780" y="210070"/>
                  </a:lnTo>
                  <a:lnTo>
                    <a:pt x="231076" y="180632"/>
                  </a:lnTo>
                  <a:lnTo>
                    <a:pt x="248386" y="149694"/>
                  </a:lnTo>
                  <a:lnTo>
                    <a:pt x="254254" y="113055"/>
                  </a:lnTo>
                  <a:lnTo>
                    <a:pt x="245719" y="69189"/>
                  </a:lnTo>
                  <a:lnTo>
                    <a:pt x="221132" y="33235"/>
                  </a:lnTo>
                  <a:lnTo>
                    <a:pt x="182054" y="8928"/>
                  </a:lnTo>
                  <a:lnTo>
                    <a:pt x="130035" y="0"/>
                  </a:lnTo>
                  <a:lnTo>
                    <a:pt x="88760" y="4953"/>
                  </a:lnTo>
                  <a:lnTo>
                    <a:pt x="51549" y="20154"/>
                  </a:lnTo>
                  <a:lnTo>
                    <a:pt x="21640" y="46177"/>
                  </a:lnTo>
                  <a:lnTo>
                    <a:pt x="2235" y="83553"/>
                  </a:lnTo>
                  <a:lnTo>
                    <a:pt x="68821" y="111721"/>
                  </a:lnTo>
                  <a:lnTo>
                    <a:pt x="79324" y="92608"/>
                  </a:lnTo>
                  <a:lnTo>
                    <a:pt x="93167" y="78917"/>
                  </a:lnTo>
                  <a:lnTo>
                    <a:pt x="110032" y="70662"/>
                  </a:lnTo>
                  <a:lnTo>
                    <a:pt x="129590" y="67906"/>
                  </a:lnTo>
                  <a:lnTo>
                    <a:pt x="149847" y="71640"/>
                  </a:lnTo>
                  <a:lnTo>
                    <a:pt x="165658" y="81648"/>
                  </a:lnTo>
                  <a:lnTo>
                    <a:pt x="175958" y="96189"/>
                  </a:lnTo>
                  <a:lnTo>
                    <a:pt x="179628" y="113487"/>
                  </a:lnTo>
                  <a:lnTo>
                    <a:pt x="176466" y="132054"/>
                  </a:lnTo>
                  <a:lnTo>
                    <a:pt x="166395" y="149745"/>
                  </a:lnTo>
                  <a:lnTo>
                    <a:pt x="148526" y="168859"/>
                  </a:lnTo>
                  <a:lnTo>
                    <a:pt x="121983" y="191706"/>
                  </a:lnTo>
                  <a:lnTo>
                    <a:pt x="0" y="291795"/>
                  </a:lnTo>
                  <a:lnTo>
                    <a:pt x="0" y="355244"/>
                  </a:lnTo>
                  <a:lnTo>
                    <a:pt x="256044" y="355244"/>
                  </a:lnTo>
                  <a:lnTo>
                    <a:pt x="256044" y="289115"/>
                  </a:lnTo>
                  <a:close/>
                </a:path>
                <a:path w="932180" h="359410">
                  <a:moveTo>
                    <a:pt x="545223" y="238175"/>
                  </a:moveTo>
                  <a:lnTo>
                    <a:pt x="536308" y="189611"/>
                  </a:lnTo>
                  <a:lnTo>
                    <a:pt x="512102" y="154660"/>
                  </a:lnTo>
                  <a:lnTo>
                    <a:pt x="476427" y="133540"/>
                  </a:lnTo>
                  <a:lnTo>
                    <a:pt x="433070" y="126453"/>
                  </a:lnTo>
                  <a:lnTo>
                    <a:pt x="415683" y="127952"/>
                  </a:lnTo>
                  <a:lnTo>
                    <a:pt x="399554" y="132384"/>
                  </a:lnTo>
                  <a:lnTo>
                    <a:pt x="384441" y="139661"/>
                  </a:lnTo>
                  <a:lnTo>
                    <a:pt x="370065" y="149694"/>
                  </a:lnTo>
                  <a:lnTo>
                    <a:pt x="381241" y="71056"/>
                  </a:lnTo>
                  <a:lnTo>
                    <a:pt x="529590" y="71056"/>
                  </a:lnTo>
                  <a:lnTo>
                    <a:pt x="529590" y="5359"/>
                  </a:lnTo>
                  <a:lnTo>
                    <a:pt x="323596" y="5359"/>
                  </a:lnTo>
                  <a:lnTo>
                    <a:pt x="298119" y="182765"/>
                  </a:lnTo>
                  <a:lnTo>
                    <a:pt x="366052" y="210451"/>
                  </a:lnTo>
                  <a:lnTo>
                    <a:pt x="377164" y="201587"/>
                  </a:lnTo>
                  <a:lnTo>
                    <a:pt x="389280" y="195160"/>
                  </a:lnTo>
                  <a:lnTo>
                    <a:pt x="401739" y="191236"/>
                  </a:lnTo>
                  <a:lnTo>
                    <a:pt x="413854" y="189915"/>
                  </a:lnTo>
                  <a:lnTo>
                    <a:pt x="438658" y="193586"/>
                  </a:lnTo>
                  <a:lnTo>
                    <a:pt x="457034" y="203873"/>
                  </a:lnTo>
                  <a:lnTo>
                    <a:pt x="468464" y="219697"/>
                  </a:lnTo>
                  <a:lnTo>
                    <a:pt x="472389" y="239966"/>
                  </a:lnTo>
                  <a:lnTo>
                    <a:pt x="468122" y="261823"/>
                  </a:lnTo>
                  <a:lnTo>
                    <a:pt x="456361" y="278104"/>
                  </a:lnTo>
                  <a:lnTo>
                    <a:pt x="438645" y="288277"/>
                  </a:lnTo>
                  <a:lnTo>
                    <a:pt x="416534" y="291795"/>
                  </a:lnTo>
                  <a:lnTo>
                    <a:pt x="395452" y="289445"/>
                  </a:lnTo>
                  <a:lnTo>
                    <a:pt x="377266" y="282409"/>
                  </a:lnTo>
                  <a:lnTo>
                    <a:pt x="362178" y="270675"/>
                  </a:lnTo>
                  <a:lnTo>
                    <a:pt x="350405" y="254241"/>
                  </a:lnTo>
                  <a:lnTo>
                    <a:pt x="288734" y="290893"/>
                  </a:lnTo>
                  <a:lnTo>
                    <a:pt x="310870" y="321564"/>
                  </a:lnTo>
                  <a:lnTo>
                    <a:pt x="339839" y="342849"/>
                  </a:lnTo>
                  <a:lnTo>
                    <a:pt x="374764" y="355244"/>
                  </a:lnTo>
                  <a:lnTo>
                    <a:pt x="414743" y="359270"/>
                  </a:lnTo>
                  <a:lnTo>
                    <a:pt x="466051" y="350964"/>
                  </a:lnTo>
                  <a:lnTo>
                    <a:pt x="507466" y="327037"/>
                  </a:lnTo>
                  <a:lnTo>
                    <a:pt x="535139" y="288950"/>
                  </a:lnTo>
                  <a:lnTo>
                    <a:pt x="545223" y="238175"/>
                  </a:lnTo>
                  <a:close/>
                </a:path>
                <a:path w="932180" h="359410">
                  <a:moveTo>
                    <a:pt x="723988" y="80873"/>
                  </a:moveTo>
                  <a:lnTo>
                    <a:pt x="718426" y="53174"/>
                  </a:lnTo>
                  <a:lnTo>
                    <a:pt x="717791" y="49974"/>
                  </a:lnTo>
                  <a:lnTo>
                    <a:pt x="700862" y="24688"/>
                  </a:lnTo>
                  <a:lnTo>
                    <a:pt x="675741" y="7620"/>
                  </a:lnTo>
                  <a:lnTo>
                    <a:pt x="672604" y="6985"/>
                  </a:lnTo>
                  <a:lnTo>
                    <a:pt x="672604" y="80873"/>
                  </a:lnTo>
                  <a:lnTo>
                    <a:pt x="670407" y="91363"/>
                  </a:lnTo>
                  <a:lnTo>
                    <a:pt x="664451" y="100037"/>
                  </a:lnTo>
                  <a:lnTo>
                    <a:pt x="655650" y="105956"/>
                  </a:lnTo>
                  <a:lnTo>
                    <a:pt x="644906" y="108140"/>
                  </a:lnTo>
                  <a:lnTo>
                    <a:pt x="634161" y="105956"/>
                  </a:lnTo>
                  <a:lnTo>
                    <a:pt x="625348" y="100037"/>
                  </a:lnTo>
                  <a:lnTo>
                    <a:pt x="619379" y="91363"/>
                  </a:lnTo>
                  <a:lnTo>
                    <a:pt x="617194" y="80873"/>
                  </a:lnTo>
                  <a:lnTo>
                    <a:pt x="619379" y="70142"/>
                  </a:lnTo>
                  <a:lnTo>
                    <a:pt x="625348" y="61328"/>
                  </a:lnTo>
                  <a:lnTo>
                    <a:pt x="634161" y="55372"/>
                  </a:lnTo>
                  <a:lnTo>
                    <a:pt x="644906" y="53174"/>
                  </a:lnTo>
                  <a:lnTo>
                    <a:pt x="655650" y="55372"/>
                  </a:lnTo>
                  <a:lnTo>
                    <a:pt x="664451" y="61328"/>
                  </a:lnTo>
                  <a:lnTo>
                    <a:pt x="670407" y="70142"/>
                  </a:lnTo>
                  <a:lnTo>
                    <a:pt x="672604" y="80873"/>
                  </a:lnTo>
                  <a:lnTo>
                    <a:pt x="672604" y="6985"/>
                  </a:lnTo>
                  <a:lnTo>
                    <a:pt x="614070" y="7620"/>
                  </a:lnTo>
                  <a:lnTo>
                    <a:pt x="572008" y="49974"/>
                  </a:lnTo>
                  <a:lnTo>
                    <a:pt x="565810" y="80873"/>
                  </a:lnTo>
                  <a:lnTo>
                    <a:pt x="572008" y="111518"/>
                  </a:lnTo>
                  <a:lnTo>
                    <a:pt x="588937" y="136677"/>
                  </a:lnTo>
                  <a:lnTo>
                    <a:pt x="614070" y="153708"/>
                  </a:lnTo>
                  <a:lnTo>
                    <a:pt x="644906" y="159969"/>
                  </a:lnTo>
                  <a:lnTo>
                    <a:pt x="675741" y="153708"/>
                  </a:lnTo>
                  <a:lnTo>
                    <a:pt x="700862" y="136677"/>
                  </a:lnTo>
                  <a:lnTo>
                    <a:pt x="717791" y="111518"/>
                  </a:lnTo>
                  <a:lnTo>
                    <a:pt x="718464" y="108140"/>
                  </a:lnTo>
                  <a:lnTo>
                    <a:pt x="723988" y="80873"/>
                  </a:lnTo>
                  <a:close/>
                </a:path>
                <a:path w="932180" h="359410">
                  <a:moveTo>
                    <a:pt x="892454" y="5359"/>
                  </a:moveTo>
                  <a:lnTo>
                    <a:pt x="832142" y="5359"/>
                  </a:lnTo>
                  <a:lnTo>
                    <a:pt x="604253" y="355257"/>
                  </a:lnTo>
                  <a:lnTo>
                    <a:pt x="664997" y="355257"/>
                  </a:lnTo>
                  <a:lnTo>
                    <a:pt x="892454" y="5359"/>
                  </a:lnTo>
                  <a:close/>
                </a:path>
                <a:path w="932180" h="359410">
                  <a:moveTo>
                    <a:pt x="931773" y="278384"/>
                  </a:moveTo>
                  <a:lnTo>
                    <a:pt x="908659" y="222186"/>
                  </a:lnTo>
                  <a:lnTo>
                    <a:pt x="880402" y="204482"/>
                  </a:lnTo>
                  <a:lnTo>
                    <a:pt x="880402" y="278384"/>
                  </a:lnTo>
                  <a:lnTo>
                    <a:pt x="878205" y="288874"/>
                  </a:lnTo>
                  <a:lnTo>
                    <a:pt x="872236" y="297548"/>
                  </a:lnTo>
                  <a:lnTo>
                    <a:pt x="863422" y="303453"/>
                  </a:lnTo>
                  <a:lnTo>
                    <a:pt x="852678" y="305638"/>
                  </a:lnTo>
                  <a:lnTo>
                    <a:pt x="841946" y="303453"/>
                  </a:lnTo>
                  <a:lnTo>
                    <a:pt x="833145" y="297548"/>
                  </a:lnTo>
                  <a:lnTo>
                    <a:pt x="827176" y="288874"/>
                  </a:lnTo>
                  <a:lnTo>
                    <a:pt x="824979" y="278384"/>
                  </a:lnTo>
                  <a:lnTo>
                    <a:pt x="827176" y="267462"/>
                  </a:lnTo>
                  <a:lnTo>
                    <a:pt x="833145" y="258660"/>
                  </a:lnTo>
                  <a:lnTo>
                    <a:pt x="841946" y="252806"/>
                  </a:lnTo>
                  <a:lnTo>
                    <a:pt x="852678" y="250672"/>
                  </a:lnTo>
                  <a:lnTo>
                    <a:pt x="863422" y="252806"/>
                  </a:lnTo>
                  <a:lnTo>
                    <a:pt x="872236" y="258660"/>
                  </a:lnTo>
                  <a:lnTo>
                    <a:pt x="878205" y="267462"/>
                  </a:lnTo>
                  <a:lnTo>
                    <a:pt x="880402" y="278384"/>
                  </a:lnTo>
                  <a:lnTo>
                    <a:pt x="880402" y="204482"/>
                  </a:lnTo>
                  <a:lnTo>
                    <a:pt x="821855" y="205105"/>
                  </a:lnTo>
                  <a:lnTo>
                    <a:pt x="779805" y="247484"/>
                  </a:lnTo>
                  <a:lnTo>
                    <a:pt x="773607" y="278384"/>
                  </a:lnTo>
                  <a:lnTo>
                    <a:pt x="779805" y="308965"/>
                  </a:lnTo>
                  <a:lnTo>
                    <a:pt x="796721" y="333959"/>
                  </a:lnTo>
                  <a:lnTo>
                    <a:pt x="821855" y="350837"/>
                  </a:lnTo>
                  <a:lnTo>
                    <a:pt x="852678" y="357035"/>
                  </a:lnTo>
                  <a:lnTo>
                    <a:pt x="883513" y="350837"/>
                  </a:lnTo>
                  <a:lnTo>
                    <a:pt x="908659" y="333959"/>
                  </a:lnTo>
                  <a:lnTo>
                    <a:pt x="925576" y="308965"/>
                  </a:lnTo>
                  <a:lnTo>
                    <a:pt x="926249" y="305638"/>
                  </a:lnTo>
                  <a:lnTo>
                    <a:pt x="931773" y="2783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/>
          <p:nvPr/>
        </p:nvSpPr>
        <p:spPr>
          <a:xfrm>
            <a:off x="13925314" y="6688246"/>
            <a:ext cx="1184275" cy="302260"/>
          </a:xfrm>
          <a:custGeom>
            <a:avLst/>
            <a:gdLst/>
            <a:ahLst/>
            <a:cxnLst/>
            <a:rect l="l" t="t" r="r" b="b"/>
            <a:pathLst>
              <a:path w="1184275" h="302259">
                <a:moveTo>
                  <a:pt x="1183974" y="0"/>
                </a:moveTo>
                <a:lnTo>
                  <a:pt x="0" y="0"/>
                </a:lnTo>
                <a:lnTo>
                  <a:pt x="0" y="302032"/>
                </a:lnTo>
                <a:lnTo>
                  <a:pt x="1183974" y="302032"/>
                </a:lnTo>
                <a:lnTo>
                  <a:pt x="1183974" y="0"/>
                </a:lnTo>
                <a:close/>
              </a:path>
            </a:pathLst>
          </a:custGeom>
          <a:solidFill>
            <a:srgbClr val="FDC4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4224953" y="6206089"/>
            <a:ext cx="643255" cy="358140"/>
          </a:xfrm>
          <a:custGeom>
            <a:avLst/>
            <a:gdLst/>
            <a:ahLst/>
            <a:cxnLst/>
            <a:rect l="l" t="t" r="r" b="b"/>
            <a:pathLst>
              <a:path w="643255" h="358140">
                <a:moveTo>
                  <a:pt x="256489" y="236829"/>
                </a:moveTo>
                <a:lnTo>
                  <a:pt x="247573" y="188264"/>
                </a:lnTo>
                <a:lnTo>
                  <a:pt x="223380" y="153314"/>
                </a:lnTo>
                <a:lnTo>
                  <a:pt x="187693" y="132194"/>
                </a:lnTo>
                <a:lnTo>
                  <a:pt x="144335" y="125107"/>
                </a:lnTo>
                <a:lnTo>
                  <a:pt x="126949" y="126606"/>
                </a:lnTo>
                <a:lnTo>
                  <a:pt x="110832" y="131038"/>
                </a:lnTo>
                <a:lnTo>
                  <a:pt x="95707" y="138315"/>
                </a:lnTo>
                <a:lnTo>
                  <a:pt x="81330" y="148348"/>
                </a:lnTo>
                <a:lnTo>
                  <a:pt x="92506" y="69710"/>
                </a:lnTo>
                <a:lnTo>
                  <a:pt x="240855" y="69710"/>
                </a:lnTo>
                <a:lnTo>
                  <a:pt x="240855" y="4013"/>
                </a:lnTo>
                <a:lnTo>
                  <a:pt x="34861" y="4013"/>
                </a:lnTo>
                <a:lnTo>
                  <a:pt x="9385" y="181419"/>
                </a:lnTo>
                <a:lnTo>
                  <a:pt x="77317" y="209105"/>
                </a:lnTo>
                <a:lnTo>
                  <a:pt x="88430" y="200240"/>
                </a:lnTo>
                <a:lnTo>
                  <a:pt x="100545" y="193814"/>
                </a:lnTo>
                <a:lnTo>
                  <a:pt x="113004" y="189890"/>
                </a:lnTo>
                <a:lnTo>
                  <a:pt x="125120" y="188569"/>
                </a:lnTo>
                <a:lnTo>
                  <a:pt x="149923" y="192239"/>
                </a:lnTo>
                <a:lnTo>
                  <a:pt x="168300" y="202526"/>
                </a:lnTo>
                <a:lnTo>
                  <a:pt x="179730" y="218351"/>
                </a:lnTo>
                <a:lnTo>
                  <a:pt x="183654" y="238620"/>
                </a:lnTo>
                <a:lnTo>
                  <a:pt x="179387" y="260477"/>
                </a:lnTo>
                <a:lnTo>
                  <a:pt x="167627" y="276758"/>
                </a:lnTo>
                <a:lnTo>
                  <a:pt x="149910" y="286931"/>
                </a:lnTo>
                <a:lnTo>
                  <a:pt x="127800" y="290449"/>
                </a:lnTo>
                <a:lnTo>
                  <a:pt x="106730" y="288099"/>
                </a:lnTo>
                <a:lnTo>
                  <a:pt x="88544" y="281063"/>
                </a:lnTo>
                <a:lnTo>
                  <a:pt x="73444" y="269328"/>
                </a:lnTo>
                <a:lnTo>
                  <a:pt x="61671" y="252895"/>
                </a:lnTo>
                <a:lnTo>
                  <a:pt x="0" y="289547"/>
                </a:lnTo>
                <a:lnTo>
                  <a:pt x="22148" y="320217"/>
                </a:lnTo>
                <a:lnTo>
                  <a:pt x="51117" y="341503"/>
                </a:lnTo>
                <a:lnTo>
                  <a:pt x="86029" y="353898"/>
                </a:lnTo>
                <a:lnTo>
                  <a:pt x="126022" y="357924"/>
                </a:lnTo>
                <a:lnTo>
                  <a:pt x="177317" y="349618"/>
                </a:lnTo>
                <a:lnTo>
                  <a:pt x="218732" y="325691"/>
                </a:lnTo>
                <a:lnTo>
                  <a:pt x="246418" y="287604"/>
                </a:lnTo>
                <a:lnTo>
                  <a:pt x="256489" y="236829"/>
                </a:lnTo>
                <a:close/>
              </a:path>
              <a:path w="643255" h="358140">
                <a:moveTo>
                  <a:pt x="435254" y="79527"/>
                </a:moveTo>
                <a:lnTo>
                  <a:pt x="412140" y="23342"/>
                </a:lnTo>
                <a:lnTo>
                  <a:pt x="383870" y="5638"/>
                </a:lnTo>
                <a:lnTo>
                  <a:pt x="383870" y="79527"/>
                </a:lnTo>
                <a:lnTo>
                  <a:pt x="381685" y="90017"/>
                </a:lnTo>
                <a:lnTo>
                  <a:pt x="375729" y="98691"/>
                </a:lnTo>
                <a:lnTo>
                  <a:pt x="366915" y="104609"/>
                </a:lnTo>
                <a:lnTo>
                  <a:pt x="356184" y="106794"/>
                </a:lnTo>
                <a:lnTo>
                  <a:pt x="345440" y="104609"/>
                </a:lnTo>
                <a:lnTo>
                  <a:pt x="336626" y="98691"/>
                </a:lnTo>
                <a:lnTo>
                  <a:pt x="330657" y="90017"/>
                </a:lnTo>
                <a:lnTo>
                  <a:pt x="328460" y="79527"/>
                </a:lnTo>
                <a:lnTo>
                  <a:pt x="330657" y="68795"/>
                </a:lnTo>
                <a:lnTo>
                  <a:pt x="336626" y="59982"/>
                </a:lnTo>
                <a:lnTo>
                  <a:pt x="345440" y="54025"/>
                </a:lnTo>
                <a:lnTo>
                  <a:pt x="356184" y="51828"/>
                </a:lnTo>
                <a:lnTo>
                  <a:pt x="366915" y="54025"/>
                </a:lnTo>
                <a:lnTo>
                  <a:pt x="375729" y="59982"/>
                </a:lnTo>
                <a:lnTo>
                  <a:pt x="381685" y="68795"/>
                </a:lnTo>
                <a:lnTo>
                  <a:pt x="383870" y="79527"/>
                </a:lnTo>
                <a:lnTo>
                  <a:pt x="383870" y="5638"/>
                </a:lnTo>
                <a:lnTo>
                  <a:pt x="325348" y="6273"/>
                </a:lnTo>
                <a:lnTo>
                  <a:pt x="283286" y="48628"/>
                </a:lnTo>
                <a:lnTo>
                  <a:pt x="277075" y="79527"/>
                </a:lnTo>
                <a:lnTo>
                  <a:pt x="283286" y="110172"/>
                </a:lnTo>
                <a:lnTo>
                  <a:pt x="300202" y="135331"/>
                </a:lnTo>
                <a:lnTo>
                  <a:pt x="325348" y="152361"/>
                </a:lnTo>
                <a:lnTo>
                  <a:pt x="356184" y="158623"/>
                </a:lnTo>
                <a:lnTo>
                  <a:pt x="387007" y="152361"/>
                </a:lnTo>
                <a:lnTo>
                  <a:pt x="412140" y="135331"/>
                </a:lnTo>
                <a:lnTo>
                  <a:pt x="429056" y="110172"/>
                </a:lnTo>
                <a:lnTo>
                  <a:pt x="429742" y="106794"/>
                </a:lnTo>
                <a:lnTo>
                  <a:pt x="435254" y="79527"/>
                </a:lnTo>
                <a:close/>
              </a:path>
              <a:path w="643255" h="358140">
                <a:moveTo>
                  <a:pt x="603732" y="4013"/>
                </a:moveTo>
                <a:lnTo>
                  <a:pt x="543407" y="4013"/>
                </a:lnTo>
                <a:lnTo>
                  <a:pt x="315518" y="353910"/>
                </a:lnTo>
                <a:lnTo>
                  <a:pt x="376275" y="353910"/>
                </a:lnTo>
                <a:lnTo>
                  <a:pt x="603732" y="4013"/>
                </a:lnTo>
                <a:close/>
              </a:path>
              <a:path w="643255" h="358140">
                <a:moveTo>
                  <a:pt x="643051" y="277037"/>
                </a:moveTo>
                <a:lnTo>
                  <a:pt x="637489" y="249326"/>
                </a:lnTo>
                <a:lnTo>
                  <a:pt x="636854" y="246138"/>
                </a:lnTo>
                <a:lnTo>
                  <a:pt x="619925" y="220840"/>
                </a:lnTo>
                <a:lnTo>
                  <a:pt x="594791" y="203771"/>
                </a:lnTo>
                <a:lnTo>
                  <a:pt x="591667" y="203136"/>
                </a:lnTo>
                <a:lnTo>
                  <a:pt x="591667" y="277037"/>
                </a:lnTo>
                <a:lnTo>
                  <a:pt x="589470" y="287528"/>
                </a:lnTo>
                <a:lnTo>
                  <a:pt x="583514" y="296202"/>
                </a:lnTo>
                <a:lnTo>
                  <a:pt x="574687" y="302107"/>
                </a:lnTo>
                <a:lnTo>
                  <a:pt x="563956" y="304292"/>
                </a:lnTo>
                <a:lnTo>
                  <a:pt x="553224" y="302107"/>
                </a:lnTo>
                <a:lnTo>
                  <a:pt x="544410" y="296202"/>
                </a:lnTo>
                <a:lnTo>
                  <a:pt x="538454" y="287528"/>
                </a:lnTo>
                <a:lnTo>
                  <a:pt x="536257" y="277037"/>
                </a:lnTo>
                <a:lnTo>
                  <a:pt x="538454" y="266115"/>
                </a:lnTo>
                <a:lnTo>
                  <a:pt x="544410" y="257314"/>
                </a:lnTo>
                <a:lnTo>
                  <a:pt x="553224" y="251460"/>
                </a:lnTo>
                <a:lnTo>
                  <a:pt x="563956" y="249326"/>
                </a:lnTo>
                <a:lnTo>
                  <a:pt x="574687" y="251460"/>
                </a:lnTo>
                <a:lnTo>
                  <a:pt x="583514" y="257314"/>
                </a:lnTo>
                <a:lnTo>
                  <a:pt x="589470" y="266115"/>
                </a:lnTo>
                <a:lnTo>
                  <a:pt x="591667" y="277037"/>
                </a:lnTo>
                <a:lnTo>
                  <a:pt x="591667" y="203136"/>
                </a:lnTo>
                <a:lnTo>
                  <a:pt x="533120" y="203771"/>
                </a:lnTo>
                <a:lnTo>
                  <a:pt x="491070" y="246138"/>
                </a:lnTo>
                <a:lnTo>
                  <a:pt x="484873" y="277037"/>
                </a:lnTo>
                <a:lnTo>
                  <a:pt x="491070" y="307619"/>
                </a:lnTo>
                <a:lnTo>
                  <a:pt x="507987" y="332613"/>
                </a:lnTo>
                <a:lnTo>
                  <a:pt x="533120" y="349491"/>
                </a:lnTo>
                <a:lnTo>
                  <a:pt x="563956" y="355688"/>
                </a:lnTo>
                <a:lnTo>
                  <a:pt x="594791" y="349491"/>
                </a:lnTo>
                <a:lnTo>
                  <a:pt x="619925" y="332613"/>
                </a:lnTo>
                <a:lnTo>
                  <a:pt x="636854" y="307619"/>
                </a:lnTo>
                <a:lnTo>
                  <a:pt x="637527" y="304292"/>
                </a:lnTo>
                <a:lnTo>
                  <a:pt x="643051" y="277037"/>
                </a:lnTo>
                <a:close/>
              </a:path>
            </a:pathLst>
          </a:custGeom>
          <a:solidFill>
            <a:srgbClr val="FDC4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5248791" y="6386224"/>
            <a:ext cx="1184275" cy="604520"/>
          </a:xfrm>
          <a:custGeom>
            <a:avLst/>
            <a:gdLst/>
            <a:ahLst/>
            <a:cxnLst/>
            <a:rect l="l" t="t" r="r" b="b"/>
            <a:pathLst>
              <a:path w="1184275" h="604520">
                <a:moveTo>
                  <a:pt x="1183974" y="0"/>
                </a:moveTo>
                <a:lnTo>
                  <a:pt x="0" y="0"/>
                </a:lnTo>
                <a:lnTo>
                  <a:pt x="0" y="604054"/>
                </a:lnTo>
                <a:lnTo>
                  <a:pt x="1183974" y="604054"/>
                </a:lnTo>
                <a:lnTo>
                  <a:pt x="1183974" y="0"/>
                </a:lnTo>
                <a:close/>
              </a:path>
            </a:pathLst>
          </a:custGeom>
          <a:solidFill>
            <a:srgbClr val="EC66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5362938" y="5896131"/>
            <a:ext cx="178435" cy="350520"/>
          </a:xfrm>
          <a:custGeom>
            <a:avLst/>
            <a:gdLst/>
            <a:ahLst/>
            <a:cxnLst/>
            <a:rect l="l" t="t" r="r" b="b"/>
            <a:pathLst>
              <a:path w="178434" h="350520">
                <a:moveTo>
                  <a:pt x="178287" y="0"/>
                </a:moveTo>
                <a:lnTo>
                  <a:pt x="118865" y="0"/>
                </a:lnTo>
                <a:lnTo>
                  <a:pt x="0" y="69715"/>
                </a:lnTo>
                <a:lnTo>
                  <a:pt x="32166" y="128247"/>
                </a:lnTo>
                <a:lnTo>
                  <a:pt x="105902" y="86248"/>
                </a:lnTo>
                <a:lnTo>
                  <a:pt x="105902" y="349895"/>
                </a:lnTo>
                <a:lnTo>
                  <a:pt x="178287" y="349895"/>
                </a:lnTo>
                <a:lnTo>
                  <a:pt x="178287" y="0"/>
                </a:lnTo>
                <a:close/>
              </a:path>
            </a:pathLst>
          </a:custGeom>
          <a:solidFill>
            <a:srgbClr val="EC66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5593759" y="5890786"/>
            <a:ext cx="688975" cy="360045"/>
          </a:xfrm>
          <a:custGeom>
            <a:avLst/>
            <a:gdLst/>
            <a:ahLst/>
            <a:cxnLst/>
            <a:rect l="l" t="t" r="r" b="b"/>
            <a:pathLst>
              <a:path w="688975" h="360045">
                <a:moveTo>
                  <a:pt x="299808" y="178282"/>
                </a:moveTo>
                <a:lnTo>
                  <a:pt x="295668" y="132969"/>
                </a:lnTo>
                <a:lnTo>
                  <a:pt x="283260" y="90957"/>
                </a:lnTo>
                <a:lnTo>
                  <a:pt x="262547" y="54457"/>
                </a:lnTo>
                <a:lnTo>
                  <a:pt x="233540" y="25666"/>
                </a:lnTo>
                <a:lnTo>
                  <a:pt x="226441" y="22085"/>
                </a:lnTo>
                <a:lnTo>
                  <a:pt x="226441" y="178282"/>
                </a:lnTo>
                <a:lnTo>
                  <a:pt x="226441" y="180073"/>
                </a:lnTo>
                <a:lnTo>
                  <a:pt x="222326" y="216115"/>
                </a:lnTo>
                <a:lnTo>
                  <a:pt x="208889" y="252018"/>
                </a:lnTo>
                <a:lnTo>
                  <a:pt x="185064" y="279222"/>
                </a:lnTo>
                <a:lnTo>
                  <a:pt x="149682" y="290004"/>
                </a:lnTo>
                <a:lnTo>
                  <a:pt x="114287" y="279222"/>
                </a:lnTo>
                <a:lnTo>
                  <a:pt x="90462" y="252018"/>
                </a:lnTo>
                <a:lnTo>
                  <a:pt x="77025" y="216115"/>
                </a:lnTo>
                <a:lnTo>
                  <a:pt x="72910" y="180073"/>
                </a:lnTo>
                <a:lnTo>
                  <a:pt x="72910" y="178282"/>
                </a:lnTo>
                <a:lnTo>
                  <a:pt x="77025" y="142595"/>
                </a:lnTo>
                <a:lnTo>
                  <a:pt x="90462" y="106972"/>
                </a:lnTo>
                <a:lnTo>
                  <a:pt x="114287" y="79971"/>
                </a:lnTo>
                <a:lnTo>
                  <a:pt x="149682" y="69265"/>
                </a:lnTo>
                <a:lnTo>
                  <a:pt x="185064" y="79971"/>
                </a:lnTo>
                <a:lnTo>
                  <a:pt x="208889" y="106972"/>
                </a:lnTo>
                <a:lnTo>
                  <a:pt x="222326" y="142595"/>
                </a:lnTo>
                <a:lnTo>
                  <a:pt x="226441" y="178282"/>
                </a:lnTo>
                <a:lnTo>
                  <a:pt x="226441" y="22085"/>
                </a:lnTo>
                <a:lnTo>
                  <a:pt x="196215" y="6781"/>
                </a:lnTo>
                <a:lnTo>
                  <a:pt x="150571" y="0"/>
                </a:lnTo>
                <a:lnTo>
                  <a:pt x="103886" y="6908"/>
                </a:lnTo>
                <a:lnTo>
                  <a:pt x="66052" y="26123"/>
                </a:lnTo>
                <a:lnTo>
                  <a:pt x="36906" y="55346"/>
                </a:lnTo>
                <a:lnTo>
                  <a:pt x="16294" y="92278"/>
                </a:lnTo>
                <a:lnTo>
                  <a:pt x="4038" y="134620"/>
                </a:lnTo>
                <a:lnTo>
                  <a:pt x="152" y="178282"/>
                </a:lnTo>
                <a:lnTo>
                  <a:pt x="76" y="179197"/>
                </a:lnTo>
                <a:lnTo>
                  <a:pt x="0" y="180073"/>
                </a:lnTo>
                <a:lnTo>
                  <a:pt x="3949" y="225348"/>
                </a:lnTo>
                <a:lnTo>
                  <a:pt x="15951" y="267563"/>
                </a:lnTo>
                <a:lnTo>
                  <a:pt x="36245" y="304419"/>
                </a:lnTo>
                <a:lnTo>
                  <a:pt x="65062" y="333603"/>
                </a:lnTo>
                <a:lnTo>
                  <a:pt x="102641" y="352806"/>
                </a:lnTo>
                <a:lnTo>
                  <a:pt x="149225" y="359714"/>
                </a:lnTo>
                <a:lnTo>
                  <a:pt x="194779" y="352806"/>
                </a:lnTo>
                <a:lnTo>
                  <a:pt x="195249" y="352806"/>
                </a:lnTo>
                <a:lnTo>
                  <a:pt x="233146" y="333235"/>
                </a:lnTo>
                <a:lnTo>
                  <a:pt x="262382" y="303695"/>
                </a:lnTo>
                <a:lnTo>
                  <a:pt x="283210" y="266433"/>
                </a:lnTo>
                <a:lnTo>
                  <a:pt x="295668" y="223850"/>
                </a:lnTo>
                <a:lnTo>
                  <a:pt x="299643" y="180073"/>
                </a:lnTo>
                <a:lnTo>
                  <a:pt x="299720" y="179197"/>
                </a:lnTo>
                <a:lnTo>
                  <a:pt x="299808" y="178282"/>
                </a:lnTo>
                <a:close/>
              </a:path>
              <a:path w="688975" h="360045">
                <a:moveTo>
                  <a:pt x="480860" y="80873"/>
                </a:moveTo>
                <a:lnTo>
                  <a:pt x="457746" y="24701"/>
                </a:lnTo>
                <a:lnTo>
                  <a:pt x="429475" y="6985"/>
                </a:lnTo>
                <a:lnTo>
                  <a:pt x="429475" y="80873"/>
                </a:lnTo>
                <a:lnTo>
                  <a:pt x="427291" y="91363"/>
                </a:lnTo>
                <a:lnTo>
                  <a:pt x="421335" y="100050"/>
                </a:lnTo>
                <a:lnTo>
                  <a:pt x="412521" y="105956"/>
                </a:lnTo>
                <a:lnTo>
                  <a:pt x="401789" y="108140"/>
                </a:lnTo>
                <a:lnTo>
                  <a:pt x="391045" y="105956"/>
                </a:lnTo>
                <a:lnTo>
                  <a:pt x="382219" y="100050"/>
                </a:lnTo>
                <a:lnTo>
                  <a:pt x="376262" y="91363"/>
                </a:lnTo>
                <a:lnTo>
                  <a:pt x="374065" y="80873"/>
                </a:lnTo>
                <a:lnTo>
                  <a:pt x="376262" y="70142"/>
                </a:lnTo>
                <a:lnTo>
                  <a:pt x="382219" y="61328"/>
                </a:lnTo>
                <a:lnTo>
                  <a:pt x="391045" y="55372"/>
                </a:lnTo>
                <a:lnTo>
                  <a:pt x="401789" y="53187"/>
                </a:lnTo>
                <a:lnTo>
                  <a:pt x="412521" y="55372"/>
                </a:lnTo>
                <a:lnTo>
                  <a:pt x="421335" y="61328"/>
                </a:lnTo>
                <a:lnTo>
                  <a:pt x="427291" y="70142"/>
                </a:lnTo>
                <a:lnTo>
                  <a:pt x="429475" y="80873"/>
                </a:lnTo>
                <a:lnTo>
                  <a:pt x="429475" y="6985"/>
                </a:lnTo>
                <a:lnTo>
                  <a:pt x="370954" y="7620"/>
                </a:lnTo>
                <a:lnTo>
                  <a:pt x="328891" y="49974"/>
                </a:lnTo>
                <a:lnTo>
                  <a:pt x="322681" y="80873"/>
                </a:lnTo>
                <a:lnTo>
                  <a:pt x="328891" y="111518"/>
                </a:lnTo>
                <a:lnTo>
                  <a:pt x="345821" y="136677"/>
                </a:lnTo>
                <a:lnTo>
                  <a:pt x="370954" y="153708"/>
                </a:lnTo>
                <a:lnTo>
                  <a:pt x="401789" y="159981"/>
                </a:lnTo>
                <a:lnTo>
                  <a:pt x="432612" y="153708"/>
                </a:lnTo>
                <a:lnTo>
                  <a:pt x="457746" y="136677"/>
                </a:lnTo>
                <a:lnTo>
                  <a:pt x="474662" y="111518"/>
                </a:lnTo>
                <a:lnTo>
                  <a:pt x="475348" y="108140"/>
                </a:lnTo>
                <a:lnTo>
                  <a:pt x="480860" y="80873"/>
                </a:lnTo>
                <a:close/>
              </a:path>
              <a:path w="688975" h="360045">
                <a:moveTo>
                  <a:pt x="649338" y="5359"/>
                </a:moveTo>
                <a:lnTo>
                  <a:pt x="589013" y="5359"/>
                </a:lnTo>
                <a:lnTo>
                  <a:pt x="361124" y="355257"/>
                </a:lnTo>
                <a:lnTo>
                  <a:pt x="421881" y="355257"/>
                </a:lnTo>
                <a:lnTo>
                  <a:pt x="649338" y="5359"/>
                </a:lnTo>
                <a:close/>
              </a:path>
              <a:path w="688975" h="360045">
                <a:moveTo>
                  <a:pt x="688657" y="278396"/>
                </a:moveTo>
                <a:lnTo>
                  <a:pt x="683094" y="250672"/>
                </a:lnTo>
                <a:lnTo>
                  <a:pt x="682459" y="247484"/>
                </a:lnTo>
                <a:lnTo>
                  <a:pt x="665530" y="222199"/>
                </a:lnTo>
                <a:lnTo>
                  <a:pt x="640397" y="205117"/>
                </a:lnTo>
                <a:lnTo>
                  <a:pt x="637273" y="204482"/>
                </a:lnTo>
                <a:lnTo>
                  <a:pt x="637273" y="278396"/>
                </a:lnTo>
                <a:lnTo>
                  <a:pt x="635076" y="288874"/>
                </a:lnTo>
                <a:lnTo>
                  <a:pt x="629119" y="297548"/>
                </a:lnTo>
                <a:lnTo>
                  <a:pt x="620293" y="303453"/>
                </a:lnTo>
                <a:lnTo>
                  <a:pt x="609561" y="305638"/>
                </a:lnTo>
                <a:lnTo>
                  <a:pt x="598830" y="303453"/>
                </a:lnTo>
                <a:lnTo>
                  <a:pt x="590016" y="297548"/>
                </a:lnTo>
                <a:lnTo>
                  <a:pt x="584060" y="288874"/>
                </a:lnTo>
                <a:lnTo>
                  <a:pt x="581863" y="278396"/>
                </a:lnTo>
                <a:lnTo>
                  <a:pt x="584060" y="267462"/>
                </a:lnTo>
                <a:lnTo>
                  <a:pt x="590016" y="258660"/>
                </a:lnTo>
                <a:lnTo>
                  <a:pt x="598830" y="252806"/>
                </a:lnTo>
                <a:lnTo>
                  <a:pt x="609561" y="250672"/>
                </a:lnTo>
                <a:lnTo>
                  <a:pt x="620293" y="252806"/>
                </a:lnTo>
                <a:lnTo>
                  <a:pt x="629119" y="258660"/>
                </a:lnTo>
                <a:lnTo>
                  <a:pt x="635076" y="267462"/>
                </a:lnTo>
                <a:lnTo>
                  <a:pt x="637273" y="278396"/>
                </a:lnTo>
                <a:lnTo>
                  <a:pt x="637273" y="204482"/>
                </a:lnTo>
                <a:lnTo>
                  <a:pt x="578726" y="205117"/>
                </a:lnTo>
                <a:lnTo>
                  <a:pt x="536676" y="247484"/>
                </a:lnTo>
                <a:lnTo>
                  <a:pt x="530479" y="278396"/>
                </a:lnTo>
                <a:lnTo>
                  <a:pt x="536676" y="308965"/>
                </a:lnTo>
                <a:lnTo>
                  <a:pt x="553605" y="333971"/>
                </a:lnTo>
                <a:lnTo>
                  <a:pt x="578726" y="350850"/>
                </a:lnTo>
                <a:lnTo>
                  <a:pt x="609561" y="357035"/>
                </a:lnTo>
                <a:lnTo>
                  <a:pt x="640397" y="350850"/>
                </a:lnTo>
                <a:lnTo>
                  <a:pt x="665530" y="333971"/>
                </a:lnTo>
                <a:lnTo>
                  <a:pt x="682459" y="308965"/>
                </a:lnTo>
                <a:lnTo>
                  <a:pt x="683133" y="305638"/>
                </a:lnTo>
                <a:lnTo>
                  <a:pt x="688657" y="278396"/>
                </a:lnTo>
                <a:close/>
              </a:path>
            </a:pathLst>
          </a:custGeom>
          <a:solidFill>
            <a:srgbClr val="EC66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6652989" y="6809059"/>
            <a:ext cx="1184275" cy="181610"/>
          </a:xfrm>
          <a:custGeom>
            <a:avLst/>
            <a:gdLst/>
            <a:ahLst/>
            <a:cxnLst/>
            <a:rect l="l" t="t" r="r" b="b"/>
            <a:pathLst>
              <a:path w="1184275" h="181609">
                <a:moveTo>
                  <a:pt x="1183974" y="0"/>
                </a:moveTo>
                <a:lnTo>
                  <a:pt x="0" y="0"/>
                </a:lnTo>
                <a:lnTo>
                  <a:pt x="0" y="181219"/>
                </a:lnTo>
                <a:lnTo>
                  <a:pt x="1183974" y="181219"/>
                </a:lnTo>
                <a:lnTo>
                  <a:pt x="1183974" y="0"/>
                </a:lnTo>
                <a:close/>
              </a:path>
            </a:pathLst>
          </a:custGeom>
          <a:solidFill>
            <a:srgbClr val="FDC4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6941266" y="6316147"/>
            <a:ext cx="649605" cy="360680"/>
          </a:xfrm>
          <a:custGeom>
            <a:avLst/>
            <a:gdLst/>
            <a:ahLst/>
            <a:cxnLst/>
            <a:rect l="l" t="t" r="r" b="b"/>
            <a:pathLst>
              <a:path w="649605" h="360679">
                <a:moveTo>
                  <a:pt x="257390" y="254711"/>
                </a:moveTo>
                <a:lnTo>
                  <a:pt x="254393" y="228511"/>
                </a:lnTo>
                <a:lnTo>
                  <a:pt x="244881" y="206667"/>
                </a:lnTo>
                <a:lnTo>
                  <a:pt x="227977" y="188849"/>
                </a:lnTo>
                <a:lnTo>
                  <a:pt x="202882" y="174726"/>
                </a:lnTo>
                <a:lnTo>
                  <a:pt x="202882" y="174269"/>
                </a:lnTo>
                <a:lnTo>
                  <a:pt x="222034" y="161620"/>
                </a:lnTo>
                <a:lnTo>
                  <a:pt x="237172" y="145453"/>
                </a:lnTo>
                <a:lnTo>
                  <a:pt x="247116" y="125260"/>
                </a:lnTo>
                <a:lnTo>
                  <a:pt x="250685" y="100545"/>
                </a:lnTo>
                <a:lnTo>
                  <a:pt x="241884" y="59385"/>
                </a:lnTo>
                <a:lnTo>
                  <a:pt x="217170" y="27647"/>
                </a:lnTo>
                <a:lnTo>
                  <a:pt x="179057" y="7226"/>
                </a:lnTo>
                <a:lnTo>
                  <a:pt x="130035" y="0"/>
                </a:lnTo>
                <a:lnTo>
                  <a:pt x="89255" y="4889"/>
                </a:lnTo>
                <a:lnTo>
                  <a:pt x="53797" y="19329"/>
                </a:lnTo>
                <a:lnTo>
                  <a:pt x="25285" y="42976"/>
                </a:lnTo>
                <a:lnTo>
                  <a:pt x="5359" y="75514"/>
                </a:lnTo>
                <a:lnTo>
                  <a:pt x="70154" y="106349"/>
                </a:lnTo>
                <a:lnTo>
                  <a:pt x="80670" y="89141"/>
                </a:lnTo>
                <a:lnTo>
                  <a:pt x="93903" y="77012"/>
                </a:lnTo>
                <a:lnTo>
                  <a:pt x="109562" y="69837"/>
                </a:lnTo>
                <a:lnTo>
                  <a:pt x="127355" y="67462"/>
                </a:lnTo>
                <a:lnTo>
                  <a:pt x="148818" y="70383"/>
                </a:lnTo>
                <a:lnTo>
                  <a:pt x="164668" y="78409"/>
                </a:lnTo>
                <a:lnTo>
                  <a:pt x="174485" y="90462"/>
                </a:lnTo>
                <a:lnTo>
                  <a:pt x="177850" y="105460"/>
                </a:lnTo>
                <a:lnTo>
                  <a:pt x="174637" y="121031"/>
                </a:lnTo>
                <a:lnTo>
                  <a:pt x="165176" y="133489"/>
                </a:lnTo>
                <a:lnTo>
                  <a:pt x="149771" y="141770"/>
                </a:lnTo>
                <a:lnTo>
                  <a:pt x="128701" y="144767"/>
                </a:lnTo>
                <a:lnTo>
                  <a:pt x="95631" y="144767"/>
                </a:lnTo>
                <a:lnTo>
                  <a:pt x="95631" y="211797"/>
                </a:lnTo>
                <a:lnTo>
                  <a:pt x="132727" y="211797"/>
                </a:lnTo>
                <a:lnTo>
                  <a:pt x="154127" y="214452"/>
                </a:lnTo>
                <a:lnTo>
                  <a:pt x="170307" y="222300"/>
                </a:lnTo>
                <a:lnTo>
                  <a:pt x="180530" y="235178"/>
                </a:lnTo>
                <a:lnTo>
                  <a:pt x="184099" y="252907"/>
                </a:lnTo>
                <a:lnTo>
                  <a:pt x="180416" y="269443"/>
                </a:lnTo>
                <a:lnTo>
                  <a:pt x="169976" y="282295"/>
                </a:lnTo>
                <a:lnTo>
                  <a:pt x="153758" y="290626"/>
                </a:lnTo>
                <a:lnTo>
                  <a:pt x="132727" y="293585"/>
                </a:lnTo>
                <a:lnTo>
                  <a:pt x="110401" y="290944"/>
                </a:lnTo>
                <a:lnTo>
                  <a:pt x="90881" y="283197"/>
                </a:lnTo>
                <a:lnTo>
                  <a:pt x="74968" y="270586"/>
                </a:lnTo>
                <a:lnTo>
                  <a:pt x="63461" y="253352"/>
                </a:lnTo>
                <a:lnTo>
                  <a:pt x="0" y="285978"/>
                </a:lnTo>
                <a:lnTo>
                  <a:pt x="21031" y="318566"/>
                </a:lnTo>
                <a:lnTo>
                  <a:pt x="50888" y="341896"/>
                </a:lnTo>
                <a:lnTo>
                  <a:pt x="88036" y="355930"/>
                </a:lnTo>
                <a:lnTo>
                  <a:pt x="130937" y="360603"/>
                </a:lnTo>
                <a:lnTo>
                  <a:pt x="181038" y="352666"/>
                </a:lnTo>
                <a:lnTo>
                  <a:pt x="221145" y="330619"/>
                </a:lnTo>
                <a:lnTo>
                  <a:pt x="247751" y="297078"/>
                </a:lnTo>
                <a:lnTo>
                  <a:pt x="257390" y="254711"/>
                </a:lnTo>
                <a:close/>
              </a:path>
              <a:path w="649605" h="360679">
                <a:moveTo>
                  <a:pt x="441375" y="80873"/>
                </a:moveTo>
                <a:lnTo>
                  <a:pt x="435813" y="53174"/>
                </a:lnTo>
                <a:lnTo>
                  <a:pt x="435178" y="49974"/>
                </a:lnTo>
                <a:lnTo>
                  <a:pt x="418261" y="24688"/>
                </a:lnTo>
                <a:lnTo>
                  <a:pt x="393128" y="7620"/>
                </a:lnTo>
                <a:lnTo>
                  <a:pt x="389991" y="6985"/>
                </a:lnTo>
                <a:lnTo>
                  <a:pt x="389991" y="80873"/>
                </a:lnTo>
                <a:lnTo>
                  <a:pt x="387807" y="91363"/>
                </a:lnTo>
                <a:lnTo>
                  <a:pt x="381838" y="100037"/>
                </a:lnTo>
                <a:lnTo>
                  <a:pt x="373037" y="105956"/>
                </a:lnTo>
                <a:lnTo>
                  <a:pt x="362292" y="108140"/>
                </a:lnTo>
                <a:lnTo>
                  <a:pt x="351561" y="105956"/>
                </a:lnTo>
                <a:lnTo>
                  <a:pt x="342747" y="100037"/>
                </a:lnTo>
                <a:lnTo>
                  <a:pt x="336778" y="91363"/>
                </a:lnTo>
                <a:lnTo>
                  <a:pt x="334581" y="80873"/>
                </a:lnTo>
                <a:lnTo>
                  <a:pt x="336778" y="70142"/>
                </a:lnTo>
                <a:lnTo>
                  <a:pt x="342747" y="61328"/>
                </a:lnTo>
                <a:lnTo>
                  <a:pt x="351561" y="55372"/>
                </a:lnTo>
                <a:lnTo>
                  <a:pt x="362292" y="53174"/>
                </a:lnTo>
                <a:lnTo>
                  <a:pt x="373037" y="55372"/>
                </a:lnTo>
                <a:lnTo>
                  <a:pt x="381838" y="61328"/>
                </a:lnTo>
                <a:lnTo>
                  <a:pt x="387807" y="70142"/>
                </a:lnTo>
                <a:lnTo>
                  <a:pt x="389991" y="80873"/>
                </a:lnTo>
                <a:lnTo>
                  <a:pt x="389991" y="6985"/>
                </a:lnTo>
                <a:lnTo>
                  <a:pt x="331470" y="7620"/>
                </a:lnTo>
                <a:lnTo>
                  <a:pt x="289407" y="49974"/>
                </a:lnTo>
                <a:lnTo>
                  <a:pt x="283197" y="80873"/>
                </a:lnTo>
                <a:lnTo>
                  <a:pt x="289407" y="111518"/>
                </a:lnTo>
                <a:lnTo>
                  <a:pt x="306324" y="136677"/>
                </a:lnTo>
                <a:lnTo>
                  <a:pt x="331470" y="153708"/>
                </a:lnTo>
                <a:lnTo>
                  <a:pt x="362292" y="159969"/>
                </a:lnTo>
                <a:lnTo>
                  <a:pt x="393128" y="153708"/>
                </a:lnTo>
                <a:lnTo>
                  <a:pt x="418261" y="136677"/>
                </a:lnTo>
                <a:lnTo>
                  <a:pt x="435178" y="111518"/>
                </a:lnTo>
                <a:lnTo>
                  <a:pt x="435864" y="108140"/>
                </a:lnTo>
                <a:lnTo>
                  <a:pt x="441375" y="80873"/>
                </a:lnTo>
                <a:close/>
              </a:path>
              <a:path w="649605" h="360679">
                <a:moveTo>
                  <a:pt x="609854" y="5359"/>
                </a:moveTo>
                <a:lnTo>
                  <a:pt x="549529" y="5359"/>
                </a:lnTo>
                <a:lnTo>
                  <a:pt x="321640" y="355257"/>
                </a:lnTo>
                <a:lnTo>
                  <a:pt x="382397" y="355257"/>
                </a:lnTo>
                <a:lnTo>
                  <a:pt x="609854" y="5359"/>
                </a:lnTo>
                <a:close/>
              </a:path>
              <a:path w="649605" h="360679">
                <a:moveTo>
                  <a:pt x="649173" y="278384"/>
                </a:moveTo>
                <a:lnTo>
                  <a:pt x="626046" y="222186"/>
                </a:lnTo>
                <a:lnTo>
                  <a:pt x="597789" y="204482"/>
                </a:lnTo>
                <a:lnTo>
                  <a:pt x="597789" y="278384"/>
                </a:lnTo>
                <a:lnTo>
                  <a:pt x="595591" y="288874"/>
                </a:lnTo>
                <a:lnTo>
                  <a:pt x="589622" y="297548"/>
                </a:lnTo>
                <a:lnTo>
                  <a:pt x="580809" y="303453"/>
                </a:lnTo>
                <a:lnTo>
                  <a:pt x="570077" y="305638"/>
                </a:lnTo>
                <a:lnTo>
                  <a:pt x="559333" y="303453"/>
                </a:lnTo>
                <a:lnTo>
                  <a:pt x="550532" y="297548"/>
                </a:lnTo>
                <a:lnTo>
                  <a:pt x="544563" y="288874"/>
                </a:lnTo>
                <a:lnTo>
                  <a:pt x="542378" y="278384"/>
                </a:lnTo>
                <a:lnTo>
                  <a:pt x="544563" y="267462"/>
                </a:lnTo>
                <a:lnTo>
                  <a:pt x="550532" y="258660"/>
                </a:lnTo>
                <a:lnTo>
                  <a:pt x="559333" y="252806"/>
                </a:lnTo>
                <a:lnTo>
                  <a:pt x="570077" y="250672"/>
                </a:lnTo>
                <a:lnTo>
                  <a:pt x="580809" y="252806"/>
                </a:lnTo>
                <a:lnTo>
                  <a:pt x="589622" y="258660"/>
                </a:lnTo>
                <a:lnTo>
                  <a:pt x="595591" y="267462"/>
                </a:lnTo>
                <a:lnTo>
                  <a:pt x="597789" y="278384"/>
                </a:lnTo>
                <a:lnTo>
                  <a:pt x="597789" y="204482"/>
                </a:lnTo>
                <a:lnTo>
                  <a:pt x="539242" y="205105"/>
                </a:lnTo>
                <a:lnTo>
                  <a:pt x="497192" y="247484"/>
                </a:lnTo>
                <a:lnTo>
                  <a:pt x="490994" y="278384"/>
                </a:lnTo>
                <a:lnTo>
                  <a:pt x="497192" y="308965"/>
                </a:lnTo>
                <a:lnTo>
                  <a:pt x="514108" y="333959"/>
                </a:lnTo>
                <a:lnTo>
                  <a:pt x="539242" y="350837"/>
                </a:lnTo>
                <a:lnTo>
                  <a:pt x="570077" y="357035"/>
                </a:lnTo>
                <a:lnTo>
                  <a:pt x="600913" y="350837"/>
                </a:lnTo>
                <a:lnTo>
                  <a:pt x="626046" y="333959"/>
                </a:lnTo>
                <a:lnTo>
                  <a:pt x="642962" y="308965"/>
                </a:lnTo>
                <a:lnTo>
                  <a:pt x="643648" y="305638"/>
                </a:lnTo>
                <a:lnTo>
                  <a:pt x="649173" y="278384"/>
                </a:lnTo>
                <a:close/>
              </a:path>
            </a:pathLst>
          </a:custGeom>
          <a:solidFill>
            <a:srgbClr val="FDC4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7977746" y="6567433"/>
            <a:ext cx="1184275" cy="422909"/>
          </a:xfrm>
          <a:custGeom>
            <a:avLst/>
            <a:gdLst/>
            <a:ahLst/>
            <a:cxnLst/>
            <a:rect l="l" t="t" r="r" b="b"/>
            <a:pathLst>
              <a:path w="1184275" h="422909">
                <a:moveTo>
                  <a:pt x="1183974" y="0"/>
                </a:moveTo>
                <a:lnTo>
                  <a:pt x="0" y="0"/>
                </a:lnTo>
                <a:lnTo>
                  <a:pt x="0" y="422845"/>
                </a:lnTo>
                <a:lnTo>
                  <a:pt x="1183974" y="422845"/>
                </a:lnTo>
                <a:lnTo>
                  <a:pt x="1183974" y="0"/>
                </a:lnTo>
                <a:close/>
              </a:path>
            </a:pathLst>
          </a:custGeom>
          <a:solidFill>
            <a:srgbClr val="EC66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8268379" y="6072879"/>
            <a:ext cx="647065" cy="356235"/>
          </a:xfrm>
          <a:custGeom>
            <a:avLst/>
            <a:gdLst/>
            <a:ahLst/>
            <a:cxnLst/>
            <a:rect l="l" t="t" r="r" b="b"/>
            <a:pathLst>
              <a:path w="647065" h="356235">
                <a:moveTo>
                  <a:pt x="256476" y="4000"/>
                </a:moveTo>
                <a:lnTo>
                  <a:pt x="0" y="4000"/>
                </a:lnTo>
                <a:lnTo>
                  <a:pt x="0" y="69710"/>
                </a:lnTo>
                <a:lnTo>
                  <a:pt x="173380" y="69710"/>
                </a:lnTo>
                <a:lnTo>
                  <a:pt x="20548" y="353898"/>
                </a:lnTo>
                <a:lnTo>
                  <a:pt x="101866" y="353898"/>
                </a:lnTo>
                <a:lnTo>
                  <a:pt x="256476" y="66116"/>
                </a:lnTo>
                <a:lnTo>
                  <a:pt x="256476" y="4000"/>
                </a:lnTo>
                <a:close/>
              </a:path>
              <a:path w="647065" h="356235">
                <a:moveTo>
                  <a:pt x="439115" y="79527"/>
                </a:moveTo>
                <a:lnTo>
                  <a:pt x="416001" y="23342"/>
                </a:lnTo>
                <a:lnTo>
                  <a:pt x="387743" y="5638"/>
                </a:lnTo>
                <a:lnTo>
                  <a:pt x="387743" y="79527"/>
                </a:lnTo>
                <a:lnTo>
                  <a:pt x="385559" y="90017"/>
                </a:lnTo>
                <a:lnTo>
                  <a:pt x="379590" y="98691"/>
                </a:lnTo>
                <a:lnTo>
                  <a:pt x="370776" y="104609"/>
                </a:lnTo>
                <a:lnTo>
                  <a:pt x="360045" y="106794"/>
                </a:lnTo>
                <a:lnTo>
                  <a:pt x="349300" y="104609"/>
                </a:lnTo>
                <a:lnTo>
                  <a:pt x="340487" y="98691"/>
                </a:lnTo>
                <a:lnTo>
                  <a:pt x="334518" y="90017"/>
                </a:lnTo>
                <a:lnTo>
                  <a:pt x="332333" y="79527"/>
                </a:lnTo>
                <a:lnTo>
                  <a:pt x="334518" y="68795"/>
                </a:lnTo>
                <a:lnTo>
                  <a:pt x="340487" y="59982"/>
                </a:lnTo>
                <a:lnTo>
                  <a:pt x="349300" y="54025"/>
                </a:lnTo>
                <a:lnTo>
                  <a:pt x="360045" y="51828"/>
                </a:lnTo>
                <a:lnTo>
                  <a:pt x="370776" y="54025"/>
                </a:lnTo>
                <a:lnTo>
                  <a:pt x="379590" y="59982"/>
                </a:lnTo>
                <a:lnTo>
                  <a:pt x="385559" y="68795"/>
                </a:lnTo>
                <a:lnTo>
                  <a:pt x="387743" y="79527"/>
                </a:lnTo>
                <a:lnTo>
                  <a:pt x="387743" y="5638"/>
                </a:lnTo>
                <a:lnTo>
                  <a:pt x="329209" y="6273"/>
                </a:lnTo>
                <a:lnTo>
                  <a:pt x="287159" y="48628"/>
                </a:lnTo>
                <a:lnTo>
                  <a:pt x="280962" y="79527"/>
                </a:lnTo>
                <a:lnTo>
                  <a:pt x="287159" y="110172"/>
                </a:lnTo>
                <a:lnTo>
                  <a:pt x="304088" y="135331"/>
                </a:lnTo>
                <a:lnTo>
                  <a:pt x="329209" y="152361"/>
                </a:lnTo>
                <a:lnTo>
                  <a:pt x="360045" y="158623"/>
                </a:lnTo>
                <a:lnTo>
                  <a:pt x="390880" y="152361"/>
                </a:lnTo>
                <a:lnTo>
                  <a:pt x="416001" y="135331"/>
                </a:lnTo>
                <a:lnTo>
                  <a:pt x="432917" y="110172"/>
                </a:lnTo>
                <a:lnTo>
                  <a:pt x="433603" y="106794"/>
                </a:lnTo>
                <a:lnTo>
                  <a:pt x="439115" y="79527"/>
                </a:lnTo>
                <a:close/>
              </a:path>
              <a:path w="647065" h="356235">
                <a:moveTo>
                  <a:pt x="607593" y="4013"/>
                </a:moveTo>
                <a:lnTo>
                  <a:pt x="547268" y="4013"/>
                </a:lnTo>
                <a:lnTo>
                  <a:pt x="319379" y="353910"/>
                </a:lnTo>
                <a:lnTo>
                  <a:pt x="380161" y="353910"/>
                </a:lnTo>
                <a:lnTo>
                  <a:pt x="607593" y="4013"/>
                </a:lnTo>
                <a:close/>
              </a:path>
              <a:path w="647065" h="356235">
                <a:moveTo>
                  <a:pt x="646912" y="277037"/>
                </a:moveTo>
                <a:lnTo>
                  <a:pt x="641350" y="249326"/>
                </a:lnTo>
                <a:lnTo>
                  <a:pt x="640715" y="246138"/>
                </a:lnTo>
                <a:lnTo>
                  <a:pt x="623798" y="220840"/>
                </a:lnTo>
                <a:lnTo>
                  <a:pt x="598665" y="203758"/>
                </a:lnTo>
                <a:lnTo>
                  <a:pt x="595541" y="203136"/>
                </a:lnTo>
                <a:lnTo>
                  <a:pt x="595541" y="277037"/>
                </a:lnTo>
                <a:lnTo>
                  <a:pt x="593356" y="287515"/>
                </a:lnTo>
                <a:lnTo>
                  <a:pt x="587387" y="296189"/>
                </a:lnTo>
                <a:lnTo>
                  <a:pt x="578573" y="302107"/>
                </a:lnTo>
                <a:lnTo>
                  <a:pt x="567842" y="304279"/>
                </a:lnTo>
                <a:lnTo>
                  <a:pt x="557098" y="302107"/>
                </a:lnTo>
                <a:lnTo>
                  <a:pt x="548284" y="296189"/>
                </a:lnTo>
                <a:lnTo>
                  <a:pt x="542315" y="287515"/>
                </a:lnTo>
                <a:lnTo>
                  <a:pt x="540118" y="277037"/>
                </a:lnTo>
                <a:lnTo>
                  <a:pt x="542315" y="266115"/>
                </a:lnTo>
                <a:lnTo>
                  <a:pt x="548284" y="257314"/>
                </a:lnTo>
                <a:lnTo>
                  <a:pt x="557098" y="251460"/>
                </a:lnTo>
                <a:lnTo>
                  <a:pt x="567842" y="249326"/>
                </a:lnTo>
                <a:lnTo>
                  <a:pt x="578573" y="251460"/>
                </a:lnTo>
                <a:lnTo>
                  <a:pt x="587387" y="257314"/>
                </a:lnTo>
                <a:lnTo>
                  <a:pt x="593356" y="266115"/>
                </a:lnTo>
                <a:lnTo>
                  <a:pt x="595541" y="277037"/>
                </a:lnTo>
                <a:lnTo>
                  <a:pt x="595541" y="203136"/>
                </a:lnTo>
                <a:lnTo>
                  <a:pt x="536994" y="203758"/>
                </a:lnTo>
                <a:lnTo>
                  <a:pt x="494944" y="246138"/>
                </a:lnTo>
                <a:lnTo>
                  <a:pt x="488746" y="277037"/>
                </a:lnTo>
                <a:lnTo>
                  <a:pt x="494944" y="307606"/>
                </a:lnTo>
                <a:lnTo>
                  <a:pt x="511860" y="332613"/>
                </a:lnTo>
                <a:lnTo>
                  <a:pt x="536994" y="349491"/>
                </a:lnTo>
                <a:lnTo>
                  <a:pt x="567842" y="355688"/>
                </a:lnTo>
                <a:lnTo>
                  <a:pt x="598665" y="349491"/>
                </a:lnTo>
                <a:lnTo>
                  <a:pt x="623798" y="332613"/>
                </a:lnTo>
                <a:lnTo>
                  <a:pt x="640715" y="307606"/>
                </a:lnTo>
                <a:lnTo>
                  <a:pt x="641388" y="304279"/>
                </a:lnTo>
                <a:lnTo>
                  <a:pt x="646912" y="277037"/>
                </a:lnTo>
                <a:close/>
              </a:path>
            </a:pathLst>
          </a:custGeom>
          <a:solidFill>
            <a:srgbClr val="EC668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1" name="object 7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0951271" y="8465430"/>
            <a:ext cx="93829" cy="96216"/>
          </a:xfrm>
          <a:prstGeom prst="rect">
            <a:avLst/>
          </a:prstGeom>
        </p:spPr>
      </p:pic>
      <p:sp>
        <p:nvSpPr>
          <p:cNvPr id="72" name="object 72"/>
          <p:cNvSpPr/>
          <p:nvPr/>
        </p:nvSpPr>
        <p:spPr>
          <a:xfrm>
            <a:off x="10951271" y="1325995"/>
            <a:ext cx="93980" cy="7092315"/>
          </a:xfrm>
          <a:custGeom>
            <a:avLst/>
            <a:gdLst/>
            <a:ahLst/>
            <a:cxnLst/>
            <a:rect l="l" t="t" r="r" b="b"/>
            <a:pathLst>
              <a:path w="93979" h="7092315">
                <a:moveTo>
                  <a:pt x="46909" y="0"/>
                </a:moveTo>
                <a:lnTo>
                  <a:pt x="28651" y="3687"/>
                </a:lnTo>
                <a:lnTo>
                  <a:pt x="13740" y="13743"/>
                </a:lnTo>
                <a:lnTo>
                  <a:pt x="3686" y="28660"/>
                </a:lnTo>
                <a:lnTo>
                  <a:pt x="0" y="46930"/>
                </a:lnTo>
                <a:lnTo>
                  <a:pt x="0" y="51631"/>
                </a:lnTo>
                <a:lnTo>
                  <a:pt x="3686" y="69893"/>
                </a:lnTo>
                <a:lnTo>
                  <a:pt x="13740" y="84811"/>
                </a:lnTo>
                <a:lnTo>
                  <a:pt x="28651" y="94872"/>
                </a:lnTo>
                <a:lnTo>
                  <a:pt x="46909" y="98562"/>
                </a:lnTo>
                <a:lnTo>
                  <a:pt x="65169" y="94872"/>
                </a:lnTo>
                <a:lnTo>
                  <a:pt x="80083" y="84811"/>
                </a:lnTo>
                <a:lnTo>
                  <a:pt x="90141" y="69893"/>
                </a:lnTo>
                <a:lnTo>
                  <a:pt x="93829" y="51631"/>
                </a:lnTo>
                <a:lnTo>
                  <a:pt x="93829" y="46930"/>
                </a:lnTo>
                <a:lnTo>
                  <a:pt x="90141" y="28660"/>
                </a:lnTo>
                <a:lnTo>
                  <a:pt x="80083" y="13743"/>
                </a:lnTo>
                <a:lnTo>
                  <a:pt x="65169" y="3687"/>
                </a:lnTo>
                <a:lnTo>
                  <a:pt x="46909" y="0"/>
                </a:lnTo>
                <a:close/>
              </a:path>
              <a:path w="93979" h="7092315">
                <a:moveTo>
                  <a:pt x="46909" y="145712"/>
                </a:moveTo>
                <a:lnTo>
                  <a:pt x="28651" y="149399"/>
                </a:lnTo>
                <a:lnTo>
                  <a:pt x="13740" y="159455"/>
                </a:lnTo>
                <a:lnTo>
                  <a:pt x="3686" y="174372"/>
                </a:lnTo>
                <a:lnTo>
                  <a:pt x="0" y="192643"/>
                </a:lnTo>
                <a:lnTo>
                  <a:pt x="0" y="197323"/>
                </a:lnTo>
                <a:lnTo>
                  <a:pt x="3686" y="215589"/>
                </a:lnTo>
                <a:lnTo>
                  <a:pt x="13740" y="230507"/>
                </a:lnTo>
                <a:lnTo>
                  <a:pt x="28651" y="240565"/>
                </a:lnTo>
                <a:lnTo>
                  <a:pt x="46909" y="244254"/>
                </a:lnTo>
                <a:lnTo>
                  <a:pt x="65169" y="240565"/>
                </a:lnTo>
                <a:lnTo>
                  <a:pt x="80083" y="230507"/>
                </a:lnTo>
                <a:lnTo>
                  <a:pt x="90141" y="215589"/>
                </a:lnTo>
                <a:lnTo>
                  <a:pt x="93829" y="197323"/>
                </a:lnTo>
                <a:lnTo>
                  <a:pt x="93829" y="192643"/>
                </a:lnTo>
                <a:lnTo>
                  <a:pt x="90141" y="174372"/>
                </a:lnTo>
                <a:lnTo>
                  <a:pt x="80083" y="159455"/>
                </a:lnTo>
                <a:lnTo>
                  <a:pt x="65169" y="149399"/>
                </a:lnTo>
                <a:lnTo>
                  <a:pt x="46909" y="145712"/>
                </a:lnTo>
                <a:close/>
              </a:path>
              <a:path w="93979" h="7092315">
                <a:moveTo>
                  <a:pt x="46909" y="291394"/>
                </a:moveTo>
                <a:lnTo>
                  <a:pt x="28651" y="295082"/>
                </a:lnTo>
                <a:lnTo>
                  <a:pt x="13740" y="305141"/>
                </a:lnTo>
                <a:lnTo>
                  <a:pt x="3686" y="320058"/>
                </a:lnTo>
                <a:lnTo>
                  <a:pt x="0" y="338324"/>
                </a:lnTo>
                <a:lnTo>
                  <a:pt x="0" y="343036"/>
                </a:lnTo>
                <a:lnTo>
                  <a:pt x="3686" y="361302"/>
                </a:lnTo>
                <a:lnTo>
                  <a:pt x="13740" y="376220"/>
                </a:lnTo>
                <a:lnTo>
                  <a:pt x="28651" y="386278"/>
                </a:lnTo>
                <a:lnTo>
                  <a:pt x="46909" y="389967"/>
                </a:lnTo>
                <a:lnTo>
                  <a:pt x="65169" y="386278"/>
                </a:lnTo>
                <a:lnTo>
                  <a:pt x="80083" y="376220"/>
                </a:lnTo>
                <a:lnTo>
                  <a:pt x="90141" y="361302"/>
                </a:lnTo>
                <a:lnTo>
                  <a:pt x="93829" y="343036"/>
                </a:lnTo>
                <a:lnTo>
                  <a:pt x="93829" y="338324"/>
                </a:lnTo>
                <a:lnTo>
                  <a:pt x="90141" y="320058"/>
                </a:lnTo>
                <a:lnTo>
                  <a:pt x="80083" y="305141"/>
                </a:lnTo>
                <a:lnTo>
                  <a:pt x="65169" y="295082"/>
                </a:lnTo>
                <a:lnTo>
                  <a:pt x="46909" y="291394"/>
                </a:lnTo>
                <a:close/>
              </a:path>
              <a:path w="93979" h="7092315">
                <a:moveTo>
                  <a:pt x="46909" y="437096"/>
                </a:moveTo>
                <a:lnTo>
                  <a:pt x="28651" y="440786"/>
                </a:lnTo>
                <a:lnTo>
                  <a:pt x="13740" y="450848"/>
                </a:lnTo>
                <a:lnTo>
                  <a:pt x="3686" y="465770"/>
                </a:lnTo>
                <a:lnTo>
                  <a:pt x="0" y="484037"/>
                </a:lnTo>
                <a:lnTo>
                  <a:pt x="0" y="488739"/>
                </a:lnTo>
                <a:lnTo>
                  <a:pt x="3686" y="507005"/>
                </a:lnTo>
                <a:lnTo>
                  <a:pt x="13740" y="521922"/>
                </a:lnTo>
                <a:lnTo>
                  <a:pt x="28651" y="531981"/>
                </a:lnTo>
                <a:lnTo>
                  <a:pt x="46909" y="535669"/>
                </a:lnTo>
                <a:lnTo>
                  <a:pt x="65169" y="531981"/>
                </a:lnTo>
                <a:lnTo>
                  <a:pt x="80083" y="521922"/>
                </a:lnTo>
                <a:lnTo>
                  <a:pt x="90141" y="507005"/>
                </a:lnTo>
                <a:lnTo>
                  <a:pt x="93829" y="488739"/>
                </a:lnTo>
                <a:lnTo>
                  <a:pt x="93829" y="484037"/>
                </a:lnTo>
                <a:lnTo>
                  <a:pt x="90141" y="465770"/>
                </a:lnTo>
                <a:lnTo>
                  <a:pt x="80083" y="450848"/>
                </a:lnTo>
                <a:lnTo>
                  <a:pt x="65169" y="440786"/>
                </a:lnTo>
                <a:lnTo>
                  <a:pt x="46909" y="437096"/>
                </a:lnTo>
                <a:close/>
              </a:path>
              <a:path w="93979" h="7092315">
                <a:moveTo>
                  <a:pt x="46909" y="582809"/>
                </a:moveTo>
                <a:lnTo>
                  <a:pt x="28651" y="586498"/>
                </a:lnTo>
                <a:lnTo>
                  <a:pt x="13740" y="596557"/>
                </a:lnTo>
                <a:lnTo>
                  <a:pt x="3686" y="611478"/>
                </a:lnTo>
                <a:lnTo>
                  <a:pt x="0" y="629750"/>
                </a:lnTo>
                <a:lnTo>
                  <a:pt x="0" y="634430"/>
                </a:lnTo>
                <a:lnTo>
                  <a:pt x="3686" y="652701"/>
                </a:lnTo>
                <a:lnTo>
                  <a:pt x="13740" y="667618"/>
                </a:lnTo>
                <a:lnTo>
                  <a:pt x="28651" y="677674"/>
                </a:lnTo>
                <a:lnTo>
                  <a:pt x="46909" y="681361"/>
                </a:lnTo>
                <a:lnTo>
                  <a:pt x="65169" y="677674"/>
                </a:lnTo>
                <a:lnTo>
                  <a:pt x="80083" y="667618"/>
                </a:lnTo>
                <a:lnTo>
                  <a:pt x="90141" y="652701"/>
                </a:lnTo>
                <a:lnTo>
                  <a:pt x="93829" y="634430"/>
                </a:lnTo>
                <a:lnTo>
                  <a:pt x="93829" y="629750"/>
                </a:lnTo>
                <a:lnTo>
                  <a:pt x="90141" y="611478"/>
                </a:lnTo>
                <a:lnTo>
                  <a:pt x="80083" y="596557"/>
                </a:lnTo>
                <a:lnTo>
                  <a:pt x="65169" y="586498"/>
                </a:lnTo>
                <a:lnTo>
                  <a:pt x="46909" y="582809"/>
                </a:lnTo>
                <a:close/>
              </a:path>
              <a:path w="93979" h="7092315">
                <a:moveTo>
                  <a:pt x="46909" y="728511"/>
                </a:moveTo>
                <a:lnTo>
                  <a:pt x="28651" y="732198"/>
                </a:lnTo>
                <a:lnTo>
                  <a:pt x="13740" y="742254"/>
                </a:lnTo>
                <a:lnTo>
                  <a:pt x="3686" y="757171"/>
                </a:lnTo>
                <a:lnTo>
                  <a:pt x="0" y="775442"/>
                </a:lnTo>
                <a:lnTo>
                  <a:pt x="0" y="780143"/>
                </a:lnTo>
                <a:lnTo>
                  <a:pt x="3686" y="798405"/>
                </a:lnTo>
                <a:lnTo>
                  <a:pt x="13740" y="813323"/>
                </a:lnTo>
                <a:lnTo>
                  <a:pt x="28651" y="823384"/>
                </a:lnTo>
                <a:lnTo>
                  <a:pt x="46909" y="827074"/>
                </a:lnTo>
                <a:lnTo>
                  <a:pt x="65169" y="823384"/>
                </a:lnTo>
                <a:lnTo>
                  <a:pt x="80083" y="813323"/>
                </a:lnTo>
                <a:lnTo>
                  <a:pt x="90141" y="798405"/>
                </a:lnTo>
                <a:lnTo>
                  <a:pt x="93829" y="780143"/>
                </a:lnTo>
                <a:lnTo>
                  <a:pt x="93829" y="775442"/>
                </a:lnTo>
                <a:lnTo>
                  <a:pt x="90141" y="757171"/>
                </a:lnTo>
                <a:lnTo>
                  <a:pt x="80083" y="742254"/>
                </a:lnTo>
                <a:lnTo>
                  <a:pt x="65169" y="732198"/>
                </a:lnTo>
                <a:lnTo>
                  <a:pt x="46909" y="728511"/>
                </a:lnTo>
                <a:close/>
              </a:path>
              <a:path w="93979" h="7092315">
                <a:moveTo>
                  <a:pt x="46909" y="874203"/>
                </a:moveTo>
                <a:lnTo>
                  <a:pt x="28651" y="877893"/>
                </a:lnTo>
                <a:lnTo>
                  <a:pt x="13740" y="887954"/>
                </a:lnTo>
                <a:lnTo>
                  <a:pt x="3686" y="902872"/>
                </a:lnTo>
                <a:lnTo>
                  <a:pt x="0" y="921134"/>
                </a:lnTo>
                <a:lnTo>
                  <a:pt x="0" y="925856"/>
                </a:lnTo>
                <a:lnTo>
                  <a:pt x="3686" y="944118"/>
                </a:lnTo>
                <a:lnTo>
                  <a:pt x="13740" y="959036"/>
                </a:lnTo>
                <a:lnTo>
                  <a:pt x="28651" y="969097"/>
                </a:lnTo>
                <a:lnTo>
                  <a:pt x="46909" y="972787"/>
                </a:lnTo>
                <a:lnTo>
                  <a:pt x="65169" y="969097"/>
                </a:lnTo>
                <a:lnTo>
                  <a:pt x="80083" y="959036"/>
                </a:lnTo>
                <a:lnTo>
                  <a:pt x="90141" y="944118"/>
                </a:lnTo>
                <a:lnTo>
                  <a:pt x="93829" y="925856"/>
                </a:lnTo>
                <a:lnTo>
                  <a:pt x="93829" y="921134"/>
                </a:lnTo>
                <a:lnTo>
                  <a:pt x="90141" y="902872"/>
                </a:lnTo>
                <a:lnTo>
                  <a:pt x="80083" y="887954"/>
                </a:lnTo>
                <a:lnTo>
                  <a:pt x="65169" y="877893"/>
                </a:lnTo>
                <a:lnTo>
                  <a:pt x="46909" y="874203"/>
                </a:lnTo>
                <a:close/>
              </a:path>
              <a:path w="93979" h="7092315">
                <a:moveTo>
                  <a:pt x="46909" y="1019906"/>
                </a:moveTo>
                <a:lnTo>
                  <a:pt x="28651" y="1023594"/>
                </a:lnTo>
                <a:lnTo>
                  <a:pt x="13740" y="1033653"/>
                </a:lnTo>
                <a:lnTo>
                  <a:pt x="3686" y="1048570"/>
                </a:lnTo>
                <a:lnTo>
                  <a:pt x="0" y="1066836"/>
                </a:lnTo>
                <a:lnTo>
                  <a:pt x="0" y="1071538"/>
                </a:lnTo>
                <a:lnTo>
                  <a:pt x="3686" y="1089808"/>
                </a:lnTo>
                <a:lnTo>
                  <a:pt x="13740" y="1104725"/>
                </a:lnTo>
                <a:lnTo>
                  <a:pt x="28651" y="1114781"/>
                </a:lnTo>
                <a:lnTo>
                  <a:pt x="46909" y="1118468"/>
                </a:lnTo>
                <a:lnTo>
                  <a:pt x="65169" y="1114781"/>
                </a:lnTo>
                <a:lnTo>
                  <a:pt x="80083" y="1104725"/>
                </a:lnTo>
                <a:lnTo>
                  <a:pt x="90141" y="1089808"/>
                </a:lnTo>
                <a:lnTo>
                  <a:pt x="93829" y="1071538"/>
                </a:lnTo>
                <a:lnTo>
                  <a:pt x="93829" y="1066836"/>
                </a:lnTo>
                <a:lnTo>
                  <a:pt x="90141" y="1048570"/>
                </a:lnTo>
                <a:lnTo>
                  <a:pt x="80083" y="1033653"/>
                </a:lnTo>
                <a:lnTo>
                  <a:pt x="65169" y="1023594"/>
                </a:lnTo>
                <a:lnTo>
                  <a:pt x="46909" y="1019906"/>
                </a:lnTo>
                <a:close/>
              </a:path>
              <a:path w="93979" h="7092315">
                <a:moveTo>
                  <a:pt x="46909" y="1165608"/>
                </a:moveTo>
                <a:lnTo>
                  <a:pt x="28651" y="1169298"/>
                </a:lnTo>
                <a:lnTo>
                  <a:pt x="13740" y="1179360"/>
                </a:lnTo>
                <a:lnTo>
                  <a:pt x="3686" y="1194281"/>
                </a:lnTo>
                <a:lnTo>
                  <a:pt x="0" y="1212549"/>
                </a:lnTo>
                <a:lnTo>
                  <a:pt x="0" y="1217250"/>
                </a:lnTo>
                <a:lnTo>
                  <a:pt x="3686" y="1235516"/>
                </a:lnTo>
                <a:lnTo>
                  <a:pt x="13740" y="1250434"/>
                </a:lnTo>
                <a:lnTo>
                  <a:pt x="28651" y="1260492"/>
                </a:lnTo>
                <a:lnTo>
                  <a:pt x="46909" y="1264181"/>
                </a:lnTo>
                <a:lnTo>
                  <a:pt x="65169" y="1260492"/>
                </a:lnTo>
                <a:lnTo>
                  <a:pt x="80083" y="1250434"/>
                </a:lnTo>
                <a:lnTo>
                  <a:pt x="90141" y="1235516"/>
                </a:lnTo>
                <a:lnTo>
                  <a:pt x="93829" y="1217250"/>
                </a:lnTo>
                <a:lnTo>
                  <a:pt x="93829" y="1212549"/>
                </a:lnTo>
                <a:lnTo>
                  <a:pt x="90141" y="1194281"/>
                </a:lnTo>
                <a:lnTo>
                  <a:pt x="80083" y="1179360"/>
                </a:lnTo>
                <a:lnTo>
                  <a:pt x="65169" y="1169298"/>
                </a:lnTo>
                <a:lnTo>
                  <a:pt x="46909" y="1165608"/>
                </a:lnTo>
                <a:close/>
              </a:path>
              <a:path w="93979" h="7092315">
                <a:moveTo>
                  <a:pt x="46909" y="1311321"/>
                </a:moveTo>
                <a:lnTo>
                  <a:pt x="28651" y="1315010"/>
                </a:lnTo>
                <a:lnTo>
                  <a:pt x="13740" y="1325069"/>
                </a:lnTo>
                <a:lnTo>
                  <a:pt x="3686" y="1339990"/>
                </a:lnTo>
                <a:lnTo>
                  <a:pt x="0" y="1358262"/>
                </a:lnTo>
                <a:lnTo>
                  <a:pt x="0" y="1362963"/>
                </a:lnTo>
                <a:lnTo>
                  <a:pt x="3686" y="1381225"/>
                </a:lnTo>
                <a:lnTo>
                  <a:pt x="13740" y="1396143"/>
                </a:lnTo>
                <a:lnTo>
                  <a:pt x="28651" y="1406204"/>
                </a:lnTo>
                <a:lnTo>
                  <a:pt x="46909" y="1409894"/>
                </a:lnTo>
                <a:lnTo>
                  <a:pt x="65169" y="1406204"/>
                </a:lnTo>
                <a:lnTo>
                  <a:pt x="80083" y="1396143"/>
                </a:lnTo>
                <a:lnTo>
                  <a:pt x="90141" y="1381225"/>
                </a:lnTo>
                <a:lnTo>
                  <a:pt x="93829" y="1362963"/>
                </a:lnTo>
                <a:lnTo>
                  <a:pt x="93829" y="1358262"/>
                </a:lnTo>
                <a:lnTo>
                  <a:pt x="90141" y="1339990"/>
                </a:lnTo>
                <a:lnTo>
                  <a:pt x="80083" y="1325069"/>
                </a:lnTo>
                <a:lnTo>
                  <a:pt x="65169" y="1315010"/>
                </a:lnTo>
                <a:lnTo>
                  <a:pt x="46909" y="1311321"/>
                </a:lnTo>
                <a:close/>
              </a:path>
              <a:path w="93979" h="7092315">
                <a:moveTo>
                  <a:pt x="46909" y="1457023"/>
                </a:moveTo>
                <a:lnTo>
                  <a:pt x="28651" y="1460710"/>
                </a:lnTo>
                <a:lnTo>
                  <a:pt x="13740" y="1470766"/>
                </a:lnTo>
                <a:lnTo>
                  <a:pt x="3686" y="1485683"/>
                </a:lnTo>
                <a:lnTo>
                  <a:pt x="0" y="1503954"/>
                </a:lnTo>
                <a:lnTo>
                  <a:pt x="0" y="1508655"/>
                </a:lnTo>
                <a:lnTo>
                  <a:pt x="3686" y="1526917"/>
                </a:lnTo>
                <a:lnTo>
                  <a:pt x="13740" y="1541835"/>
                </a:lnTo>
                <a:lnTo>
                  <a:pt x="28651" y="1551896"/>
                </a:lnTo>
                <a:lnTo>
                  <a:pt x="46909" y="1555586"/>
                </a:lnTo>
                <a:lnTo>
                  <a:pt x="65169" y="1551896"/>
                </a:lnTo>
                <a:lnTo>
                  <a:pt x="80083" y="1541835"/>
                </a:lnTo>
                <a:lnTo>
                  <a:pt x="90141" y="1526917"/>
                </a:lnTo>
                <a:lnTo>
                  <a:pt x="93829" y="1508655"/>
                </a:lnTo>
                <a:lnTo>
                  <a:pt x="93829" y="1503954"/>
                </a:lnTo>
                <a:lnTo>
                  <a:pt x="90141" y="1485683"/>
                </a:lnTo>
                <a:lnTo>
                  <a:pt x="80083" y="1470766"/>
                </a:lnTo>
                <a:lnTo>
                  <a:pt x="65169" y="1460710"/>
                </a:lnTo>
                <a:lnTo>
                  <a:pt x="46909" y="1457023"/>
                </a:lnTo>
                <a:close/>
              </a:path>
              <a:path w="93979" h="7092315">
                <a:moveTo>
                  <a:pt x="46909" y="1602715"/>
                </a:moveTo>
                <a:lnTo>
                  <a:pt x="28651" y="1606405"/>
                </a:lnTo>
                <a:lnTo>
                  <a:pt x="13740" y="1616466"/>
                </a:lnTo>
                <a:lnTo>
                  <a:pt x="3686" y="1631384"/>
                </a:lnTo>
                <a:lnTo>
                  <a:pt x="0" y="1649646"/>
                </a:lnTo>
                <a:lnTo>
                  <a:pt x="0" y="1654347"/>
                </a:lnTo>
                <a:lnTo>
                  <a:pt x="3686" y="1672617"/>
                </a:lnTo>
                <a:lnTo>
                  <a:pt x="13740" y="1687535"/>
                </a:lnTo>
                <a:lnTo>
                  <a:pt x="28651" y="1697590"/>
                </a:lnTo>
                <a:lnTo>
                  <a:pt x="46909" y="1701278"/>
                </a:lnTo>
                <a:lnTo>
                  <a:pt x="65169" y="1697590"/>
                </a:lnTo>
                <a:lnTo>
                  <a:pt x="80083" y="1687535"/>
                </a:lnTo>
                <a:lnTo>
                  <a:pt x="90141" y="1672617"/>
                </a:lnTo>
                <a:lnTo>
                  <a:pt x="93829" y="1654347"/>
                </a:lnTo>
                <a:lnTo>
                  <a:pt x="93829" y="1649646"/>
                </a:lnTo>
                <a:lnTo>
                  <a:pt x="90141" y="1631384"/>
                </a:lnTo>
                <a:lnTo>
                  <a:pt x="80083" y="1616466"/>
                </a:lnTo>
                <a:lnTo>
                  <a:pt x="65169" y="1606405"/>
                </a:lnTo>
                <a:lnTo>
                  <a:pt x="46909" y="1602715"/>
                </a:lnTo>
                <a:close/>
              </a:path>
              <a:path w="93979" h="7092315">
                <a:moveTo>
                  <a:pt x="46909" y="1748428"/>
                </a:moveTo>
                <a:lnTo>
                  <a:pt x="28651" y="1752118"/>
                </a:lnTo>
                <a:lnTo>
                  <a:pt x="13740" y="1762179"/>
                </a:lnTo>
                <a:lnTo>
                  <a:pt x="3686" y="1777097"/>
                </a:lnTo>
                <a:lnTo>
                  <a:pt x="0" y="1795358"/>
                </a:lnTo>
                <a:lnTo>
                  <a:pt x="0" y="1800049"/>
                </a:lnTo>
                <a:lnTo>
                  <a:pt x="3686" y="1818320"/>
                </a:lnTo>
                <a:lnTo>
                  <a:pt x="13740" y="1833237"/>
                </a:lnTo>
                <a:lnTo>
                  <a:pt x="28651" y="1843293"/>
                </a:lnTo>
                <a:lnTo>
                  <a:pt x="46909" y="1846980"/>
                </a:lnTo>
                <a:lnTo>
                  <a:pt x="65169" y="1843293"/>
                </a:lnTo>
                <a:lnTo>
                  <a:pt x="80083" y="1833237"/>
                </a:lnTo>
                <a:lnTo>
                  <a:pt x="90141" y="1818320"/>
                </a:lnTo>
                <a:lnTo>
                  <a:pt x="93829" y="1800049"/>
                </a:lnTo>
                <a:lnTo>
                  <a:pt x="93829" y="1795358"/>
                </a:lnTo>
                <a:lnTo>
                  <a:pt x="90141" y="1777097"/>
                </a:lnTo>
                <a:lnTo>
                  <a:pt x="80083" y="1762179"/>
                </a:lnTo>
                <a:lnTo>
                  <a:pt x="65169" y="1752118"/>
                </a:lnTo>
                <a:lnTo>
                  <a:pt x="46909" y="1748428"/>
                </a:lnTo>
                <a:close/>
              </a:path>
              <a:path w="93979" h="7092315">
                <a:moveTo>
                  <a:pt x="46909" y="1894130"/>
                </a:moveTo>
                <a:lnTo>
                  <a:pt x="28651" y="1897817"/>
                </a:lnTo>
                <a:lnTo>
                  <a:pt x="13740" y="1907873"/>
                </a:lnTo>
                <a:lnTo>
                  <a:pt x="3686" y="1922790"/>
                </a:lnTo>
                <a:lnTo>
                  <a:pt x="0" y="1941061"/>
                </a:lnTo>
                <a:lnTo>
                  <a:pt x="0" y="1945762"/>
                </a:lnTo>
                <a:lnTo>
                  <a:pt x="3686" y="1964024"/>
                </a:lnTo>
                <a:lnTo>
                  <a:pt x="13740" y="1978942"/>
                </a:lnTo>
                <a:lnTo>
                  <a:pt x="28651" y="1989003"/>
                </a:lnTo>
                <a:lnTo>
                  <a:pt x="46909" y="1992693"/>
                </a:lnTo>
                <a:lnTo>
                  <a:pt x="65169" y="1989003"/>
                </a:lnTo>
                <a:lnTo>
                  <a:pt x="80083" y="1978942"/>
                </a:lnTo>
                <a:lnTo>
                  <a:pt x="90141" y="1964024"/>
                </a:lnTo>
                <a:lnTo>
                  <a:pt x="93829" y="1945762"/>
                </a:lnTo>
                <a:lnTo>
                  <a:pt x="93829" y="1941061"/>
                </a:lnTo>
                <a:lnTo>
                  <a:pt x="90141" y="1922790"/>
                </a:lnTo>
                <a:lnTo>
                  <a:pt x="80083" y="1907873"/>
                </a:lnTo>
                <a:lnTo>
                  <a:pt x="65169" y="1897817"/>
                </a:lnTo>
                <a:lnTo>
                  <a:pt x="46909" y="1894130"/>
                </a:lnTo>
                <a:close/>
              </a:path>
              <a:path w="93979" h="7092315">
                <a:moveTo>
                  <a:pt x="46909" y="2039833"/>
                </a:moveTo>
                <a:lnTo>
                  <a:pt x="28651" y="2043521"/>
                </a:lnTo>
                <a:lnTo>
                  <a:pt x="13740" y="2053581"/>
                </a:lnTo>
                <a:lnTo>
                  <a:pt x="3686" y="2068502"/>
                </a:lnTo>
                <a:lnTo>
                  <a:pt x="0" y="2086774"/>
                </a:lnTo>
                <a:lnTo>
                  <a:pt x="0" y="2091475"/>
                </a:lnTo>
                <a:lnTo>
                  <a:pt x="3686" y="2109737"/>
                </a:lnTo>
                <a:lnTo>
                  <a:pt x="13740" y="2124655"/>
                </a:lnTo>
                <a:lnTo>
                  <a:pt x="28651" y="2134716"/>
                </a:lnTo>
                <a:lnTo>
                  <a:pt x="46909" y="2138406"/>
                </a:lnTo>
                <a:lnTo>
                  <a:pt x="65169" y="2134716"/>
                </a:lnTo>
                <a:lnTo>
                  <a:pt x="80083" y="2124655"/>
                </a:lnTo>
                <a:lnTo>
                  <a:pt x="90141" y="2109737"/>
                </a:lnTo>
                <a:lnTo>
                  <a:pt x="93829" y="2091475"/>
                </a:lnTo>
                <a:lnTo>
                  <a:pt x="93829" y="2086774"/>
                </a:lnTo>
                <a:lnTo>
                  <a:pt x="90141" y="2068502"/>
                </a:lnTo>
                <a:lnTo>
                  <a:pt x="80083" y="2053581"/>
                </a:lnTo>
                <a:lnTo>
                  <a:pt x="65169" y="2043521"/>
                </a:lnTo>
                <a:lnTo>
                  <a:pt x="46909" y="2039833"/>
                </a:lnTo>
                <a:close/>
              </a:path>
              <a:path w="93979" h="7092315">
                <a:moveTo>
                  <a:pt x="46909" y="2185535"/>
                </a:moveTo>
                <a:lnTo>
                  <a:pt x="28651" y="2189225"/>
                </a:lnTo>
                <a:lnTo>
                  <a:pt x="13740" y="2199286"/>
                </a:lnTo>
                <a:lnTo>
                  <a:pt x="3686" y="2214204"/>
                </a:lnTo>
                <a:lnTo>
                  <a:pt x="0" y="2232466"/>
                </a:lnTo>
                <a:lnTo>
                  <a:pt x="0" y="2237167"/>
                </a:lnTo>
                <a:lnTo>
                  <a:pt x="3686" y="2255429"/>
                </a:lnTo>
                <a:lnTo>
                  <a:pt x="13740" y="2270347"/>
                </a:lnTo>
                <a:lnTo>
                  <a:pt x="28651" y="2280407"/>
                </a:lnTo>
                <a:lnTo>
                  <a:pt x="46909" y="2284097"/>
                </a:lnTo>
                <a:lnTo>
                  <a:pt x="65169" y="2280407"/>
                </a:lnTo>
                <a:lnTo>
                  <a:pt x="80083" y="2270347"/>
                </a:lnTo>
                <a:lnTo>
                  <a:pt x="90141" y="2255429"/>
                </a:lnTo>
                <a:lnTo>
                  <a:pt x="93829" y="2237167"/>
                </a:lnTo>
                <a:lnTo>
                  <a:pt x="93829" y="2232466"/>
                </a:lnTo>
                <a:lnTo>
                  <a:pt x="90141" y="2214204"/>
                </a:lnTo>
                <a:lnTo>
                  <a:pt x="80083" y="2199286"/>
                </a:lnTo>
                <a:lnTo>
                  <a:pt x="65169" y="2189225"/>
                </a:lnTo>
                <a:lnTo>
                  <a:pt x="46909" y="2185535"/>
                </a:lnTo>
                <a:close/>
              </a:path>
              <a:path w="93979" h="7092315">
                <a:moveTo>
                  <a:pt x="46909" y="2331227"/>
                </a:moveTo>
                <a:lnTo>
                  <a:pt x="28651" y="2334917"/>
                </a:lnTo>
                <a:lnTo>
                  <a:pt x="13740" y="2344978"/>
                </a:lnTo>
                <a:lnTo>
                  <a:pt x="3686" y="2359896"/>
                </a:lnTo>
                <a:lnTo>
                  <a:pt x="0" y="2378157"/>
                </a:lnTo>
                <a:lnTo>
                  <a:pt x="0" y="2382859"/>
                </a:lnTo>
                <a:lnTo>
                  <a:pt x="3686" y="2401131"/>
                </a:lnTo>
                <a:lnTo>
                  <a:pt x="13740" y="2416052"/>
                </a:lnTo>
                <a:lnTo>
                  <a:pt x="28651" y="2426111"/>
                </a:lnTo>
                <a:lnTo>
                  <a:pt x="46909" y="2429800"/>
                </a:lnTo>
                <a:lnTo>
                  <a:pt x="65169" y="2426111"/>
                </a:lnTo>
                <a:lnTo>
                  <a:pt x="80083" y="2416052"/>
                </a:lnTo>
                <a:lnTo>
                  <a:pt x="90141" y="2401131"/>
                </a:lnTo>
                <a:lnTo>
                  <a:pt x="93829" y="2382859"/>
                </a:lnTo>
                <a:lnTo>
                  <a:pt x="93829" y="2378157"/>
                </a:lnTo>
                <a:lnTo>
                  <a:pt x="90141" y="2359896"/>
                </a:lnTo>
                <a:lnTo>
                  <a:pt x="80083" y="2344978"/>
                </a:lnTo>
                <a:lnTo>
                  <a:pt x="65169" y="2334917"/>
                </a:lnTo>
                <a:lnTo>
                  <a:pt x="46909" y="2331227"/>
                </a:lnTo>
                <a:close/>
              </a:path>
              <a:path w="93979" h="7092315">
                <a:moveTo>
                  <a:pt x="46909" y="2476940"/>
                </a:moveTo>
                <a:lnTo>
                  <a:pt x="28651" y="2480627"/>
                </a:lnTo>
                <a:lnTo>
                  <a:pt x="13740" y="2490683"/>
                </a:lnTo>
                <a:lnTo>
                  <a:pt x="3686" y="2505600"/>
                </a:lnTo>
                <a:lnTo>
                  <a:pt x="0" y="2523870"/>
                </a:lnTo>
                <a:lnTo>
                  <a:pt x="0" y="2528572"/>
                </a:lnTo>
                <a:lnTo>
                  <a:pt x="3686" y="2546838"/>
                </a:lnTo>
                <a:lnTo>
                  <a:pt x="13740" y="2561755"/>
                </a:lnTo>
                <a:lnTo>
                  <a:pt x="28651" y="2571814"/>
                </a:lnTo>
                <a:lnTo>
                  <a:pt x="46909" y="2575502"/>
                </a:lnTo>
                <a:lnTo>
                  <a:pt x="65169" y="2571814"/>
                </a:lnTo>
                <a:lnTo>
                  <a:pt x="80083" y="2561755"/>
                </a:lnTo>
                <a:lnTo>
                  <a:pt x="90141" y="2546838"/>
                </a:lnTo>
                <a:lnTo>
                  <a:pt x="93829" y="2528572"/>
                </a:lnTo>
                <a:lnTo>
                  <a:pt x="93829" y="2523870"/>
                </a:lnTo>
                <a:lnTo>
                  <a:pt x="90141" y="2505600"/>
                </a:lnTo>
                <a:lnTo>
                  <a:pt x="80083" y="2490683"/>
                </a:lnTo>
                <a:lnTo>
                  <a:pt x="65169" y="2480627"/>
                </a:lnTo>
                <a:lnTo>
                  <a:pt x="46909" y="2476940"/>
                </a:lnTo>
                <a:close/>
              </a:path>
              <a:path w="93979" h="7092315">
                <a:moveTo>
                  <a:pt x="46909" y="2622653"/>
                </a:moveTo>
                <a:lnTo>
                  <a:pt x="28651" y="2626340"/>
                </a:lnTo>
                <a:lnTo>
                  <a:pt x="13740" y="2636396"/>
                </a:lnTo>
                <a:lnTo>
                  <a:pt x="3686" y="2651313"/>
                </a:lnTo>
                <a:lnTo>
                  <a:pt x="0" y="2669583"/>
                </a:lnTo>
                <a:lnTo>
                  <a:pt x="0" y="2674274"/>
                </a:lnTo>
                <a:lnTo>
                  <a:pt x="3686" y="2692536"/>
                </a:lnTo>
                <a:lnTo>
                  <a:pt x="13740" y="2707454"/>
                </a:lnTo>
                <a:lnTo>
                  <a:pt x="28651" y="2717515"/>
                </a:lnTo>
                <a:lnTo>
                  <a:pt x="46909" y="2721205"/>
                </a:lnTo>
                <a:lnTo>
                  <a:pt x="65169" y="2717515"/>
                </a:lnTo>
                <a:lnTo>
                  <a:pt x="80083" y="2707454"/>
                </a:lnTo>
                <a:lnTo>
                  <a:pt x="90141" y="2692536"/>
                </a:lnTo>
                <a:lnTo>
                  <a:pt x="93829" y="2674274"/>
                </a:lnTo>
                <a:lnTo>
                  <a:pt x="93829" y="2669583"/>
                </a:lnTo>
                <a:lnTo>
                  <a:pt x="90141" y="2651313"/>
                </a:lnTo>
                <a:lnTo>
                  <a:pt x="80083" y="2636396"/>
                </a:lnTo>
                <a:lnTo>
                  <a:pt x="65169" y="2626340"/>
                </a:lnTo>
                <a:lnTo>
                  <a:pt x="46909" y="2622653"/>
                </a:lnTo>
                <a:close/>
              </a:path>
              <a:path w="93979" h="7092315">
                <a:moveTo>
                  <a:pt x="46909" y="2768334"/>
                </a:moveTo>
                <a:lnTo>
                  <a:pt x="28651" y="2772024"/>
                </a:lnTo>
                <a:lnTo>
                  <a:pt x="13740" y="2782085"/>
                </a:lnTo>
                <a:lnTo>
                  <a:pt x="3686" y="2797003"/>
                </a:lnTo>
                <a:lnTo>
                  <a:pt x="0" y="2815265"/>
                </a:lnTo>
                <a:lnTo>
                  <a:pt x="0" y="2819987"/>
                </a:lnTo>
                <a:lnTo>
                  <a:pt x="3686" y="2838248"/>
                </a:lnTo>
                <a:lnTo>
                  <a:pt x="13740" y="2853167"/>
                </a:lnTo>
                <a:lnTo>
                  <a:pt x="28651" y="2863227"/>
                </a:lnTo>
                <a:lnTo>
                  <a:pt x="46909" y="2866917"/>
                </a:lnTo>
                <a:lnTo>
                  <a:pt x="65169" y="2863227"/>
                </a:lnTo>
                <a:lnTo>
                  <a:pt x="80083" y="2853167"/>
                </a:lnTo>
                <a:lnTo>
                  <a:pt x="90141" y="2838248"/>
                </a:lnTo>
                <a:lnTo>
                  <a:pt x="93829" y="2819987"/>
                </a:lnTo>
                <a:lnTo>
                  <a:pt x="93829" y="2815265"/>
                </a:lnTo>
                <a:lnTo>
                  <a:pt x="90141" y="2797003"/>
                </a:lnTo>
                <a:lnTo>
                  <a:pt x="80083" y="2782085"/>
                </a:lnTo>
                <a:lnTo>
                  <a:pt x="65169" y="2772024"/>
                </a:lnTo>
                <a:lnTo>
                  <a:pt x="46909" y="2768334"/>
                </a:lnTo>
                <a:close/>
              </a:path>
              <a:path w="93979" h="7092315">
                <a:moveTo>
                  <a:pt x="46909" y="2914047"/>
                </a:moveTo>
                <a:lnTo>
                  <a:pt x="28651" y="2917737"/>
                </a:lnTo>
                <a:lnTo>
                  <a:pt x="13740" y="2927798"/>
                </a:lnTo>
                <a:lnTo>
                  <a:pt x="3686" y="2942716"/>
                </a:lnTo>
                <a:lnTo>
                  <a:pt x="0" y="2960977"/>
                </a:lnTo>
                <a:lnTo>
                  <a:pt x="0" y="2965679"/>
                </a:lnTo>
                <a:lnTo>
                  <a:pt x="3686" y="2983949"/>
                </a:lnTo>
                <a:lnTo>
                  <a:pt x="13740" y="2998866"/>
                </a:lnTo>
                <a:lnTo>
                  <a:pt x="28651" y="3008922"/>
                </a:lnTo>
                <a:lnTo>
                  <a:pt x="46909" y="3012609"/>
                </a:lnTo>
                <a:lnTo>
                  <a:pt x="65169" y="3008922"/>
                </a:lnTo>
                <a:lnTo>
                  <a:pt x="80083" y="2998866"/>
                </a:lnTo>
                <a:lnTo>
                  <a:pt x="90141" y="2983949"/>
                </a:lnTo>
                <a:lnTo>
                  <a:pt x="93829" y="2965679"/>
                </a:lnTo>
                <a:lnTo>
                  <a:pt x="93829" y="2960977"/>
                </a:lnTo>
                <a:lnTo>
                  <a:pt x="90141" y="2942716"/>
                </a:lnTo>
                <a:lnTo>
                  <a:pt x="80083" y="2927798"/>
                </a:lnTo>
                <a:lnTo>
                  <a:pt x="65169" y="2917737"/>
                </a:lnTo>
                <a:lnTo>
                  <a:pt x="46909" y="2914047"/>
                </a:lnTo>
                <a:close/>
              </a:path>
              <a:path w="93979" h="7092315">
                <a:moveTo>
                  <a:pt x="46909" y="3059760"/>
                </a:moveTo>
                <a:lnTo>
                  <a:pt x="28651" y="3063450"/>
                </a:lnTo>
                <a:lnTo>
                  <a:pt x="13740" y="3073511"/>
                </a:lnTo>
                <a:lnTo>
                  <a:pt x="3686" y="3088429"/>
                </a:lnTo>
                <a:lnTo>
                  <a:pt x="0" y="3106690"/>
                </a:lnTo>
                <a:lnTo>
                  <a:pt x="0" y="3111371"/>
                </a:lnTo>
                <a:lnTo>
                  <a:pt x="3686" y="3129641"/>
                </a:lnTo>
                <a:lnTo>
                  <a:pt x="13740" y="3144558"/>
                </a:lnTo>
                <a:lnTo>
                  <a:pt x="28651" y="3154614"/>
                </a:lnTo>
                <a:lnTo>
                  <a:pt x="46909" y="3158301"/>
                </a:lnTo>
                <a:lnTo>
                  <a:pt x="65169" y="3154614"/>
                </a:lnTo>
                <a:lnTo>
                  <a:pt x="80083" y="3144558"/>
                </a:lnTo>
                <a:lnTo>
                  <a:pt x="90141" y="3129641"/>
                </a:lnTo>
                <a:lnTo>
                  <a:pt x="93829" y="3111371"/>
                </a:lnTo>
                <a:lnTo>
                  <a:pt x="93829" y="3106690"/>
                </a:lnTo>
                <a:lnTo>
                  <a:pt x="90141" y="3088429"/>
                </a:lnTo>
                <a:lnTo>
                  <a:pt x="80083" y="3073511"/>
                </a:lnTo>
                <a:lnTo>
                  <a:pt x="65169" y="3063450"/>
                </a:lnTo>
                <a:lnTo>
                  <a:pt x="46909" y="3059760"/>
                </a:lnTo>
                <a:close/>
              </a:path>
              <a:path w="93979" h="7092315">
                <a:moveTo>
                  <a:pt x="46909" y="3205452"/>
                </a:moveTo>
                <a:lnTo>
                  <a:pt x="28651" y="3209139"/>
                </a:lnTo>
                <a:lnTo>
                  <a:pt x="13740" y="3219195"/>
                </a:lnTo>
                <a:lnTo>
                  <a:pt x="3686" y="3234112"/>
                </a:lnTo>
                <a:lnTo>
                  <a:pt x="0" y="3252382"/>
                </a:lnTo>
                <a:lnTo>
                  <a:pt x="0" y="3257084"/>
                </a:lnTo>
                <a:lnTo>
                  <a:pt x="3686" y="3275350"/>
                </a:lnTo>
                <a:lnTo>
                  <a:pt x="13740" y="3290267"/>
                </a:lnTo>
                <a:lnTo>
                  <a:pt x="28651" y="3300326"/>
                </a:lnTo>
                <a:lnTo>
                  <a:pt x="46909" y="3304014"/>
                </a:lnTo>
                <a:lnTo>
                  <a:pt x="65169" y="3300326"/>
                </a:lnTo>
                <a:lnTo>
                  <a:pt x="80083" y="3290267"/>
                </a:lnTo>
                <a:lnTo>
                  <a:pt x="90141" y="3275350"/>
                </a:lnTo>
                <a:lnTo>
                  <a:pt x="93829" y="3257084"/>
                </a:lnTo>
                <a:lnTo>
                  <a:pt x="93829" y="3252382"/>
                </a:lnTo>
                <a:lnTo>
                  <a:pt x="90141" y="3234112"/>
                </a:lnTo>
                <a:lnTo>
                  <a:pt x="80083" y="3219195"/>
                </a:lnTo>
                <a:lnTo>
                  <a:pt x="65169" y="3209139"/>
                </a:lnTo>
                <a:lnTo>
                  <a:pt x="46909" y="3205452"/>
                </a:lnTo>
                <a:close/>
              </a:path>
              <a:path w="93979" h="7092315">
                <a:moveTo>
                  <a:pt x="46909" y="3351164"/>
                </a:moveTo>
                <a:lnTo>
                  <a:pt x="28651" y="3354851"/>
                </a:lnTo>
                <a:lnTo>
                  <a:pt x="13740" y="3364906"/>
                </a:lnTo>
                <a:lnTo>
                  <a:pt x="3686" y="3379820"/>
                </a:lnTo>
                <a:lnTo>
                  <a:pt x="0" y="3398085"/>
                </a:lnTo>
                <a:lnTo>
                  <a:pt x="0" y="3402796"/>
                </a:lnTo>
                <a:lnTo>
                  <a:pt x="3686" y="3421062"/>
                </a:lnTo>
                <a:lnTo>
                  <a:pt x="13740" y="3435980"/>
                </a:lnTo>
                <a:lnTo>
                  <a:pt x="28651" y="3446038"/>
                </a:lnTo>
                <a:lnTo>
                  <a:pt x="46909" y="3449727"/>
                </a:lnTo>
                <a:lnTo>
                  <a:pt x="65169" y="3446038"/>
                </a:lnTo>
                <a:lnTo>
                  <a:pt x="80083" y="3435980"/>
                </a:lnTo>
                <a:lnTo>
                  <a:pt x="90141" y="3421062"/>
                </a:lnTo>
                <a:lnTo>
                  <a:pt x="93829" y="3402796"/>
                </a:lnTo>
                <a:lnTo>
                  <a:pt x="93829" y="3398085"/>
                </a:lnTo>
                <a:lnTo>
                  <a:pt x="90141" y="3379820"/>
                </a:lnTo>
                <a:lnTo>
                  <a:pt x="80083" y="3364906"/>
                </a:lnTo>
                <a:lnTo>
                  <a:pt x="65169" y="3354851"/>
                </a:lnTo>
                <a:lnTo>
                  <a:pt x="46909" y="3351164"/>
                </a:lnTo>
                <a:close/>
              </a:path>
              <a:path w="93979" h="7092315">
                <a:moveTo>
                  <a:pt x="46909" y="3496867"/>
                </a:moveTo>
                <a:lnTo>
                  <a:pt x="28651" y="3500555"/>
                </a:lnTo>
                <a:lnTo>
                  <a:pt x="13740" y="3510614"/>
                </a:lnTo>
                <a:lnTo>
                  <a:pt x="3686" y="3525531"/>
                </a:lnTo>
                <a:lnTo>
                  <a:pt x="0" y="3543797"/>
                </a:lnTo>
                <a:lnTo>
                  <a:pt x="0" y="3548499"/>
                </a:lnTo>
                <a:lnTo>
                  <a:pt x="3686" y="3566769"/>
                </a:lnTo>
                <a:lnTo>
                  <a:pt x="13740" y="3581686"/>
                </a:lnTo>
                <a:lnTo>
                  <a:pt x="28651" y="3591742"/>
                </a:lnTo>
                <a:lnTo>
                  <a:pt x="46909" y="3595429"/>
                </a:lnTo>
                <a:lnTo>
                  <a:pt x="65169" y="3591742"/>
                </a:lnTo>
                <a:lnTo>
                  <a:pt x="80083" y="3581686"/>
                </a:lnTo>
                <a:lnTo>
                  <a:pt x="90141" y="3566769"/>
                </a:lnTo>
                <a:lnTo>
                  <a:pt x="93829" y="3548499"/>
                </a:lnTo>
                <a:lnTo>
                  <a:pt x="93829" y="3543797"/>
                </a:lnTo>
                <a:lnTo>
                  <a:pt x="90141" y="3525531"/>
                </a:lnTo>
                <a:lnTo>
                  <a:pt x="80083" y="3510614"/>
                </a:lnTo>
                <a:lnTo>
                  <a:pt x="65169" y="3500555"/>
                </a:lnTo>
                <a:lnTo>
                  <a:pt x="46909" y="3496867"/>
                </a:lnTo>
                <a:close/>
              </a:path>
              <a:path w="93979" h="7092315">
                <a:moveTo>
                  <a:pt x="46909" y="3642569"/>
                </a:moveTo>
                <a:lnTo>
                  <a:pt x="28651" y="3646259"/>
                </a:lnTo>
                <a:lnTo>
                  <a:pt x="13740" y="3656321"/>
                </a:lnTo>
                <a:lnTo>
                  <a:pt x="3686" y="3671243"/>
                </a:lnTo>
                <a:lnTo>
                  <a:pt x="0" y="3689510"/>
                </a:lnTo>
                <a:lnTo>
                  <a:pt x="0" y="3694191"/>
                </a:lnTo>
                <a:lnTo>
                  <a:pt x="3686" y="3712461"/>
                </a:lnTo>
                <a:lnTo>
                  <a:pt x="13740" y="3727378"/>
                </a:lnTo>
                <a:lnTo>
                  <a:pt x="28651" y="3737434"/>
                </a:lnTo>
                <a:lnTo>
                  <a:pt x="46909" y="3741121"/>
                </a:lnTo>
                <a:lnTo>
                  <a:pt x="65169" y="3737434"/>
                </a:lnTo>
                <a:lnTo>
                  <a:pt x="80083" y="3727378"/>
                </a:lnTo>
                <a:lnTo>
                  <a:pt x="90141" y="3712461"/>
                </a:lnTo>
                <a:lnTo>
                  <a:pt x="93829" y="3694191"/>
                </a:lnTo>
                <a:lnTo>
                  <a:pt x="93829" y="3689510"/>
                </a:lnTo>
                <a:lnTo>
                  <a:pt x="90141" y="3671243"/>
                </a:lnTo>
                <a:lnTo>
                  <a:pt x="80083" y="3656321"/>
                </a:lnTo>
                <a:lnTo>
                  <a:pt x="65169" y="3646259"/>
                </a:lnTo>
                <a:lnTo>
                  <a:pt x="46909" y="3642569"/>
                </a:lnTo>
                <a:close/>
              </a:path>
              <a:path w="93979" h="7092315">
                <a:moveTo>
                  <a:pt x="46909" y="3788272"/>
                </a:moveTo>
                <a:lnTo>
                  <a:pt x="28651" y="3791959"/>
                </a:lnTo>
                <a:lnTo>
                  <a:pt x="13740" y="3802015"/>
                </a:lnTo>
                <a:lnTo>
                  <a:pt x="3686" y="3816932"/>
                </a:lnTo>
                <a:lnTo>
                  <a:pt x="0" y="3835202"/>
                </a:lnTo>
                <a:lnTo>
                  <a:pt x="0" y="3839904"/>
                </a:lnTo>
                <a:lnTo>
                  <a:pt x="3686" y="3858165"/>
                </a:lnTo>
                <a:lnTo>
                  <a:pt x="13740" y="3873083"/>
                </a:lnTo>
                <a:lnTo>
                  <a:pt x="28651" y="3883144"/>
                </a:lnTo>
                <a:lnTo>
                  <a:pt x="46909" y="3886834"/>
                </a:lnTo>
                <a:lnTo>
                  <a:pt x="65169" y="3883144"/>
                </a:lnTo>
                <a:lnTo>
                  <a:pt x="80083" y="3873083"/>
                </a:lnTo>
                <a:lnTo>
                  <a:pt x="90141" y="3858165"/>
                </a:lnTo>
                <a:lnTo>
                  <a:pt x="93829" y="3839904"/>
                </a:lnTo>
                <a:lnTo>
                  <a:pt x="93829" y="3835202"/>
                </a:lnTo>
                <a:lnTo>
                  <a:pt x="90141" y="3816932"/>
                </a:lnTo>
                <a:lnTo>
                  <a:pt x="80083" y="3802015"/>
                </a:lnTo>
                <a:lnTo>
                  <a:pt x="65169" y="3791959"/>
                </a:lnTo>
                <a:lnTo>
                  <a:pt x="46909" y="3788272"/>
                </a:lnTo>
                <a:close/>
              </a:path>
              <a:path w="93979" h="7092315">
                <a:moveTo>
                  <a:pt x="46909" y="3933984"/>
                </a:moveTo>
                <a:lnTo>
                  <a:pt x="28651" y="3937671"/>
                </a:lnTo>
                <a:lnTo>
                  <a:pt x="13740" y="3947727"/>
                </a:lnTo>
                <a:lnTo>
                  <a:pt x="3686" y="3962645"/>
                </a:lnTo>
                <a:lnTo>
                  <a:pt x="0" y="3980915"/>
                </a:lnTo>
                <a:lnTo>
                  <a:pt x="0" y="3985616"/>
                </a:lnTo>
                <a:lnTo>
                  <a:pt x="3686" y="4003878"/>
                </a:lnTo>
                <a:lnTo>
                  <a:pt x="13740" y="4018796"/>
                </a:lnTo>
                <a:lnTo>
                  <a:pt x="28651" y="4028857"/>
                </a:lnTo>
                <a:lnTo>
                  <a:pt x="46909" y="4032547"/>
                </a:lnTo>
                <a:lnTo>
                  <a:pt x="65169" y="4028857"/>
                </a:lnTo>
                <a:lnTo>
                  <a:pt x="80083" y="4018796"/>
                </a:lnTo>
                <a:lnTo>
                  <a:pt x="90141" y="4003878"/>
                </a:lnTo>
                <a:lnTo>
                  <a:pt x="93829" y="3985616"/>
                </a:lnTo>
                <a:lnTo>
                  <a:pt x="93829" y="3980915"/>
                </a:lnTo>
                <a:lnTo>
                  <a:pt x="90141" y="3962645"/>
                </a:lnTo>
                <a:lnTo>
                  <a:pt x="80083" y="3947727"/>
                </a:lnTo>
                <a:lnTo>
                  <a:pt x="65169" y="3937671"/>
                </a:lnTo>
                <a:lnTo>
                  <a:pt x="46909" y="3933984"/>
                </a:lnTo>
                <a:close/>
              </a:path>
              <a:path w="93979" h="7092315">
                <a:moveTo>
                  <a:pt x="46909" y="4079676"/>
                </a:moveTo>
                <a:lnTo>
                  <a:pt x="28651" y="4083366"/>
                </a:lnTo>
                <a:lnTo>
                  <a:pt x="13740" y="4093427"/>
                </a:lnTo>
                <a:lnTo>
                  <a:pt x="3686" y="4108345"/>
                </a:lnTo>
                <a:lnTo>
                  <a:pt x="0" y="4126607"/>
                </a:lnTo>
                <a:lnTo>
                  <a:pt x="0" y="4131298"/>
                </a:lnTo>
                <a:lnTo>
                  <a:pt x="3686" y="4149568"/>
                </a:lnTo>
                <a:lnTo>
                  <a:pt x="13740" y="4164485"/>
                </a:lnTo>
                <a:lnTo>
                  <a:pt x="28651" y="4174541"/>
                </a:lnTo>
                <a:lnTo>
                  <a:pt x="46909" y="4178228"/>
                </a:lnTo>
                <a:lnTo>
                  <a:pt x="65169" y="4174541"/>
                </a:lnTo>
                <a:lnTo>
                  <a:pt x="80083" y="4164485"/>
                </a:lnTo>
                <a:lnTo>
                  <a:pt x="90141" y="4149568"/>
                </a:lnTo>
                <a:lnTo>
                  <a:pt x="93829" y="4131298"/>
                </a:lnTo>
                <a:lnTo>
                  <a:pt x="93829" y="4126607"/>
                </a:lnTo>
                <a:lnTo>
                  <a:pt x="90141" y="4108345"/>
                </a:lnTo>
                <a:lnTo>
                  <a:pt x="80083" y="4093427"/>
                </a:lnTo>
                <a:lnTo>
                  <a:pt x="65169" y="4083366"/>
                </a:lnTo>
                <a:lnTo>
                  <a:pt x="46909" y="4079676"/>
                </a:lnTo>
                <a:close/>
              </a:path>
              <a:path w="93979" h="7092315">
                <a:moveTo>
                  <a:pt x="46909" y="4225368"/>
                </a:moveTo>
                <a:lnTo>
                  <a:pt x="28651" y="4229058"/>
                </a:lnTo>
                <a:lnTo>
                  <a:pt x="13740" y="4239120"/>
                </a:lnTo>
                <a:lnTo>
                  <a:pt x="3686" y="4254042"/>
                </a:lnTo>
                <a:lnTo>
                  <a:pt x="0" y="4272309"/>
                </a:lnTo>
                <a:lnTo>
                  <a:pt x="0" y="4277011"/>
                </a:lnTo>
                <a:lnTo>
                  <a:pt x="3686" y="4295277"/>
                </a:lnTo>
                <a:lnTo>
                  <a:pt x="13740" y="4310194"/>
                </a:lnTo>
                <a:lnTo>
                  <a:pt x="28651" y="4320253"/>
                </a:lnTo>
                <a:lnTo>
                  <a:pt x="46909" y="4323941"/>
                </a:lnTo>
                <a:lnTo>
                  <a:pt x="65169" y="4320253"/>
                </a:lnTo>
                <a:lnTo>
                  <a:pt x="80083" y="4310194"/>
                </a:lnTo>
                <a:lnTo>
                  <a:pt x="90141" y="4295277"/>
                </a:lnTo>
                <a:lnTo>
                  <a:pt x="93829" y="4277011"/>
                </a:lnTo>
                <a:lnTo>
                  <a:pt x="93829" y="4272309"/>
                </a:lnTo>
                <a:lnTo>
                  <a:pt x="90141" y="4254042"/>
                </a:lnTo>
                <a:lnTo>
                  <a:pt x="80083" y="4239120"/>
                </a:lnTo>
                <a:lnTo>
                  <a:pt x="65169" y="4229058"/>
                </a:lnTo>
                <a:lnTo>
                  <a:pt x="46909" y="4225368"/>
                </a:lnTo>
                <a:close/>
              </a:path>
              <a:path w="93979" h="7092315">
                <a:moveTo>
                  <a:pt x="46909" y="4371092"/>
                </a:moveTo>
                <a:lnTo>
                  <a:pt x="28651" y="4374779"/>
                </a:lnTo>
                <a:lnTo>
                  <a:pt x="13740" y="4384835"/>
                </a:lnTo>
                <a:lnTo>
                  <a:pt x="3686" y="4399752"/>
                </a:lnTo>
                <a:lnTo>
                  <a:pt x="0" y="4418022"/>
                </a:lnTo>
                <a:lnTo>
                  <a:pt x="0" y="4422723"/>
                </a:lnTo>
                <a:lnTo>
                  <a:pt x="3686" y="4440985"/>
                </a:lnTo>
                <a:lnTo>
                  <a:pt x="13740" y="4455903"/>
                </a:lnTo>
                <a:lnTo>
                  <a:pt x="28651" y="4465964"/>
                </a:lnTo>
                <a:lnTo>
                  <a:pt x="46909" y="4469654"/>
                </a:lnTo>
                <a:lnTo>
                  <a:pt x="65169" y="4465964"/>
                </a:lnTo>
                <a:lnTo>
                  <a:pt x="80083" y="4455903"/>
                </a:lnTo>
                <a:lnTo>
                  <a:pt x="90141" y="4440985"/>
                </a:lnTo>
                <a:lnTo>
                  <a:pt x="93829" y="4422723"/>
                </a:lnTo>
                <a:lnTo>
                  <a:pt x="93829" y="4418022"/>
                </a:lnTo>
                <a:lnTo>
                  <a:pt x="90141" y="4399752"/>
                </a:lnTo>
                <a:lnTo>
                  <a:pt x="80083" y="4384835"/>
                </a:lnTo>
                <a:lnTo>
                  <a:pt x="65169" y="4374779"/>
                </a:lnTo>
                <a:lnTo>
                  <a:pt x="46909" y="4371092"/>
                </a:lnTo>
                <a:close/>
              </a:path>
              <a:path w="93979" h="7092315">
                <a:moveTo>
                  <a:pt x="46909" y="4516794"/>
                </a:moveTo>
                <a:lnTo>
                  <a:pt x="28651" y="4520483"/>
                </a:lnTo>
                <a:lnTo>
                  <a:pt x="13740" y="4530542"/>
                </a:lnTo>
                <a:lnTo>
                  <a:pt x="3686" y="4545463"/>
                </a:lnTo>
                <a:lnTo>
                  <a:pt x="0" y="4563735"/>
                </a:lnTo>
                <a:lnTo>
                  <a:pt x="0" y="4568415"/>
                </a:lnTo>
                <a:lnTo>
                  <a:pt x="3686" y="4586677"/>
                </a:lnTo>
                <a:lnTo>
                  <a:pt x="13740" y="4601595"/>
                </a:lnTo>
                <a:lnTo>
                  <a:pt x="28651" y="4611656"/>
                </a:lnTo>
                <a:lnTo>
                  <a:pt x="46909" y="4615346"/>
                </a:lnTo>
                <a:lnTo>
                  <a:pt x="65169" y="4611656"/>
                </a:lnTo>
                <a:lnTo>
                  <a:pt x="80083" y="4601595"/>
                </a:lnTo>
                <a:lnTo>
                  <a:pt x="90141" y="4586677"/>
                </a:lnTo>
                <a:lnTo>
                  <a:pt x="93829" y="4568415"/>
                </a:lnTo>
                <a:lnTo>
                  <a:pt x="93829" y="4563735"/>
                </a:lnTo>
                <a:lnTo>
                  <a:pt x="90141" y="4545463"/>
                </a:lnTo>
                <a:lnTo>
                  <a:pt x="80083" y="4530542"/>
                </a:lnTo>
                <a:lnTo>
                  <a:pt x="65169" y="4520483"/>
                </a:lnTo>
                <a:lnTo>
                  <a:pt x="46909" y="4516794"/>
                </a:lnTo>
                <a:close/>
              </a:path>
              <a:path w="93979" h="7092315">
                <a:moveTo>
                  <a:pt x="46909" y="4662475"/>
                </a:moveTo>
                <a:lnTo>
                  <a:pt x="28651" y="4666165"/>
                </a:lnTo>
                <a:lnTo>
                  <a:pt x="13740" y="4676226"/>
                </a:lnTo>
                <a:lnTo>
                  <a:pt x="3686" y="4691144"/>
                </a:lnTo>
                <a:lnTo>
                  <a:pt x="0" y="4709406"/>
                </a:lnTo>
                <a:lnTo>
                  <a:pt x="0" y="4714128"/>
                </a:lnTo>
                <a:lnTo>
                  <a:pt x="3686" y="4732390"/>
                </a:lnTo>
                <a:lnTo>
                  <a:pt x="13740" y="4747308"/>
                </a:lnTo>
                <a:lnTo>
                  <a:pt x="28651" y="4757369"/>
                </a:lnTo>
                <a:lnTo>
                  <a:pt x="46909" y="4761059"/>
                </a:lnTo>
                <a:lnTo>
                  <a:pt x="65169" y="4757369"/>
                </a:lnTo>
                <a:lnTo>
                  <a:pt x="80083" y="4747308"/>
                </a:lnTo>
                <a:lnTo>
                  <a:pt x="90141" y="4732390"/>
                </a:lnTo>
                <a:lnTo>
                  <a:pt x="93829" y="4714128"/>
                </a:lnTo>
                <a:lnTo>
                  <a:pt x="93829" y="4709406"/>
                </a:lnTo>
                <a:lnTo>
                  <a:pt x="90141" y="4691144"/>
                </a:lnTo>
                <a:lnTo>
                  <a:pt x="80083" y="4676226"/>
                </a:lnTo>
                <a:lnTo>
                  <a:pt x="65169" y="4666165"/>
                </a:lnTo>
                <a:lnTo>
                  <a:pt x="46909" y="4662475"/>
                </a:lnTo>
                <a:close/>
              </a:path>
              <a:path w="93979" h="7092315">
                <a:moveTo>
                  <a:pt x="46909" y="4808188"/>
                </a:moveTo>
                <a:lnTo>
                  <a:pt x="28651" y="4811878"/>
                </a:lnTo>
                <a:lnTo>
                  <a:pt x="13740" y="4821939"/>
                </a:lnTo>
                <a:lnTo>
                  <a:pt x="3686" y="4836857"/>
                </a:lnTo>
                <a:lnTo>
                  <a:pt x="0" y="4855119"/>
                </a:lnTo>
                <a:lnTo>
                  <a:pt x="0" y="4859820"/>
                </a:lnTo>
                <a:lnTo>
                  <a:pt x="3686" y="4878090"/>
                </a:lnTo>
                <a:lnTo>
                  <a:pt x="13740" y="4893008"/>
                </a:lnTo>
                <a:lnTo>
                  <a:pt x="28651" y="4903064"/>
                </a:lnTo>
                <a:lnTo>
                  <a:pt x="46909" y="4906751"/>
                </a:lnTo>
                <a:lnTo>
                  <a:pt x="65169" y="4903064"/>
                </a:lnTo>
                <a:lnTo>
                  <a:pt x="80083" y="4893008"/>
                </a:lnTo>
                <a:lnTo>
                  <a:pt x="90141" y="4878090"/>
                </a:lnTo>
                <a:lnTo>
                  <a:pt x="93829" y="4859820"/>
                </a:lnTo>
                <a:lnTo>
                  <a:pt x="93829" y="4855119"/>
                </a:lnTo>
                <a:lnTo>
                  <a:pt x="90141" y="4836857"/>
                </a:lnTo>
                <a:lnTo>
                  <a:pt x="80083" y="4821939"/>
                </a:lnTo>
                <a:lnTo>
                  <a:pt x="65169" y="4811878"/>
                </a:lnTo>
                <a:lnTo>
                  <a:pt x="46909" y="4808188"/>
                </a:lnTo>
                <a:close/>
              </a:path>
              <a:path w="93979" h="7092315">
                <a:moveTo>
                  <a:pt x="46909" y="4953901"/>
                </a:moveTo>
                <a:lnTo>
                  <a:pt x="28651" y="4957588"/>
                </a:lnTo>
                <a:lnTo>
                  <a:pt x="13740" y="4967644"/>
                </a:lnTo>
                <a:lnTo>
                  <a:pt x="3686" y="4982561"/>
                </a:lnTo>
                <a:lnTo>
                  <a:pt x="0" y="5000832"/>
                </a:lnTo>
                <a:lnTo>
                  <a:pt x="0" y="5005522"/>
                </a:lnTo>
                <a:lnTo>
                  <a:pt x="3686" y="5023793"/>
                </a:lnTo>
                <a:lnTo>
                  <a:pt x="13740" y="5038710"/>
                </a:lnTo>
                <a:lnTo>
                  <a:pt x="28651" y="5048766"/>
                </a:lnTo>
                <a:lnTo>
                  <a:pt x="46909" y="5052453"/>
                </a:lnTo>
                <a:lnTo>
                  <a:pt x="65169" y="5048766"/>
                </a:lnTo>
                <a:lnTo>
                  <a:pt x="80083" y="5038710"/>
                </a:lnTo>
                <a:lnTo>
                  <a:pt x="90141" y="5023793"/>
                </a:lnTo>
                <a:lnTo>
                  <a:pt x="93829" y="5005522"/>
                </a:lnTo>
                <a:lnTo>
                  <a:pt x="93829" y="5000832"/>
                </a:lnTo>
                <a:lnTo>
                  <a:pt x="90141" y="4982561"/>
                </a:lnTo>
                <a:lnTo>
                  <a:pt x="80083" y="4967644"/>
                </a:lnTo>
                <a:lnTo>
                  <a:pt x="65169" y="4957588"/>
                </a:lnTo>
                <a:lnTo>
                  <a:pt x="46909" y="4953901"/>
                </a:lnTo>
                <a:close/>
              </a:path>
              <a:path w="93979" h="7092315">
                <a:moveTo>
                  <a:pt x="46909" y="5099603"/>
                </a:moveTo>
                <a:lnTo>
                  <a:pt x="28651" y="5103290"/>
                </a:lnTo>
                <a:lnTo>
                  <a:pt x="13740" y="5113346"/>
                </a:lnTo>
                <a:lnTo>
                  <a:pt x="3686" y="5128264"/>
                </a:lnTo>
                <a:lnTo>
                  <a:pt x="0" y="5146534"/>
                </a:lnTo>
                <a:lnTo>
                  <a:pt x="0" y="5151235"/>
                </a:lnTo>
                <a:lnTo>
                  <a:pt x="3686" y="5169497"/>
                </a:lnTo>
                <a:lnTo>
                  <a:pt x="13740" y="5184415"/>
                </a:lnTo>
                <a:lnTo>
                  <a:pt x="28651" y="5194476"/>
                </a:lnTo>
                <a:lnTo>
                  <a:pt x="46909" y="5198166"/>
                </a:lnTo>
                <a:lnTo>
                  <a:pt x="65169" y="5194476"/>
                </a:lnTo>
                <a:lnTo>
                  <a:pt x="80083" y="5184415"/>
                </a:lnTo>
                <a:lnTo>
                  <a:pt x="90141" y="5169497"/>
                </a:lnTo>
                <a:lnTo>
                  <a:pt x="93829" y="5151235"/>
                </a:lnTo>
                <a:lnTo>
                  <a:pt x="93829" y="5146534"/>
                </a:lnTo>
                <a:lnTo>
                  <a:pt x="90141" y="5128264"/>
                </a:lnTo>
                <a:lnTo>
                  <a:pt x="80083" y="5113346"/>
                </a:lnTo>
                <a:lnTo>
                  <a:pt x="65169" y="5103290"/>
                </a:lnTo>
                <a:lnTo>
                  <a:pt x="46909" y="5099603"/>
                </a:lnTo>
                <a:close/>
              </a:path>
              <a:path w="93979" h="7092315">
                <a:moveTo>
                  <a:pt x="46909" y="5245295"/>
                </a:moveTo>
                <a:lnTo>
                  <a:pt x="28651" y="5248985"/>
                </a:lnTo>
                <a:lnTo>
                  <a:pt x="13740" y="5259046"/>
                </a:lnTo>
                <a:lnTo>
                  <a:pt x="3686" y="5273964"/>
                </a:lnTo>
                <a:lnTo>
                  <a:pt x="0" y="5292226"/>
                </a:lnTo>
                <a:lnTo>
                  <a:pt x="0" y="5296948"/>
                </a:lnTo>
                <a:lnTo>
                  <a:pt x="3686" y="5315210"/>
                </a:lnTo>
                <a:lnTo>
                  <a:pt x="13740" y="5330128"/>
                </a:lnTo>
                <a:lnTo>
                  <a:pt x="28651" y="5340189"/>
                </a:lnTo>
                <a:lnTo>
                  <a:pt x="46909" y="5343879"/>
                </a:lnTo>
                <a:lnTo>
                  <a:pt x="65169" y="5340189"/>
                </a:lnTo>
                <a:lnTo>
                  <a:pt x="80083" y="5330128"/>
                </a:lnTo>
                <a:lnTo>
                  <a:pt x="90141" y="5315210"/>
                </a:lnTo>
                <a:lnTo>
                  <a:pt x="93829" y="5296948"/>
                </a:lnTo>
                <a:lnTo>
                  <a:pt x="93829" y="5292226"/>
                </a:lnTo>
                <a:lnTo>
                  <a:pt x="90141" y="5273964"/>
                </a:lnTo>
                <a:lnTo>
                  <a:pt x="80083" y="5259046"/>
                </a:lnTo>
                <a:lnTo>
                  <a:pt x="65169" y="5248985"/>
                </a:lnTo>
                <a:lnTo>
                  <a:pt x="46909" y="5245295"/>
                </a:lnTo>
                <a:close/>
              </a:path>
              <a:path w="93979" h="7092315">
                <a:moveTo>
                  <a:pt x="46909" y="5391008"/>
                </a:moveTo>
                <a:lnTo>
                  <a:pt x="28651" y="5394698"/>
                </a:lnTo>
                <a:lnTo>
                  <a:pt x="13740" y="5404759"/>
                </a:lnTo>
                <a:lnTo>
                  <a:pt x="3686" y="5419677"/>
                </a:lnTo>
                <a:lnTo>
                  <a:pt x="0" y="5437939"/>
                </a:lnTo>
                <a:lnTo>
                  <a:pt x="0" y="5442640"/>
                </a:lnTo>
                <a:lnTo>
                  <a:pt x="3686" y="5460910"/>
                </a:lnTo>
                <a:lnTo>
                  <a:pt x="13740" y="5475828"/>
                </a:lnTo>
                <a:lnTo>
                  <a:pt x="28651" y="5485884"/>
                </a:lnTo>
                <a:lnTo>
                  <a:pt x="46909" y="5489571"/>
                </a:lnTo>
                <a:lnTo>
                  <a:pt x="65169" y="5485884"/>
                </a:lnTo>
                <a:lnTo>
                  <a:pt x="80083" y="5475828"/>
                </a:lnTo>
                <a:lnTo>
                  <a:pt x="90141" y="5460910"/>
                </a:lnTo>
                <a:lnTo>
                  <a:pt x="93829" y="5442640"/>
                </a:lnTo>
                <a:lnTo>
                  <a:pt x="93829" y="5437939"/>
                </a:lnTo>
                <a:lnTo>
                  <a:pt x="90141" y="5419677"/>
                </a:lnTo>
                <a:lnTo>
                  <a:pt x="80083" y="5404759"/>
                </a:lnTo>
                <a:lnTo>
                  <a:pt x="65169" y="5394698"/>
                </a:lnTo>
                <a:lnTo>
                  <a:pt x="46909" y="5391008"/>
                </a:lnTo>
                <a:close/>
              </a:path>
              <a:path w="93979" h="7092315">
                <a:moveTo>
                  <a:pt x="46909" y="5536700"/>
                </a:moveTo>
                <a:lnTo>
                  <a:pt x="28651" y="5540390"/>
                </a:lnTo>
                <a:lnTo>
                  <a:pt x="13740" y="5550451"/>
                </a:lnTo>
                <a:lnTo>
                  <a:pt x="3686" y="5565369"/>
                </a:lnTo>
                <a:lnTo>
                  <a:pt x="0" y="5583631"/>
                </a:lnTo>
                <a:lnTo>
                  <a:pt x="0" y="5588332"/>
                </a:lnTo>
                <a:lnTo>
                  <a:pt x="3686" y="5606602"/>
                </a:lnTo>
                <a:lnTo>
                  <a:pt x="13740" y="5621519"/>
                </a:lnTo>
                <a:lnTo>
                  <a:pt x="28651" y="5631575"/>
                </a:lnTo>
                <a:lnTo>
                  <a:pt x="46909" y="5635262"/>
                </a:lnTo>
                <a:lnTo>
                  <a:pt x="65169" y="5631575"/>
                </a:lnTo>
                <a:lnTo>
                  <a:pt x="80083" y="5621519"/>
                </a:lnTo>
                <a:lnTo>
                  <a:pt x="90141" y="5606602"/>
                </a:lnTo>
                <a:lnTo>
                  <a:pt x="93829" y="5588332"/>
                </a:lnTo>
                <a:lnTo>
                  <a:pt x="93829" y="5583631"/>
                </a:lnTo>
                <a:lnTo>
                  <a:pt x="90141" y="5565369"/>
                </a:lnTo>
                <a:lnTo>
                  <a:pt x="80083" y="5550451"/>
                </a:lnTo>
                <a:lnTo>
                  <a:pt x="65169" y="5540390"/>
                </a:lnTo>
                <a:lnTo>
                  <a:pt x="46909" y="5536700"/>
                </a:lnTo>
                <a:close/>
              </a:path>
              <a:path w="93979" h="7092315">
                <a:moveTo>
                  <a:pt x="46909" y="5682413"/>
                </a:moveTo>
                <a:lnTo>
                  <a:pt x="28651" y="5686101"/>
                </a:lnTo>
                <a:lnTo>
                  <a:pt x="13740" y="5696160"/>
                </a:lnTo>
                <a:lnTo>
                  <a:pt x="3686" y="5711077"/>
                </a:lnTo>
                <a:lnTo>
                  <a:pt x="0" y="5729343"/>
                </a:lnTo>
                <a:lnTo>
                  <a:pt x="0" y="5734045"/>
                </a:lnTo>
                <a:lnTo>
                  <a:pt x="3686" y="5752311"/>
                </a:lnTo>
                <a:lnTo>
                  <a:pt x="13740" y="5767228"/>
                </a:lnTo>
                <a:lnTo>
                  <a:pt x="28651" y="5777287"/>
                </a:lnTo>
                <a:lnTo>
                  <a:pt x="46909" y="5780975"/>
                </a:lnTo>
                <a:lnTo>
                  <a:pt x="65169" y="5777287"/>
                </a:lnTo>
                <a:lnTo>
                  <a:pt x="80083" y="5767228"/>
                </a:lnTo>
                <a:lnTo>
                  <a:pt x="90141" y="5752311"/>
                </a:lnTo>
                <a:lnTo>
                  <a:pt x="93829" y="5734045"/>
                </a:lnTo>
                <a:lnTo>
                  <a:pt x="93829" y="5729343"/>
                </a:lnTo>
                <a:lnTo>
                  <a:pt x="90141" y="5711077"/>
                </a:lnTo>
                <a:lnTo>
                  <a:pt x="80083" y="5696160"/>
                </a:lnTo>
                <a:lnTo>
                  <a:pt x="65169" y="5686101"/>
                </a:lnTo>
                <a:lnTo>
                  <a:pt x="46909" y="5682413"/>
                </a:lnTo>
                <a:close/>
              </a:path>
              <a:path w="93979" h="7092315">
                <a:moveTo>
                  <a:pt x="46909" y="5828126"/>
                </a:moveTo>
                <a:lnTo>
                  <a:pt x="28651" y="5831813"/>
                </a:lnTo>
                <a:lnTo>
                  <a:pt x="13740" y="5841867"/>
                </a:lnTo>
                <a:lnTo>
                  <a:pt x="3686" y="5856781"/>
                </a:lnTo>
                <a:lnTo>
                  <a:pt x="0" y="5875046"/>
                </a:lnTo>
                <a:lnTo>
                  <a:pt x="0" y="5879758"/>
                </a:lnTo>
                <a:lnTo>
                  <a:pt x="3686" y="5898024"/>
                </a:lnTo>
                <a:lnTo>
                  <a:pt x="13740" y="5912941"/>
                </a:lnTo>
                <a:lnTo>
                  <a:pt x="28651" y="5923000"/>
                </a:lnTo>
                <a:lnTo>
                  <a:pt x="46909" y="5926688"/>
                </a:lnTo>
                <a:lnTo>
                  <a:pt x="65169" y="5923000"/>
                </a:lnTo>
                <a:lnTo>
                  <a:pt x="80083" y="5912941"/>
                </a:lnTo>
                <a:lnTo>
                  <a:pt x="90141" y="5898024"/>
                </a:lnTo>
                <a:lnTo>
                  <a:pt x="93829" y="5879758"/>
                </a:lnTo>
                <a:lnTo>
                  <a:pt x="93829" y="5875046"/>
                </a:lnTo>
                <a:lnTo>
                  <a:pt x="90141" y="5856781"/>
                </a:lnTo>
                <a:lnTo>
                  <a:pt x="80083" y="5841867"/>
                </a:lnTo>
                <a:lnTo>
                  <a:pt x="65169" y="5831813"/>
                </a:lnTo>
                <a:lnTo>
                  <a:pt x="46909" y="5828126"/>
                </a:lnTo>
                <a:close/>
              </a:path>
              <a:path w="93979" h="7092315">
                <a:moveTo>
                  <a:pt x="46909" y="5973818"/>
                </a:moveTo>
                <a:lnTo>
                  <a:pt x="28651" y="5977508"/>
                </a:lnTo>
                <a:lnTo>
                  <a:pt x="13740" y="5987570"/>
                </a:lnTo>
                <a:lnTo>
                  <a:pt x="3686" y="6002491"/>
                </a:lnTo>
                <a:lnTo>
                  <a:pt x="0" y="6020759"/>
                </a:lnTo>
                <a:lnTo>
                  <a:pt x="0" y="6025439"/>
                </a:lnTo>
                <a:lnTo>
                  <a:pt x="3686" y="6043709"/>
                </a:lnTo>
                <a:lnTo>
                  <a:pt x="13740" y="6058627"/>
                </a:lnTo>
                <a:lnTo>
                  <a:pt x="28651" y="6068683"/>
                </a:lnTo>
                <a:lnTo>
                  <a:pt x="46909" y="6072370"/>
                </a:lnTo>
                <a:lnTo>
                  <a:pt x="65169" y="6068683"/>
                </a:lnTo>
                <a:lnTo>
                  <a:pt x="80083" y="6058627"/>
                </a:lnTo>
                <a:lnTo>
                  <a:pt x="90141" y="6043709"/>
                </a:lnTo>
                <a:lnTo>
                  <a:pt x="93829" y="6025439"/>
                </a:lnTo>
                <a:lnTo>
                  <a:pt x="93829" y="6020759"/>
                </a:lnTo>
                <a:lnTo>
                  <a:pt x="90141" y="6002491"/>
                </a:lnTo>
                <a:lnTo>
                  <a:pt x="80083" y="5987570"/>
                </a:lnTo>
                <a:lnTo>
                  <a:pt x="65169" y="5977508"/>
                </a:lnTo>
                <a:lnTo>
                  <a:pt x="46909" y="5973818"/>
                </a:lnTo>
                <a:close/>
              </a:path>
              <a:path w="93979" h="7092315">
                <a:moveTo>
                  <a:pt x="46909" y="6119520"/>
                </a:moveTo>
                <a:lnTo>
                  <a:pt x="28651" y="6123210"/>
                </a:lnTo>
                <a:lnTo>
                  <a:pt x="13740" y="6133271"/>
                </a:lnTo>
                <a:lnTo>
                  <a:pt x="3686" y="6148189"/>
                </a:lnTo>
                <a:lnTo>
                  <a:pt x="0" y="6166450"/>
                </a:lnTo>
                <a:lnTo>
                  <a:pt x="0" y="6171152"/>
                </a:lnTo>
                <a:lnTo>
                  <a:pt x="3686" y="6189422"/>
                </a:lnTo>
                <a:lnTo>
                  <a:pt x="13740" y="6204339"/>
                </a:lnTo>
                <a:lnTo>
                  <a:pt x="28651" y="6214395"/>
                </a:lnTo>
                <a:lnTo>
                  <a:pt x="46909" y="6218082"/>
                </a:lnTo>
                <a:lnTo>
                  <a:pt x="65169" y="6214395"/>
                </a:lnTo>
                <a:lnTo>
                  <a:pt x="80083" y="6204339"/>
                </a:lnTo>
                <a:lnTo>
                  <a:pt x="90141" y="6189422"/>
                </a:lnTo>
                <a:lnTo>
                  <a:pt x="93829" y="6171152"/>
                </a:lnTo>
                <a:lnTo>
                  <a:pt x="93829" y="6166450"/>
                </a:lnTo>
                <a:lnTo>
                  <a:pt x="90141" y="6148189"/>
                </a:lnTo>
                <a:lnTo>
                  <a:pt x="80083" y="6133271"/>
                </a:lnTo>
                <a:lnTo>
                  <a:pt x="65169" y="6123210"/>
                </a:lnTo>
                <a:lnTo>
                  <a:pt x="46909" y="6119520"/>
                </a:lnTo>
                <a:close/>
              </a:path>
              <a:path w="93979" h="7092315">
                <a:moveTo>
                  <a:pt x="46909" y="6265233"/>
                </a:moveTo>
                <a:lnTo>
                  <a:pt x="28651" y="6268920"/>
                </a:lnTo>
                <a:lnTo>
                  <a:pt x="13740" y="6278976"/>
                </a:lnTo>
                <a:lnTo>
                  <a:pt x="3686" y="6293893"/>
                </a:lnTo>
                <a:lnTo>
                  <a:pt x="0" y="6312163"/>
                </a:lnTo>
                <a:lnTo>
                  <a:pt x="0" y="6316865"/>
                </a:lnTo>
                <a:lnTo>
                  <a:pt x="3686" y="6335126"/>
                </a:lnTo>
                <a:lnTo>
                  <a:pt x="13740" y="6350044"/>
                </a:lnTo>
                <a:lnTo>
                  <a:pt x="28651" y="6360105"/>
                </a:lnTo>
                <a:lnTo>
                  <a:pt x="46909" y="6363795"/>
                </a:lnTo>
                <a:lnTo>
                  <a:pt x="65169" y="6360105"/>
                </a:lnTo>
                <a:lnTo>
                  <a:pt x="80083" y="6350044"/>
                </a:lnTo>
                <a:lnTo>
                  <a:pt x="90141" y="6335126"/>
                </a:lnTo>
                <a:lnTo>
                  <a:pt x="93829" y="6316865"/>
                </a:lnTo>
                <a:lnTo>
                  <a:pt x="93829" y="6312163"/>
                </a:lnTo>
                <a:lnTo>
                  <a:pt x="90141" y="6293893"/>
                </a:lnTo>
                <a:lnTo>
                  <a:pt x="80083" y="6278976"/>
                </a:lnTo>
                <a:lnTo>
                  <a:pt x="65169" y="6268920"/>
                </a:lnTo>
                <a:lnTo>
                  <a:pt x="46909" y="6265233"/>
                </a:lnTo>
                <a:close/>
              </a:path>
              <a:path w="93979" h="7092315">
                <a:moveTo>
                  <a:pt x="46909" y="6410946"/>
                </a:moveTo>
                <a:lnTo>
                  <a:pt x="28651" y="6414633"/>
                </a:lnTo>
                <a:lnTo>
                  <a:pt x="13740" y="6424689"/>
                </a:lnTo>
                <a:lnTo>
                  <a:pt x="3686" y="6439606"/>
                </a:lnTo>
                <a:lnTo>
                  <a:pt x="0" y="6457876"/>
                </a:lnTo>
                <a:lnTo>
                  <a:pt x="0" y="6462557"/>
                </a:lnTo>
                <a:lnTo>
                  <a:pt x="3686" y="6480823"/>
                </a:lnTo>
                <a:lnTo>
                  <a:pt x="13740" y="6495740"/>
                </a:lnTo>
                <a:lnTo>
                  <a:pt x="28651" y="6505799"/>
                </a:lnTo>
                <a:lnTo>
                  <a:pt x="46909" y="6509487"/>
                </a:lnTo>
                <a:lnTo>
                  <a:pt x="65169" y="6505799"/>
                </a:lnTo>
                <a:lnTo>
                  <a:pt x="80083" y="6495740"/>
                </a:lnTo>
                <a:lnTo>
                  <a:pt x="90141" y="6480823"/>
                </a:lnTo>
                <a:lnTo>
                  <a:pt x="93829" y="6462557"/>
                </a:lnTo>
                <a:lnTo>
                  <a:pt x="93829" y="6457876"/>
                </a:lnTo>
                <a:lnTo>
                  <a:pt x="90141" y="6439606"/>
                </a:lnTo>
                <a:lnTo>
                  <a:pt x="80083" y="6424689"/>
                </a:lnTo>
                <a:lnTo>
                  <a:pt x="65169" y="6414633"/>
                </a:lnTo>
                <a:lnTo>
                  <a:pt x="46909" y="6410946"/>
                </a:lnTo>
                <a:close/>
              </a:path>
              <a:path w="93979" h="7092315">
                <a:moveTo>
                  <a:pt x="46909" y="6556627"/>
                </a:moveTo>
                <a:lnTo>
                  <a:pt x="28651" y="6560316"/>
                </a:lnTo>
                <a:lnTo>
                  <a:pt x="13740" y="6570374"/>
                </a:lnTo>
                <a:lnTo>
                  <a:pt x="3686" y="6585292"/>
                </a:lnTo>
                <a:lnTo>
                  <a:pt x="0" y="6603558"/>
                </a:lnTo>
                <a:lnTo>
                  <a:pt x="0" y="6608259"/>
                </a:lnTo>
                <a:lnTo>
                  <a:pt x="3686" y="6626529"/>
                </a:lnTo>
                <a:lnTo>
                  <a:pt x="13740" y="6641446"/>
                </a:lnTo>
                <a:lnTo>
                  <a:pt x="28651" y="6651502"/>
                </a:lnTo>
                <a:lnTo>
                  <a:pt x="46909" y="6655190"/>
                </a:lnTo>
                <a:lnTo>
                  <a:pt x="65169" y="6651502"/>
                </a:lnTo>
                <a:lnTo>
                  <a:pt x="80083" y="6641446"/>
                </a:lnTo>
                <a:lnTo>
                  <a:pt x="90141" y="6626529"/>
                </a:lnTo>
                <a:lnTo>
                  <a:pt x="93829" y="6608259"/>
                </a:lnTo>
                <a:lnTo>
                  <a:pt x="93829" y="6603558"/>
                </a:lnTo>
                <a:lnTo>
                  <a:pt x="90141" y="6585292"/>
                </a:lnTo>
                <a:lnTo>
                  <a:pt x="80083" y="6570374"/>
                </a:lnTo>
                <a:lnTo>
                  <a:pt x="65169" y="6560316"/>
                </a:lnTo>
                <a:lnTo>
                  <a:pt x="46909" y="6556627"/>
                </a:lnTo>
                <a:close/>
              </a:path>
              <a:path w="93979" h="7092315">
                <a:moveTo>
                  <a:pt x="46909" y="6702340"/>
                </a:moveTo>
                <a:lnTo>
                  <a:pt x="28651" y="6706028"/>
                </a:lnTo>
                <a:lnTo>
                  <a:pt x="13740" y="6716087"/>
                </a:lnTo>
                <a:lnTo>
                  <a:pt x="3686" y="6731004"/>
                </a:lnTo>
                <a:lnTo>
                  <a:pt x="0" y="6749270"/>
                </a:lnTo>
                <a:lnTo>
                  <a:pt x="0" y="6753972"/>
                </a:lnTo>
                <a:lnTo>
                  <a:pt x="3686" y="6772238"/>
                </a:lnTo>
                <a:lnTo>
                  <a:pt x="13740" y="6787155"/>
                </a:lnTo>
                <a:lnTo>
                  <a:pt x="28651" y="6797214"/>
                </a:lnTo>
                <a:lnTo>
                  <a:pt x="46909" y="6800902"/>
                </a:lnTo>
                <a:lnTo>
                  <a:pt x="65169" y="6797214"/>
                </a:lnTo>
                <a:lnTo>
                  <a:pt x="80083" y="6787155"/>
                </a:lnTo>
                <a:lnTo>
                  <a:pt x="90141" y="6772238"/>
                </a:lnTo>
                <a:lnTo>
                  <a:pt x="93829" y="6753972"/>
                </a:lnTo>
                <a:lnTo>
                  <a:pt x="93829" y="6749270"/>
                </a:lnTo>
                <a:lnTo>
                  <a:pt x="90141" y="6731004"/>
                </a:lnTo>
                <a:lnTo>
                  <a:pt x="80083" y="6716087"/>
                </a:lnTo>
                <a:lnTo>
                  <a:pt x="65169" y="6706028"/>
                </a:lnTo>
                <a:lnTo>
                  <a:pt x="46909" y="6702340"/>
                </a:lnTo>
                <a:close/>
              </a:path>
              <a:path w="93979" h="7092315">
                <a:moveTo>
                  <a:pt x="46909" y="6848042"/>
                </a:moveTo>
                <a:lnTo>
                  <a:pt x="28651" y="6851731"/>
                </a:lnTo>
                <a:lnTo>
                  <a:pt x="13740" y="6861791"/>
                </a:lnTo>
                <a:lnTo>
                  <a:pt x="3686" y="6876711"/>
                </a:lnTo>
                <a:lnTo>
                  <a:pt x="0" y="6894983"/>
                </a:lnTo>
                <a:lnTo>
                  <a:pt x="0" y="6899664"/>
                </a:lnTo>
                <a:lnTo>
                  <a:pt x="3686" y="6917925"/>
                </a:lnTo>
                <a:lnTo>
                  <a:pt x="13740" y="6932843"/>
                </a:lnTo>
                <a:lnTo>
                  <a:pt x="28651" y="6942904"/>
                </a:lnTo>
                <a:lnTo>
                  <a:pt x="46909" y="6946594"/>
                </a:lnTo>
                <a:lnTo>
                  <a:pt x="65169" y="6942904"/>
                </a:lnTo>
                <a:lnTo>
                  <a:pt x="80083" y="6932843"/>
                </a:lnTo>
                <a:lnTo>
                  <a:pt x="90141" y="6917925"/>
                </a:lnTo>
                <a:lnTo>
                  <a:pt x="93829" y="6899664"/>
                </a:lnTo>
                <a:lnTo>
                  <a:pt x="93829" y="6894983"/>
                </a:lnTo>
                <a:lnTo>
                  <a:pt x="90141" y="6876711"/>
                </a:lnTo>
                <a:lnTo>
                  <a:pt x="80083" y="6861791"/>
                </a:lnTo>
                <a:lnTo>
                  <a:pt x="65169" y="6851731"/>
                </a:lnTo>
                <a:lnTo>
                  <a:pt x="46909" y="6848042"/>
                </a:lnTo>
                <a:close/>
              </a:path>
              <a:path w="93979" h="7092315">
                <a:moveTo>
                  <a:pt x="46909" y="6993745"/>
                </a:moveTo>
                <a:lnTo>
                  <a:pt x="28651" y="6997432"/>
                </a:lnTo>
                <a:lnTo>
                  <a:pt x="13740" y="7007488"/>
                </a:lnTo>
                <a:lnTo>
                  <a:pt x="3686" y="7022405"/>
                </a:lnTo>
                <a:lnTo>
                  <a:pt x="0" y="7040675"/>
                </a:lnTo>
                <a:lnTo>
                  <a:pt x="0" y="7045377"/>
                </a:lnTo>
                <a:lnTo>
                  <a:pt x="3686" y="7063638"/>
                </a:lnTo>
                <a:lnTo>
                  <a:pt x="13740" y="7078556"/>
                </a:lnTo>
                <a:lnTo>
                  <a:pt x="28651" y="7088617"/>
                </a:lnTo>
                <a:lnTo>
                  <a:pt x="46909" y="7092307"/>
                </a:lnTo>
                <a:lnTo>
                  <a:pt x="65169" y="7088617"/>
                </a:lnTo>
                <a:lnTo>
                  <a:pt x="80083" y="7078556"/>
                </a:lnTo>
                <a:lnTo>
                  <a:pt x="90141" y="7063638"/>
                </a:lnTo>
                <a:lnTo>
                  <a:pt x="93829" y="7045377"/>
                </a:lnTo>
                <a:lnTo>
                  <a:pt x="93829" y="7040675"/>
                </a:lnTo>
                <a:lnTo>
                  <a:pt x="90141" y="7022405"/>
                </a:lnTo>
                <a:lnTo>
                  <a:pt x="80083" y="7007488"/>
                </a:lnTo>
                <a:lnTo>
                  <a:pt x="65169" y="6997432"/>
                </a:lnTo>
                <a:lnTo>
                  <a:pt x="46909" y="6993745"/>
                </a:lnTo>
                <a:close/>
              </a:path>
            </a:pathLst>
          </a:custGeom>
          <a:solidFill>
            <a:srgbClr val="B7B5C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3" name="object 7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0951271" y="1182633"/>
            <a:ext cx="93829" cy="96216"/>
          </a:xfrm>
          <a:prstGeom prst="rect">
            <a:avLst/>
          </a:prstGeom>
        </p:spPr>
      </p:pic>
      <p:grpSp>
        <p:nvGrpSpPr>
          <p:cNvPr id="74" name="object 74"/>
          <p:cNvGrpSpPr/>
          <p:nvPr/>
        </p:nvGrpSpPr>
        <p:grpSpPr>
          <a:xfrm>
            <a:off x="13812825" y="8258268"/>
            <a:ext cx="1154430" cy="244475"/>
            <a:chOff x="13812825" y="8258268"/>
            <a:chExt cx="1154430" cy="244475"/>
          </a:xfrm>
        </p:grpSpPr>
        <p:pic>
          <p:nvPicPr>
            <p:cNvPr id="75" name="object 7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812825" y="8258268"/>
              <a:ext cx="168214" cy="24380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01652" y="8333868"/>
              <a:ext cx="170937" cy="16819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201116" y="8337217"/>
              <a:ext cx="145440" cy="165471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4387398" y="8333885"/>
              <a:ext cx="579755" cy="168910"/>
            </a:xfrm>
            <a:custGeom>
              <a:avLst/>
              <a:gdLst/>
              <a:ahLst/>
              <a:cxnLst/>
              <a:rect l="l" t="t" r="r" b="b"/>
              <a:pathLst>
                <a:path w="579755" h="168909">
                  <a:moveTo>
                    <a:pt x="88646" y="2717"/>
                  </a:moveTo>
                  <a:lnTo>
                    <a:pt x="86525" y="2120"/>
                  </a:lnTo>
                  <a:lnTo>
                    <a:pt x="79832" y="1816"/>
                  </a:lnTo>
                  <a:lnTo>
                    <a:pt x="66840" y="3517"/>
                  </a:lnTo>
                  <a:lnTo>
                    <a:pt x="54673" y="8648"/>
                  </a:lnTo>
                  <a:lnTo>
                    <a:pt x="43929" y="17183"/>
                  </a:lnTo>
                  <a:lnTo>
                    <a:pt x="35204" y="29121"/>
                  </a:lnTo>
                  <a:lnTo>
                    <a:pt x="35204" y="3327"/>
                  </a:lnTo>
                  <a:lnTo>
                    <a:pt x="0" y="3327"/>
                  </a:lnTo>
                  <a:lnTo>
                    <a:pt x="0" y="165481"/>
                  </a:lnTo>
                  <a:lnTo>
                    <a:pt x="36118" y="165481"/>
                  </a:lnTo>
                  <a:lnTo>
                    <a:pt x="36118" y="83197"/>
                  </a:lnTo>
                  <a:lnTo>
                    <a:pt x="38823" y="64477"/>
                  </a:lnTo>
                  <a:lnTo>
                    <a:pt x="46863" y="50558"/>
                  </a:lnTo>
                  <a:lnTo>
                    <a:pt x="60071" y="41859"/>
                  </a:lnTo>
                  <a:lnTo>
                    <a:pt x="78308" y="38862"/>
                  </a:lnTo>
                  <a:lnTo>
                    <a:pt x="85610" y="39154"/>
                  </a:lnTo>
                  <a:lnTo>
                    <a:pt x="88646" y="39763"/>
                  </a:lnTo>
                  <a:lnTo>
                    <a:pt x="88646" y="2717"/>
                  </a:lnTo>
                  <a:close/>
                </a:path>
                <a:path w="579755" h="168909">
                  <a:moveTo>
                    <a:pt x="258267" y="119303"/>
                  </a:moveTo>
                  <a:lnTo>
                    <a:pt x="226695" y="105346"/>
                  </a:lnTo>
                  <a:lnTo>
                    <a:pt x="221310" y="116332"/>
                  </a:lnTo>
                  <a:lnTo>
                    <a:pt x="213144" y="125958"/>
                  </a:lnTo>
                  <a:lnTo>
                    <a:pt x="201295" y="132803"/>
                  </a:lnTo>
                  <a:lnTo>
                    <a:pt x="184785" y="135420"/>
                  </a:lnTo>
                  <a:lnTo>
                    <a:pt x="165633" y="131572"/>
                  </a:lnTo>
                  <a:lnTo>
                    <a:pt x="150444" y="120840"/>
                  </a:lnTo>
                  <a:lnTo>
                    <a:pt x="140423" y="104406"/>
                  </a:lnTo>
                  <a:lnTo>
                    <a:pt x="136817" y="83489"/>
                  </a:lnTo>
                  <a:lnTo>
                    <a:pt x="140550" y="62877"/>
                  </a:lnTo>
                  <a:lnTo>
                    <a:pt x="150749" y="46863"/>
                  </a:lnTo>
                  <a:lnTo>
                    <a:pt x="165900" y="36474"/>
                  </a:lnTo>
                  <a:lnTo>
                    <a:pt x="184492" y="32778"/>
                  </a:lnTo>
                  <a:lnTo>
                    <a:pt x="201409" y="35420"/>
                  </a:lnTo>
                  <a:lnTo>
                    <a:pt x="213258" y="42303"/>
                  </a:lnTo>
                  <a:lnTo>
                    <a:pt x="221132" y="51866"/>
                  </a:lnTo>
                  <a:lnTo>
                    <a:pt x="226098" y="62522"/>
                  </a:lnTo>
                  <a:lnTo>
                    <a:pt x="257048" y="48564"/>
                  </a:lnTo>
                  <a:lnTo>
                    <a:pt x="247116" y="29451"/>
                  </a:lnTo>
                  <a:lnTo>
                    <a:pt x="231330" y="14033"/>
                  </a:lnTo>
                  <a:lnTo>
                    <a:pt x="210185" y="3746"/>
                  </a:lnTo>
                  <a:lnTo>
                    <a:pt x="184200" y="0"/>
                  </a:lnTo>
                  <a:lnTo>
                    <a:pt x="150647" y="6781"/>
                  </a:lnTo>
                  <a:lnTo>
                    <a:pt x="123888" y="25095"/>
                  </a:lnTo>
                  <a:lnTo>
                    <a:pt x="106184" y="51879"/>
                  </a:lnTo>
                  <a:lnTo>
                    <a:pt x="99783" y="84099"/>
                  </a:lnTo>
                  <a:lnTo>
                    <a:pt x="106273" y="117348"/>
                  </a:lnTo>
                  <a:lnTo>
                    <a:pt x="124104" y="144018"/>
                  </a:lnTo>
                  <a:lnTo>
                    <a:pt x="150888" y="161747"/>
                  </a:lnTo>
                  <a:lnTo>
                    <a:pt x="184200" y="168186"/>
                  </a:lnTo>
                  <a:lnTo>
                    <a:pt x="212839" y="163664"/>
                  </a:lnTo>
                  <a:lnTo>
                    <a:pt x="234442" y="152069"/>
                  </a:lnTo>
                  <a:lnTo>
                    <a:pt x="249428" y="136309"/>
                  </a:lnTo>
                  <a:lnTo>
                    <a:pt x="258267" y="119303"/>
                  </a:lnTo>
                  <a:close/>
                </a:path>
                <a:path w="579755" h="168909">
                  <a:moveTo>
                    <a:pt x="434797" y="83807"/>
                  </a:moveTo>
                  <a:lnTo>
                    <a:pt x="432295" y="67703"/>
                  </a:lnTo>
                  <a:lnTo>
                    <a:pt x="429552" y="50088"/>
                  </a:lnTo>
                  <a:lnTo>
                    <a:pt x="418503" y="30975"/>
                  </a:lnTo>
                  <a:lnTo>
                    <a:pt x="414235" y="23571"/>
                  </a:lnTo>
                  <a:lnTo>
                    <a:pt x="398068" y="12255"/>
                  </a:lnTo>
                  <a:lnTo>
                    <a:pt x="398068" y="67703"/>
                  </a:lnTo>
                  <a:lnTo>
                    <a:pt x="313055" y="67703"/>
                  </a:lnTo>
                  <a:lnTo>
                    <a:pt x="318033" y="52616"/>
                  </a:lnTo>
                  <a:lnTo>
                    <a:pt x="327406" y="41021"/>
                  </a:lnTo>
                  <a:lnTo>
                    <a:pt x="340296" y="33591"/>
                  </a:lnTo>
                  <a:lnTo>
                    <a:pt x="355879" y="30975"/>
                  </a:lnTo>
                  <a:lnTo>
                    <a:pt x="371767" y="33464"/>
                  </a:lnTo>
                  <a:lnTo>
                    <a:pt x="384937" y="40678"/>
                  </a:lnTo>
                  <a:lnTo>
                    <a:pt x="394119" y="52222"/>
                  </a:lnTo>
                  <a:lnTo>
                    <a:pt x="398068" y="67703"/>
                  </a:lnTo>
                  <a:lnTo>
                    <a:pt x="398068" y="12255"/>
                  </a:lnTo>
                  <a:lnTo>
                    <a:pt x="389458" y="6223"/>
                  </a:lnTo>
                  <a:lnTo>
                    <a:pt x="355879" y="0"/>
                  </a:lnTo>
                  <a:lnTo>
                    <a:pt x="323253" y="6692"/>
                  </a:lnTo>
                  <a:lnTo>
                    <a:pt x="297383" y="24853"/>
                  </a:lnTo>
                  <a:lnTo>
                    <a:pt x="280339" y="51612"/>
                  </a:lnTo>
                  <a:lnTo>
                    <a:pt x="274243" y="83807"/>
                  </a:lnTo>
                  <a:lnTo>
                    <a:pt x="274193" y="84086"/>
                  </a:lnTo>
                  <a:lnTo>
                    <a:pt x="280733" y="117652"/>
                  </a:lnTo>
                  <a:lnTo>
                    <a:pt x="298704" y="144411"/>
                  </a:lnTo>
                  <a:lnTo>
                    <a:pt x="325691" y="162115"/>
                  </a:lnTo>
                  <a:lnTo>
                    <a:pt x="359219" y="168516"/>
                  </a:lnTo>
                  <a:lnTo>
                    <a:pt x="379984" y="166027"/>
                  </a:lnTo>
                  <a:lnTo>
                    <a:pt x="399173" y="158610"/>
                  </a:lnTo>
                  <a:lnTo>
                    <a:pt x="415696" y="146342"/>
                  </a:lnTo>
                  <a:lnTo>
                    <a:pt x="422516" y="137236"/>
                  </a:lnTo>
                  <a:lnTo>
                    <a:pt x="428421" y="129336"/>
                  </a:lnTo>
                  <a:lnTo>
                    <a:pt x="402437" y="112115"/>
                  </a:lnTo>
                  <a:lnTo>
                    <a:pt x="402272" y="112115"/>
                  </a:lnTo>
                  <a:lnTo>
                    <a:pt x="394296" y="123532"/>
                  </a:lnTo>
                  <a:lnTo>
                    <a:pt x="384340" y="131356"/>
                  </a:lnTo>
                  <a:lnTo>
                    <a:pt x="372427" y="135813"/>
                  </a:lnTo>
                  <a:lnTo>
                    <a:pt x="358597" y="137236"/>
                  </a:lnTo>
                  <a:lnTo>
                    <a:pt x="341287" y="134137"/>
                  </a:lnTo>
                  <a:lnTo>
                    <a:pt x="326263" y="125463"/>
                  </a:lnTo>
                  <a:lnTo>
                    <a:pt x="315556" y="112115"/>
                  </a:lnTo>
                  <a:lnTo>
                    <a:pt x="311238" y="95021"/>
                  </a:lnTo>
                  <a:lnTo>
                    <a:pt x="434200" y="95021"/>
                  </a:lnTo>
                  <a:lnTo>
                    <a:pt x="434797" y="91071"/>
                  </a:lnTo>
                  <a:lnTo>
                    <a:pt x="434797" y="83807"/>
                  </a:lnTo>
                  <a:close/>
                </a:path>
                <a:path w="579755" h="168909">
                  <a:moveTo>
                    <a:pt x="579272" y="117805"/>
                  </a:moveTo>
                  <a:lnTo>
                    <a:pt x="556323" y="79349"/>
                  </a:lnTo>
                  <a:lnTo>
                    <a:pt x="509701" y="63309"/>
                  </a:lnTo>
                  <a:lnTo>
                    <a:pt x="500329" y="58966"/>
                  </a:lnTo>
                  <a:lnTo>
                    <a:pt x="494830" y="53378"/>
                  </a:lnTo>
                  <a:lnTo>
                    <a:pt x="493039" y="46139"/>
                  </a:lnTo>
                  <a:lnTo>
                    <a:pt x="495109" y="39712"/>
                  </a:lnTo>
                  <a:lnTo>
                    <a:pt x="500443" y="34721"/>
                  </a:lnTo>
                  <a:lnTo>
                    <a:pt x="507771" y="31508"/>
                  </a:lnTo>
                  <a:lnTo>
                    <a:pt x="515810" y="30365"/>
                  </a:lnTo>
                  <a:lnTo>
                    <a:pt x="528142" y="32156"/>
                  </a:lnTo>
                  <a:lnTo>
                    <a:pt x="537616" y="36957"/>
                  </a:lnTo>
                  <a:lnTo>
                    <a:pt x="544690" y="43929"/>
                  </a:lnTo>
                  <a:lnTo>
                    <a:pt x="549821" y="52209"/>
                  </a:lnTo>
                  <a:lnTo>
                    <a:pt x="577773" y="36436"/>
                  </a:lnTo>
                  <a:lnTo>
                    <a:pt x="569175" y="22288"/>
                  </a:lnTo>
                  <a:lnTo>
                    <a:pt x="556856" y="10706"/>
                  </a:lnTo>
                  <a:lnTo>
                    <a:pt x="539813" y="2882"/>
                  </a:lnTo>
                  <a:lnTo>
                    <a:pt x="517055" y="0"/>
                  </a:lnTo>
                  <a:lnTo>
                    <a:pt x="495160" y="3517"/>
                  </a:lnTo>
                  <a:lnTo>
                    <a:pt x="476313" y="13512"/>
                  </a:lnTo>
                  <a:lnTo>
                    <a:pt x="463105" y="29210"/>
                  </a:lnTo>
                  <a:lnTo>
                    <a:pt x="458127" y="49796"/>
                  </a:lnTo>
                  <a:lnTo>
                    <a:pt x="458952" y="58750"/>
                  </a:lnTo>
                  <a:lnTo>
                    <a:pt x="487349" y="91351"/>
                  </a:lnTo>
                  <a:lnTo>
                    <a:pt x="524878" y="102679"/>
                  </a:lnTo>
                  <a:lnTo>
                    <a:pt x="535292" y="107480"/>
                  </a:lnTo>
                  <a:lnTo>
                    <a:pt x="541426" y="113195"/>
                  </a:lnTo>
                  <a:lnTo>
                    <a:pt x="543445" y="119913"/>
                  </a:lnTo>
                  <a:lnTo>
                    <a:pt x="541299" y="127457"/>
                  </a:lnTo>
                  <a:lnTo>
                    <a:pt x="535597" y="133096"/>
                  </a:lnTo>
                  <a:lnTo>
                    <a:pt x="527431" y="136613"/>
                  </a:lnTo>
                  <a:lnTo>
                    <a:pt x="517944" y="137833"/>
                  </a:lnTo>
                  <a:lnTo>
                    <a:pt x="504482" y="135890"/>
                  </a:lnTo>
                  <a:lnTo>
                    <a:pt x="493839" y="130467"/>
                  </a:lnTo>
                  <a:lnTo>
                    <a:pt x="485533" y="122212"/>
                  </a:lnTo>
                  <a:lnTo>
                    <a:pt x="479082" y="111734"/>
                  </a:lnTo>
                  <a:lnTo>
                    <a:pt x="450850" y="127520"/>
                  </a:lnTo>
                  <a:lnTo>
                    <a:pt x="460768" y="143865"/>
                  </a:lnTo>
                  <a:lnTo>
                    <a:pt x="474713" y="156743"/>
                  </a:lnTo>
                  <a:lnTo>
                    <a:pt x="493496" y="165176"/>
                  </a:lnTo>
                  <a:lnTo>
                    <a:pt x="517944" y="168198"/>
                  </a:lnTo>
                  <a:lnTo>
                    <a:pt x="542899" y="164465"/>
                  </a:lnTo>
                  <a:lnTo>
                    <a:pt x="562267" y="154038"/>
                  </a:lnTo>
                  <a:lnTo>
                    <a:pt x="574814" y="138099"/>
                  </a:lnTo>
                  <a:lnTo>
                    <a:pt x="579272" y="117805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9" name="object 79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5061955" y="8251281"/>
            <a:ext cx="291796" cy="250780"/>
          </a:xfrm>
          <a:prstGeom prst="rect">
            <a:avLst/>
          </a:prstGeom>
        </p:spPr>
      </p:pic>
      <p:grpSp>
        <p:nvGrpSpPr>
          <p:cNvPr id="80" name="object 80"/>
          <p:cNvGrpSpPr/>
          <p:nvPr/>
        </p:nvGrpSpPr>
        <p:grpSpPr>
          <a:xfrm>
            <a:off x="15435665" y="8287127"/>
            <a:ext cx="1141095" cy="292100"/>
            <a:chOff x="15435665" y="8287127"/>
            <a:chExt cx="1141095" cy="292100"/>
          </a:xfrm>
        </p:grpSpPr>
        <p:pic>
          <p:nvPicPr>
            <p:cNvPr id="81" name="object 8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5435665" y="8333885"/>
              <a:ext cx="128425" cy="168193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5592920" y="8337217"/>
              <a:ext cx="145440" cy="165471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5779187" y="8334163"/>
              <a:ext cx="169115" cy="24503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5978916" y="8334163"/>
              <a:ext cx="169115" cy="245039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67693" y="8333868"/>
              <a:ext cx="170937" cy="168193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6369230" y="8287127"/>
              <a:ext cx="207213" cy="214035"/>
            </a:xfrm>
            <a:prstGeom prst="rect">
              <a:avLst/>
            </a:prstGeom>
          </p:spPr>
        </p:pic>
      </p:grpSp>
      <p:sp>
        <p:nvSpPr>
          <p:cNvPr id="87" name="object 87"/>
          <p:cNvSpPr/>
          <p:nvPr/>
        </p:nvSpPr>
        <p:spPr>
          <a:xfrm>
            <a:off x="12411708" y="9140128"/>
            <a:ext cx="258445" cy="258445"/>
          </a:xfrm>
          <a:custGeom>
            <a:avLst/>
            <a:gdLst/>
            <a:ahLst/>
            <a:cxnLst/>
            <a:rect l="l" t="t" r="r" b="b"/>
            <a:pathLst>
              <a:path w="258445" h="258445">
                <a:moveTo>
                  <a:pt x="129106" y="0"/>
                </a:moveTo>
                <a:lnTo>
                  <a:pt x="78850" y="10146"/>
                </a:lnTo>
                <a:lnTo>
                  <a:pt x="37812" y="37816"/>
                </a:lnTo>
                <a:lnTo>
                  <a:pt x="10145" y="78855"/>
                </a:lnTo>
                <a:lnTo>
                  <a:pt x="0" y="129106"/>
                </a:lnTo>
                <a:lnTo>
                  <a:pt x="10145" y="179356"/>
                </a:lnTo>
                <a:lnTo>
                  <a:pt x="37812" y="220395"/>
                </a:lnTo>
                <a:lnTo>
                  <a:pt x="78850" y="248065"/>
                </a:lnTo>
                <a:lnTo>
                  <a:pt x="129106" y="258212"/>
                </a:lnTo>
                <a:lnTo>
                  <a:pt x="179356" y="248065"/>
                </a:lnTo>
                <a:lnTo>
                  <a:pt x="220395" y="220395"/>
                </a:lnTo>
                <a:lnTo>
                  <a:pt x="248065" y="179356"/>
                </a:lnTo>
                <a:lnTo>
                  <a:pt x="258212" y="129106"/>
                </a:lnTo>
                <a:lnTo>
                  <a:pt x="248065" y="78855"/>
                </a:lnTo>
                <a:lnTo>
                  <a:pt x="220395" y="37816"/>
                </a:lnTo>
                <a:lnTo>
                  <a:pt x="179356" y="10146"/>
                </a:lnTo>
                <a:lnTo>
                  <a:pt x="129106" y="0"/>
                </a:lnTo>
                <a:close/>
              </a:path>
            </a:pathLst>
          </a:custGeom>
          <a:solidFill>
            <a:srgbClr val="FDC4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8" name="object 88"/>
          <p:cNvGrpSpPr/>
          <p:nvPr/>
        </p:nvGrpSpPr>
        <p:grpSpPr>
          <a:xfrm>
            <a:off x="12748796" y="9174493"/>
            <a:ext cx="552450" cy="204470"/>
            <a:chOff x="12748796" y="9174493"/>
            <a:chExt cx="552450" cy="204470"/>
          </a:xfrm>
        </p:grpSpPr>
        <p:pic>
          <p:nvPicPr>
            <p:cNvPr id="89" name="object 8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2748796" y="9174493"/>
              <a:ext cx="221972" cy="20113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3002698" y="9235106"/>
              <a:ext cx="141053" cy="143618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172380" y="9235867"/>
              <a:ext cx="128446" cy="139765"/>
            </a:xfrm>
            <a:prstGeom prst="rect">
              <a:avLst/>
            </a:prstGeom>
          </p:spPr>
        </p:pic>
      </p:grpSp>
      <p:grpSp>
        <p:nvGrpSpPr>
          <p:cNvPr id="92" name="object 92"/>
          <p:cNvGrpSpPr/>
          <p:nvPr/>
        </p:nvGrpSpPr>
        <p:grpSpPr>
          <a:xfrm>
            <a:off x="13635429" y="9140128"/>
            <a:ext cx="1313180" cy="258445"/>
            <a:chOff x="13635429" y="9140128"/>
            <a:chExt cx="1313180" cy="258445"/>
          </a:xfrm>
        </p:grpSpPr>
        <p:sp>
          <p:nvSpPr>
            <p:cNvPr id="93" name="object 93"/>
            <p:cNvSpPr/>
            <p:nvPr/>
          </p:nvSpPr>
          <p:spPr>
            <a:xfrm>
              <a:off x="13635429" y="9140128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4" h="258445">
                  <a:moveTo>
                    <a:pt x="129106" y="0"/>
                  </a:moveTo>
                  <a:lnTo>
                    <a:pt x="78850" y="10146"/>
                  </a:lnTo>
                  <a:lnTo>
                    <a:pt x="37812" y="37816"/>
                  </a:lnTo>
                  <a:lnTo>
                    <a:pt x="10145" y="78855"/>
                  </a:lnTo>
                  <a:lnTo>
                    <a:pt x="0" y="129106"/>
                  </a:lnTo>
                  <a:lnTo>
                    <a:pt x="10145" y="179356"/>
                  </a:lnTo>
                  <a:lnTo>
                    <a:pt x="37812" y="220395"/>
                  </a:lnTo>
                  <a:lnTo>
                    <a:pt x="78850" y="248065"/>
                  </a:lnTo>
                  <a:lnTo>
                    <a:pt x="129106" y="258212"/>
                  </a:lnTo>
                  <a:lnTo>
                    <a:pt x="179356" y="248065"/>
                  </a:lnTo>
                  <a:lnTo>
                    <a:pt x="220395" y="220395"/>
                  </a:lnTo>
                  <a:lnTo>
                    <a:pt x="248065" y="179356"/>
                  </a:lnTo>
                  <a:lnTo>
                    <a:pt x="258212" y="129106"/>
                  </a:lnTo>
                  <a:lnTo>
                    <a:pt x="248065" y="78855"/>
                  </a:lnTo>
                  <a:lnTo>
                    <a:pt x="220395" y="37816"/>
                  </a:lnTo>
                  <a:lnTo>
                    <a:pt x="179356" y="10146"/>
                  </a:lnTo>
                  <a:lnTo>
                    <a:pt x="129106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13932440" y="9174484"/>
              <a:ext cx="296545" cy="201295"/>
            </a:xfrm>
            <a:custGeom>
              <a:avLst/>
              <a:gdLst/>
              <a:ahLst/>
              <a:cxnLst/>
              <a:rect l="l" t="t" r="r" b="b"/>
              <a:pathLst>
                <a:path w="296544" h="201295">
                  <a:moveTo>
                    <a:pt x="296462" y="0"/>
                  </a:moveTo>
                  <a:lnTo>
                    <a:pt x="253552" y="0"/>
                  </a:lnTo>
                  <a:lnTo>
                    <a:pt x="214003" y="143838"/>
                  </a:lnTo>
                  <a:lnTo>
                    <a:pt x="170581" y="0"/>
                  </a:lnTo>
                  <a:lnTo>
                    <a:pt x="126132" y="0"/>
                  </a:lnTo>
                  <a:lnTo>
                    <a:pt x="82719" y="142833"/>
                  </a:lnTo>
                  <a:lnTo>
                    <a:pt x="44448" y="0"/>
                  </a:lnTo>
                  <a:lnTo>
                    <a:pt x="0" y="0"/>
                  </a:lnTo>
                  <a:lnTo>
                    <a:pt x="59087" y="201135"/>
                  </a:lnTo>
                  <a:lnTo>
                    <a:pt x="103797" y="201135"/>
                  </a:lnTo>
                  <a:lnTo>
                    <a:pt x="147712" y="55223"/>
                  </a:lnTo>
                  <a:lnTo>
                    <a:pt x="148225" y="55223"/>
                  </a:lnTo>
                  <a:lnTo>
                    <a:pt x="191899" y="201135"/>
                  </a:lnTo>
                  <a:lnTo>
                    <a:pt x="236861" y="201135"/>
                  </a:lnTo>
                  <a:lnTo>
                    <a:pt x="296462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4230938" y="9235376"/>
              <a:ext cx="149775" cy="14334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4408934" y="9235365"/>
              <a:ext cx="213742" cy="140267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4649990" y="9235106"/>
              <a:ext cx="141042" cy="143618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4819646" y="9235867"/>
              <a:ext cx="128446" cy="139765"/>
            </a:xfrm>
            <a:prstGeom prst="rect">
              <a:avLst/>
            </a:prstGeom>
          </p:spPr>
        </p:pic>
      </p:grpSp>
      <p:sp>
        <p:nvSpPr>
          <p:cNvPr id="99" name="object 99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0" name="object 100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101" name="object 101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FDC4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5"/>
              <a:t>Society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6777990" cy="576389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448945">
              <a:lnSpc>
                <a:spcPts val="5610"/>
              </a:lnSpc>
              <a:spcBef>
                <a:spcPts val="555"/>
              </a:spcBef>
            </a:pPr>
            <a:r>
              <a:rPr dirty="0" sz="4950">
                <a:solidFill>
                  <a:srgbClr val="412468"/>
                </a:solidFill>
                <a:latin typeface="Arial Black"/>
                <a:cs typeface="Arial Black"/>
              </a:rPr>
              <a:t>A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feeling</a:t>
            </a:r>
            <a:r>
              <a:rPr dirty="0" sz="4950" spc="-4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65">
                <a:solidFill>
                  <a:srgbClr val="412468"/>
                </a:solidFill>
                <a:latin typeface="Arial Black"/>
                <a:cs typeface="Arial Black"/>
              </a:rPr>
              <a:t>safety </a:t>
            </a: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90">
                <a:solidFill>
                  <a:srgbClr val="412468"/>
                </a:solidFill>
                <a:latin typeface="Arial Black"/>
                <a:cs typeface="Arial Black"/>
              </a:rPr>
              <a:t>availability </a:t>
            </a:r>
            <a:r>
              <a:rPr dirty="0" sz="49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29">
                <a:solidFill>
                  <a:srgbClr val="412468"/>
                </a:solidFill>
                <a:latin typeface="Arial Black"/>
                <a:cs typeface="Arial Black"/>
              </a:rPr>
              <a:t>green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0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05">
                <a:solidFill>
                  <a:srgbClr val="412468"/>
                </a:solidFill>
                <a:latin typeface="Arial Black"/>
                <a:cs typeface="Arial Black"/>
              </a:rPr>
              <a:t>natural </a:t>
            </a:r>
            <a:r>
              <a:rPr dirty="0" sz="4950" spc="-409">
                <a:solidFill>
                  <a:srgbClr val="412468"/>
                </a:solidFill>
                <a:latin typeface="Arial Black"/>
                <a:cs typeface="Arial Black"/>
              </a:rPr>
              <a:t>spaces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are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5">
                <a:solidFill>
                  <a:srgbClr val="412468"/>
                </a:solidFill>
                <a:latin typeface="Arial Black"/>
                <a:cs typeface="Arial Black"/>
              </a:rPr>
              <a:t>most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ts val="5295"/>
              </a:lnSpc>
            </a:pP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common</a:t>
            </a:r>
            <a:r>
              <a:rPr dirty="0" sz="4950" spc="-4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75">
                <a:solidFill>
                  <a:srgbClr val="412468"/>
                </a:solidFill>
                <a:latin typeface="Arial Black"/>
                <a:cs typeface="Arial Black"/>
              </a:rPr>
              <a:t>reasons</a:t>
            </a:r>
            <a:r>
              <a:rPr dirty="0" sz="4950" spc="-4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25">
                <a:solidFill>
                  <a:srgbClr val="412468"/>
                </a:solidFill>
                <a:latin typeface="Arial Black"/>
                <a:cs typeface="Arial Black"/>
              </a:rPr>
              <a:t>why</a:t>
            </a:r>
            <a:endParaRPr sz="4950">
              <a:latin typeface="Arial Black"/>
              <a:cs typeface="Arial Black"/>
            </a:endParaRPr>
          </a:p>
          <a:p>
            <a:pPr marL="12700" marR="121285">
              <a:lnSpc>
                <a:spcPts val="5610"/>
              </a:lnSpc>
              <a:spcBef>
                <a:spcPts val="259"/>
              </a:spcBef>
            </a:pPr>
            <a:r>
              <a:rPr dirty="0" sz="4950" spc="-190">
                <a:solidFill>
                  <a:srgbClr val="412468"/>
                </a:solidFill>
                <a:latin typeface="Arial Black"/>
                <a:cs typeface="Arial Black"/>
              </a:rPr>
              <a:t>people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10">
                <a:solidFill>
                  <a:srgbClr val="412468"/>
                </a:solidFill>
                <a:latin typeface="Arial Black"/>
                <a:cs typeface="Arial Black"/>
              </a:rPr>
              <a:t>aged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135">
                <a:solidFill>
                  <a:srgbClr val="412468"/>
                </a:solidFill>
                <a:latin typeface="Arial Black"/>
                <a:cs typeface="Arial Black"/>
              </a:rPr>
              <a:t>50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05">
                <a:solidFill>
                  <a:srgbClr val="412468"/>
                </a:solidFill>
                <a:latin typeface="Arial Black"/>
                <a:cs typeface="Arial Black"/>
              </a:rPr>
              <a:t>and </a:t>
            </a:r>
            <a:r>
              <a:rPr dirty="0" sz="4950" spc="-250">
                <a:solidFill>
                  <a:srgbClr val="412468"/>
                </a:solidFill>
                <a:latin typeface="Arial Black"/>
                <a:cs typeface="Arial Black"/>
              </a:rPr>
              <a:t>over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are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35">
                <a:solidFill>
                  <a:srgbClr val="412468"/>
                </a:solidFill>
                <a:latin typeface="Arial Black"/>
                <a:cs typeface="Arial Black"/>
              </a:rPr>
              <a:t>proud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95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90">
                <a:solidFill>
                  <a:srgbClr val="412468"/>
                </a:solidFill>
                <a:latin typeface="Arial Black"/>
                <a:cs typeface="Arial Black"/>
              </a:rPr>
              <a:t>live </a:t>
            </a: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20">
                <a:solidFill>
                  <a:srgbClr val="412468"/>
                </a:solidFill>
                <a:latin typeface="Arial Black"/>
                <a:cs typeface="Arial Black"/>
              </a:rPr>
              <a:t>their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90">
                <a:solidFill>
                  <a:srgbClr val="412468"/>
                </a:solidFill>
                <a:latin typeface="Arial Black"/>
                <a:cs typeface="Arial Black"/>
              </a:rPr>
              <a:t>local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30">
                <a:solidFill>
                  <a:srgbClr val="412468"/>
                </a:solidFill>
                <a:latin typeface="Arial Black"/>
                <a:cs typeface="Arial Black"/>
              </a:rPr>
              <a:t>area.</a:t>
            </a:r>
            <a:endParaRPr sz="49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747395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412468"/>
                </a:solidFill>
                <a:latin typeface="Lucida Sans Unicode"/>
                <a:cs typeface="Lucida Sans Unicode"/>
              </a:rPr>
              <a:t>7.09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1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</a:t>
            </a:r>
            <a:r>
              <a:rPr dirty="0" sz="1300" spc="1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300" spc="-35">
                <a:solidFill>
                  <a:srgbClr val="412468"/>
                </a:solidFill>
                <a:latin typeface="Arial Black"/>
                <a:cs typeface="Arial Black"/>
              </a:rPr>
              <a:t>society-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515109" y="2585848"/>
            <a:ext cx="4162425" cy="6762750"/>
            <a:chOff x="14515109" y="2585848"/>
            <a:chExt cx="4162425" cy="67627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15109" y="2585848"/>
              <a:ext cx="4161888" cy="361832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015155" y="5744987"/>
              <a:ext cx="3656329" cy="3603625"/>
            </a:xfrm>
            <a:custGeom>
              <a:avLst/>
              <a:gdLst/>
              <a:ahLst/>
              <a:cxnLst/>
              <a:rect l="l" t="t" r="r" b="b"/>
              <a:pathLst>
                <a:path w="3656330" h="3603625">
                  <a:moveTo>
                    <a:pt x="3655920" y="0"/>
                  </a:moveTo>
                  <a:lnTo>
                    <a:pt x="0" y="0"/>
                  </a:lnTo>
                  <a:lnTo>
                    <a:pt x="0" y="3603523"/>
                  </a:lnTo>
                  <a:lnTo>
                    <a:pt x="3655920" y="3603523"/>
                  </a:lnTo>
                  <a:lnTo>
                    <a:pt x="3655920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943585" y="7141308"/>
              <a:ext cx="271145" cy="281305"/>
            </a:xfrm>
            <a:custGeom>
              <a:avLst/>
              <a:gdLst/>
              <a:ahLst/>
              <a:cxnLst/>
              <a:rect l="l" t="t" r="r" b="b"/>
              <a:pathLst>
                <a:path w="271144" h="281304">
                  <a:moveTo>
                    <a:pt x="142058" y="0"/>
                  </a:moveTo>
                  <a:lnTo>
                    <a:pt x="97470" y="7008"/>
                  </a:lnTo>
                  <a:lnTo>
                    <a:pt x="58512" y="26653"/>
                  </a:lnTo>
                  <a:lnTo>
                    <a:pt x="27643" y="56861"/>
                  </a:lnTo>
                  <a:lnTo>
                    <a:pt x="7320" y="95560"/>
                  </a:lnTo>
                  <a:lnTo>
                    <a:pt x="0" y="140676"/>
                  </a:lnTo>
                  <a:lnTo>
                    <a:pt x="6613" y="185080"/>
                  </a:lnTo>
                  <a:lnTo>
                    <a:pt x="25494" y="223599"/>
                  </a:lnTo>
                  <a:lnTo>
                    <a:pt x="55203" y="253944"/>
                  </a:lnTo>
                  <a:lnTo>
                    <a:pt x="94304" y="273828"/>
                  </a:lnTo>
                  <a:lnTo>
                    <a:pt x="141356" y="280965"/>
                  </a:lnTo>
                  <a:lnTo>
                    <a:pt x="189594" y="272676"/>
                  </a:lnTo>
                  <a:lnTo>
                    <a:pt x="230879" y="248070"/>
                  </a:lnTo>
                  <a:lnTo>
                    <a:pt x="259694" y="207539"/>
                  </a:lnTo>
                  <a:lnTo>
                    <a:pt x="270525" y="151471"/>
                  </a:lnTo>
                  <a:lnTo>
                    <a:pt x="270525" y="130236"/>
                  </a:lnTo>
                  <a:lnTo>
                    <a:pt x="128823" y="130236"/>
                  </a:lnTo>
                  <a:lnTo>
                    <a:pt x="128823" y="181397"/>
                  </a:lnTo>
                  <a:lnTo>
                    <a:pt x="211710" y="181397"/>
                  </a:lnTo>
                  <a:lnTo>
                    <a:pt x="203107" y="199897"/>
                  </a:lnTo>
                  <a:lnTo>
                    <a:pt x="187885" y="214441"/>
                  </a:lnTo>
                  <a:lnTo>
                    <a:pt x="166987" y="223954"/>
                  </a:lnTo>
                  <a:lnTo>
                    <a:pt x="141356" y="227364"/>
                  </a:lnTo>
                  <a:lnTo>
                    <a:pt x="107388" y="220422"/>
                  </a:lnTo>
                  <a:lnTo>
                    <a:pt x="80864" y="201599"/>
                  </a:lnTo>
                  <a:lnTo>
                    <a:pt x="63610" y="173900"/>
                  </a:lnTo>
                  <a:lnTo>
                    <a:pt x="57453" y="140330"/>
                  </a:lnTo>
                  <a:lnTo>
                    <a:pt x="64099" y="105869"/>
                  </a:lnTo>
                  <a:lnTo>
                    <a:pt x="82167" y="78262"/>
                  </a:lnTo>
                  <a:lnTo>
                    <a:pt x="108854" y="59925"/>
                  </a:lnTo>
                  <a:lnTo>
                    <a:pt x="141356" y="53275"/>
                  </a:lnTo>
                  <a:lnTo>
                    <a:pt x="170163" y="57893"/>
                  </a:lnTo>
                  <a:lnTo>
                    <a:pt x="191363" y="69590"/>
                  </a:lnTo>
                  <a:lnTo>
                    <a:pt x="205836" y="85138"/>
                  </a:lnTo>
                  <a:lnTo>
                    <a:pt x="214464" y="101305"/>
                  </a:lnTo>
                  <a:lnTo>
                    <a:pt x="264264" y="76961"/>
                  </a:lnTo>
                  <a:lnTo>
                    <a:pt x="249822" y="50539"/>
                  </a:lnTo>
                  <a:lnTo>
                    <a:pt x="224710" y="25683"/>
                  </a:lnTo>
                  <a:lnTo>
                    <a:pt x="188823" y="7226"/>
                  </a:lnTo>
                  <a:lnTo>
                    <a:pt x="1420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49493" y="7227665"/>
              <a:ext cx="323272" cy="1946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95938" y="7227665"/>
              <a:ext cx="191135" cy="1946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112684" y="7228003"/>
              <a:ext cx="169199" cy="1935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821717" y="7228708"/>
              <a:ext cx="174067" cy="18939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25945" y="7228708"/>
              <a:ext cx="174088" cy="18939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532790" y="7134712"/>
              <a:ext cx="200025" cy="287020"/>
            </a:xfrm>
            <a:custGeom>
              <a:avLst/>
              <a:gdLst/>
              <a:ahLst/>
              <a:cxnLst/>
              <a:rect l="l" t="t" r="r" b="b"/>
              <a:pathLst>
                <a:path w="200025" h="287020">
                  <a:moveTo>
                    <a:pt x="89149" y="93997"/>
                  </a:moveTo>
                  <a:lnTo>
                    <a:pt x="52743" y="102400"/>
                  </a:lnTo>
                  <a:lnTo>
                    <a:pt x="24596" y="124413"/>
                  </a:lnTo>
                  <a:lnTo>
                    <a:pt x="6437" y="155244"/>
                  </a:lnTo>
                  <a:lnTo>
                    <a:pt x="0" y="190098"/>
                  </a:lnTo>
                  <a:lnTo>
                    <a:pt x="6233" y="226367"/>
                  </a:lnTo>
                  <a:lnTo>
                    <a:pt x="23994" y="257286"/>
                  </a:lnTo>
                  <a:lnTo>
                    <a:pt x="51869" y="278807"/>
                  </a:lnTo>
                  <a:lnTo>
                    <a:pt x="88447" y="286881"/>
                  </a:lnTo>
                  <a:lnTo>
                    <a:pt x="100316" y="286212"/>
                  </a:lnTo>
                  <a:lnTo>
                    <a:pt x="115513" y="282833"/>
                  </a:lnTo>
                  <a:lnTo>
                    <a:pt x="131627" y="274684"/>
                  </a:lnTo>
                  <a:lnTo>
                    <a:pt x="146246" y="259709"/>
                  </a:lnTo>
                  <a:lnTo>
                    <a:pt x="199522" y="259709"/>
                  </a:lnTo>
                  <a:lnTo>
                    <a:pt x="199522" y="237783"/>
                  </a:lnTo>
                  <a:lnTo>
                    <a:pt x="100981" y="237783"/>
                  </a:lnTo>
                  <a:lnTo>
                    <a:pt x="83077" y="234298"/>
                  </a:lnTo>
                  <a:lnTo>
                    <a:pt x="68467" y="224515"/>
                  </a:lnTo>
                  <a:lnTo>
                    <a:pt x="58622" y="209445"/>
                  </a:lnTo>
                  <a:lnTo>
                    <a:pt x="55014" y="190098"/>
                  </a:lnTo>
                  <a:lnTo>
                    <a:pt x="58622" y="170996"/>
                  </a:lnTo>
                  <a:lnTo>
                    <a:pt x="68467" y="156137"/>
                  </a:lnTo>
                  <a:lnTo>
                    <a:pt x="83077" y="146503"/>
                  </a:lnTo>
                  <a:lnTo>
                    <a:pt x="100981" y="143074"/>
                  </a:lnTo>
                  <a:lnTo>
                    <a:pt x="199522" y="143074"/>
                  </a:lnTo>
                  <a:lnTo>
                    <a:pt x="199522" y="118708"/>
                  </a:lnTo>
                  <a:lnTo>
                    <a:pt x="144854" y="118708"/>
                  </a:lnTo>
                  <a:lnTo>
                    <a:pt x="129583" y="105301"/>
                  </a:lnTo>
                  <a:lnTo>
                    <a:pt x="113860" y="97867"/>
                  </a:lnTo>
                  <a:lnTo>
                    <a:pt x="99708" y="94676"/>
                  </a:lnTo>
                  <a:lnTo>
                    <a:pt x="89149" y="93997"/>
                  </a:lnTo>
                  <a:close/>
                </a:path>
                <a:path w="200025" h="287020">
                  <a:moveTo>
                    <a:pt x="199522" y="259709"/>
                  </a:moveTo>
                  <a:lnTo>
                    <a:pt x="146948" y="259709"/>
                  </a:lnTo>
                  <a:lnTo>
                    <a:pt x="146948" y="283404"/>
                  </a:lnTo>
                  <a:lnTo>
                    <a:pt x="199522" y="283404"/>
                  </a:lnTo>
                  <a:lnTo>
                    <a:pt x="199522" y="259709"/>
                  </a:lnTo>
                  <a:close/>
                </a:path>
                <a:path w="200025" h="287020">
                  <a:moveTo>
                    <a:pt x="199522" y="143074"/>
                  </a:moveTo>
                  <a:lnTo>
                    <a:pt x="100981" y="143074"/>
                  </a:lnTo>
                  <a:lnTo>
                    <a:pt x="118884" y="146503"/>
                  </a:lnTo>
                  <a:lnTo>
                    <a:pt x="133494" y="156137"/>
                  </a:lnTo>
                  <a:lnTo>
                    <a:pt x="143339" y="170996"/>
                  </a:lnTo>
                  <a:lnTo>
                    <a:pt x="146948" y="190098"/>
                  </a:lnTo>
                  <a:lnTo>
                    <a:pt x="143339" y="209445"/>
                  </a:lnTo>
                  <a:lnTo>
                    <a:pt x="133494" y="224515"/>
                  </a:lnTo>
                  <a:lnTo>
                    <a:pt x="118884" y="234298"/>
                  </a:lnTo>
                  <a:lnTo>
                    <a:pt x="100981" y="237783"/>
                  </a:lnTo>
                  <a:lnTo>
                    <a:pt x="199522" y="237783"/>
                  </a:lnTo>
                  <a:lnTo>
                    <a:pt x="199522" y="143074"/>
                  </a:lnTo>
                  <a:close/>
                </a:path>
                <a:path w="200025" h="287020">
                  <a:moveTo>
                    <a:pt x="199522" y="0"/>
                  </a:moveTo>
                  <a:lnTo>
                    <a:pt x="145555" y="0"/>
                  </a:lnTo>
                  <a:lnTo>
                    <a:pt x="145555" y="118708"/>
                  </a:lnTo>
                  <a:lnTo>
                    <a:pt x="199522" y="118708"/>
                  </a:lnTo>
                  <a:lnTo>
                    <a:pt x="199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604144" y="7634779"/>
              <a:ext cx="174088" cy="18939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811344" y="7634075"/>
              <a:ext cx="169199" cy="1935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03491" y="7580113"/>
              <a:ext cx="133692" cy="24650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171728" y="7638273"/>
              <a:ext cx="174078" cy="1897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391327" y="7634075"/>
              <a:ext cx="303622" cy="19359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6739113" y="7540430"/>
              <a:ext cx="55244" cy="283845"/>
            </a:xfrm>
            <a:custGeom>
              <a:avLst/>
              <a:gdLst/>
              <a:ahLst/>
              <a:cxnLst/>
              <a:rect l="l" t="t" r="r" b="b"/>
              <a:pathLst>
                <a:path w="55244" h="283845">
                  <a:moveTo>
                    <a:pt x="54668" y="0"/>
                  </a:moveTo>
                  <a:lnTo>
                    <a:pt x="0" y="0"/>
                  </a:lnTo>
                  <a:lnTo>
                    <a:pt x="0" y="283771"/>
                  </a:lnTo>
                  <a:lnTo>
                    <a:pt x="54668" y="283771"/>
                  </a:lnTo>
                  <a:lnTo>
                    <a:pt x="54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907571" y="7633754"/>
              <a:ext cx="155272" cy="19460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097240" y="7634769"/>
              <a:ext cx="200025" cy="281305"/>
            </a:xfrm>
            <a:custGeom>
              <a:avLst/>
              <a:gdLst/>
              <a:ahLst/>
              <a:cxnLst/>
              <a:rect l="l" t="t" r="r" b="b"/>
              <a:pathLst>
                <a:path w="200025" h="281304">
                  <a:moveTo>
                    <a:pt x="53966" y="3497"/>
                  </a:moveTo>
                  <a:lnTo>
                    <a:pt x="0" y="3497"/>
                  </a:lnTo>
                  <a:lnTo>
                    <a:pt x="0" y="281310"/>
                  </a:lnTo>
                  <a:lnTo>
                    <a:pt x="54291" y="281310"/>
                  </a:lnTo>
                  <a:lnTo>
                    <a:pt x="54291" y="168863"/>
                  </a:lnTo>
                  <a:lnTo>
                    <a:pt x="167130" y="168863"/>
                  </a:lnTo>
                  <a:lnTo>
                    <a:pt x="175164" y="162648"/>
                  </a:lnTo>
                  <a:lnTo>
                    <a:pt x="186244" y="143807"/>
                  </a:lnTo>
                  <a:lnTo>
                    <a:pt x="98866" y="143807"/>
                  </a:lnTo>
                  <a:lnTo>
                    <a:pt x="80962" y="140318"/>
                  </a:lnTo>
                  <a:lnTo>
                    <a:pt x="66352" y="130528"/>
                  </a:lnTo>
                  <a:lnTo>
                    <a:pt x="56507" y="115451"/>
                  </a:lnTo>
                  <a:lnTo>
                    <a:pt x="52898" y="96101"/>
                  </a:lnTo>
                  <a:lnTo>
                    <a:pt x="56502" y="77011"/>
                  </a:lnTo>
                  <a:lnTo>
                    <a:pt x="66309" y="62159"/>
                  </a:lnTo>
                  <a:lnTo>
                    <a:pt x="80816" y="52527"/>
                  </a:lnTo>
                  <a:lnTo>
                    <a:pt x="98520" y="49097"/>
                  </a:lnTo>
                  <a:lnTo>
                    <a:pt x="186775" y="49097"/>
                  </a:lnTo>
                  <a:lnTo>
                    <a:pt x="176120" y="30424"/>
                  </a:lnTo>
                  <a:lnTo>
                    <a:pt x="171120" y="26470"/>
                  </a:lnTo>
                  <a:lnTo>
                    <a:pt x="53966" y="26470"/>
                  </a:lnTo>
                  <a:lnTo>
                    <a:pt x="53966" y="3497"/>
                  </a:lnTo>
                  <a:close/>
                </a:path>
                <a:path w="200025" h="281304">
                  <a:moveTo>
                    <a:pt x="167130" y="168863"/>
                  </a:moveTo>
                  <a:lnTo>
                    <a:pt x="54993" y="168863"/>
                  </a:lnTo>
                  <a:lnTo>
                    <a:pt x="69079" y="181587"/>
                  </a:lnTo>
                  <a:lnTo>
                    <a:pt x="84074" y="188855"/>
                  </a:lnTo>
                  <a:lnTo>
                    <a:pt x="98282" y="192137"/>
                  </a:lnTo>
                  <a:lnTo>
                    <a:pt x="110007" y="192905"/>
                  </a:lnTo>
                  <a:lnTo>
                    <a:pt x="146811" y="184583"/>
                  </a:lnTo>
                  <a:lnTo>
                    <a:pt x="167130" y="168863"/>
                  </a:lnTo>
                  <a:close/>
                </a:path>
                <a:path w="200025" h="281304">
                  <a:moveTo>
                    <a:pt x="186775" y="49097"/>
                  </a:moveTo>
                  <a:lnTo>
                    <a:pt x="98520" y="49097"/>
                  </a:lnTo>
                  <a:lnTo>
                    <a:pt x="116623" y="52527"/>
                  </a:lnTo>
                  <a:lnTo>
                    <a:pt x="131336" y="62159"/>
                  </a:lnTo>
                  <a:lnTo>
                    <a:pt x="141219" y="77011"/>
                  </a:lnTo>
                  <a:lnTo>
                    <a:pt x="144833" y="96101"/>
                  </a:lnTo>
                  <a:lnTo>
                    <a:pt x="141224" y="115451"/>
                  </a:lnTo>
                  <a:lnTo>
                    <a:pt x="131379" y="130528"/>
                  </a:lnTo>
                  <a:lnTo>
                    <a:pt x="116769" y="140318"/>
                  </a:lnTo>
                  <a:lnTo>
                    <a:pt x="98866" y="143807"/>
                  </a:lnTo>
                  <a:lnTo>
                    <a:pt x="186244" y="143807"/>
                  </a:lnTo>
                  <a:lnTo>
                    <a:pt x="193398" y="131640"/>
                  </a:lnTo>
                  <a:lnTo>
                    <a:pt x="199847" y="96101"/>
                  </a:lnTo>
                  <a:lnTo>
                    <a:pt x="193713" y="61256"/>
                  </a:lnTo>
                  <a:lnTo>
                    <a:pt x="186775" y="49097"/>
                  </a:lnTo>
                  <a:close/>
                </a:path>
                <a:path w="200025" h="281304">
                  <a:moveTo>
                    <a:pt x="111399" y="0"/>
                  </a:moveTo>
                  <a:lnTo>
                    <a:pt x="99597" y="756"/>
                  </a:lnTo>
                  <a:lnTo>
                    <a:pt x="84857" y="4223"/>
                  </a:lnTo>
                  <a:lnTo>
                    <a:pt x="69200" y="12196"/>
                  </a:lnTo>
                  <a:lnTo>
                    <a:pt x="54647" y="26470"/>
                  </a:lnTo>
                  <a:lnTo>
                    <a:pt x="171120" y="26470"/>
                  </a:lnTo>
                  <a:lnTo>
                    <a:pt x="148278" y="8405"/>
                  </a:lnTo>
                  <a:lnTo>
                    <a:pt x="111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320008" y="7634075"/>
              <a:ext cx="169199" cy="19359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5904541" y="6195091"/>
              <a:ext cx="2189480" cy="1633855"/>
            </a:xfrm>
            <a:custGeom>
              <a:avLst/>
              <a:gdLst/>
              <a:ahLst/>
              <a:cxnLst/>
              <a:rect l="l" t="t" r="r" b="b"/>
              <a:pathLst>
                <a:path w="2189480" h="1633854">
                  <a:moveTo>
                    <a:pt x="540969" y="481393"/>
                  </a:moveTo>
                  <a:lnTo>
                    <a:pt x="536752" y="436714"/>
                  </a:lnTo>
                  <a:lnTo>
                    <a:pt x="524421" y="394804"/>
                  </a:lnTo>
                  <a:lnTo>
                    <a:pt x="504545" y="356654"/>
                  </a:lnTo>
                  <a:lnTo>
                    <a:pt x="477647" y="323215"/>
                  </a:lnTo>
                  <a:lnTo>
                    <a:pt x="444284" y="295503"/>
                  </a:lnTo>
                  <a:lnTo>
                    <a:pt x="404964" y="274497"/>
                  </a:lnTo>
                  <a:lnTo>
                    <a:pt x="393763" y="271157"/>
                  </a:lnTo>
                  <a:lnTo>
                    <a:pt x="393763" y="486803"/>
                  </a:lnTo>
                  <a:lnTo>
                    <a:pt x="384543" y="528739"/>
                  </a:lnTo>
                  <a:lnTo>
                    <a:pt x="359333" y="562889"/>
                  </a:lnTo>
                  <a:lnTo>
                    <a:pt x="321576" y="585978"/>
                  </a:lnTo>
                  <a:lnTo>
                    <a:pt x="321144" y="585978"/>
                  </a:lnTo>
                  <a:lnTo>
                    <a:pt x="275463" y="594283"/>
                  </a:lnTo>
                  <a:lnTo>
                    <a:pt x="229882" y="585978"/>
                  </a:lnTo>
                  <a:lnTo>
                    <a:pt x="191236" y="563118"/>
                  </a:lnTo>
                  <a:lnTo>
                    <a:pt x="164452" y="528739"/>
                  </a:lnTo>
                  <a:lnTo>
                    <a:pt x="154444" y="485914"/>
                  </a:lnTo>
                  <a:lnTo>
                    <a:pt x="164566" y="440829"/>
                  </a:lnTo>
                  <a:lnTo>
                    <a:pt x="191465" y="407682"/>
                  </a:lnTo>
                  <a:lnTo>
                    <a:pt x="229882" y="387223"/>
                  </a:lnTo>
                  <a:lnTo>
                    <a:pt x="274548" y="380238"/>
                  </a:lnTo>
                  <a:lnTo>
                    <a:pt x="322529" y="387743"/>
                  </a:lnTo>
                  <a:lnTo>
                    <a:pt x="360248" y="409130"/>
                  </a:lnTo>
                  <a:lnTo>
                    <a:pt x="384924" y="442722"/>
                  </a:lnTo>
                  <a:lnTo>
                    <a:pt x="393763" y="486803"/>
                  </a:lnTo>
                  <a:lnTo>
                    <a:pt x="393763" y="271157"/>
                  </a:lnTo>
                  <a:lnTo>
                    <a:pt x="360248" y="261162"/>
                  </a:lnTo>
                  <a:lnTo>
                    <a:pt x="310680" y="256501"/>
                  </a:lnTo>
                  <a:lnTo>
                    <a:pt x="268236" y="260680"/>
                  </a:lnTo>
                  <a:lnTo>
                    <a:pt x="227152" y="273672"/>
                  </a:lnTo>
                  <a:lnTo>
                    <a:pt x="188760" y="296138"/>
                  </a:lnTo>
                  <a:lnTo>
                    <a:pt x="154444" y="328764"/>
                  </a:lnTo>
                  <a:lnTo>
                    <a:pt x="160274" y="278866"/>
                  </a:lnTo>
                  <a:lnTo>
                    <a:pt x="173710" y="232816"/>
                  </a:lnTo>
                  <a:lnTo>
                    <a:pt x="195414" y="192938"/>
                  </a:lnTo>
                  <a:lnTo>
                    <a:pt x="226085" y="161569"/>
                  </a:lnTo>
                  <a:lnTo>
                    <a:pt x="266382" y="141033"/>
                  </a:lnTo>
                  <a:lnTo>
                    <a:pt x="317004" y="133667"/>
                  </a:lnTo>
                  <a:lnTo>
                    <a:pt x="353415" y="137223"/>
                  </a:lnTo>
                  <a:lnTo>
                    <a:pt x="386105" y="147218"/>
                  </a:lnTo>
                  <a:lnTo>
                    <a:pt x="416077" y="162623"/>
                  </a:lnTo>
                  <a:lnTo>
                    <a:pt x="444347" y="182448"/>
                  </a:lnTo>
                  <a:lnTo>
                    <a:pt x="477380" y="133667"/>
                  </a:lnTo>
                  <a:lnTo>
                    <a:pt x="520204" y="70434"/>
                  </a:lnTo>
                  <a:lnTo>
                    <a:pt x="477075" y="40767"/>
                  </a:lnTo>
                  <a:lnTo>
                    <a:pt x="431139" y="18618"/>
                  </a:lnTo>
                  <a:lnTo>
                    <a:pt x="379615" y="4787"/>
                  </a:lnTo>
                  <a:lnTo>
                    <a:pt x="319722" y="0"/>
                  </a:lnTo>
                  <a:lnTo>
                    <a:pt x="268655" y="3365"/>
                  </a:lnTo>
                  <a:lnTo>
                    <a:pt x="222034" y="13208"/>
                  </a:lnTo>
                  <a:lnTo>
                    <a:pt x="179844" y="29159"/>
                  </a:lnTo>
                  <a:lnTo>
                    <a:pt x="142100" y="50850"/>
                  </a:lnTo>
                  <a:lnTo>
                    <a:pt x="108800" y="77914"/>
                  </a:lnTo>
                  <a:lnTo>
                    <a:pt x="79933" y="109969"/>
                  </a:lnTo>
                  <a:lnTo>
                    <a:pt x="55511" y="146646"/>
                  </a:lnTo>
                  <a:lnTo>
                    <a:pt x="35521" y="187604"/>
                  </a:lnTo>
                  <a:lnTo>
                    <a:pt x="19977" y="232435"/>
                  </a:lnTo>
                  <a:lnTo>
                    <a:pt x="8877" y="280784"/>
                  </a:lnTo>
                  <a:lnTo>
                    <a:pt x="2209" y="332282"/>
                  </a:lnTo>
                  <a:lnTo>
                    <a:pt x="0" y="386562"/>
                  </a:lnTo>
                  <a:lnTo>
                    <a:pt x="1346" y="432701"/>
                  </a:lnTo>
                  <a:lnTo>
                    <a:pt x="6413" y="483209"/>
                  </a:lnTo>
                  <a:lnTo>
                    <a:pt x="16776" y="534695"/>
                  </a:lnTo>
                  <a:lnTo>
                    <a:pt x="33985" y="583692"/>
                  </a:lnTo>
                  <a:lnTo>
                    <a:pt x="59601" y="626795"/>
                  </a:lnTo>
                  <a:lnTo>
                    <a:pt x="88226" y="657593"/>
                  </a:lnTo>
                  <a:lnTo>
                    <a:pt x="124256" y="684784"/>
                  </a:lnTo>
                  <a:lnTo>
                    <a:pt x="167754" y="706513"/>
                  </a:lnTo>
                  <a:lnTo>
                    <a:pt x="218744" y="720915"/>
                  </a:lnTo>
                  <a:lnTo>
                    <a:pt x="277279" y="726135"/>
                  </a:lnTo>
                  <a:lnTo>
                    <a:pt x="320814" y="722884"/>
                  </a:lnTo>
                  <a:lnTo>
                    <a:pt x="363372" y="713257"/>
                  </a:lnTo>
                  <a:lnTo>
                    <a:pt x="403847" y="697407"/>
                  </a:lnTo>
                  <a:lnTo>
                    <a:pt x="441134" y="675513"/>
                  </a:lnTo>
                  <a:lnTo>
                    <a:pt x="474129" y="647750"/>
                  </a:lnTo>
                  <a:lnTo>
                    <a:pt x="501713" y="614286"/>
                  </a:lnTo>
                  <a:lnTo>
                    <a:pt x="522782" y="575284"/>
                  </a:lnTo>
                  <a:lnTo>
                    <a:pt x="536244" y="530936"/>
                  </a:lnTo>
                  <a:lnTo>
                    <a:pt x="540969" y="481393"/>
                  </a:lnTo>
                  <a:close/>
                </a:path>
                <a:path w="2189480" h="1633854">
                  <a:moveTo>
                    <a:pt x="1099566" y="9944"/>
                  </a:moveTo>
                  <a:lnTo>
                    <a:pt x="581152" y="9944"/>
                  </a:lnTo>
                  <a:lnTo>
                    <a:pt x="581152" y="142697"/>
                  </a:lnTo>
                  <a:lnTo>
                    <a:pt x="931595" y="142697"/>
                  </a:lnTo>
                  <a:lnTo>
                    <a:pt x="622693" y="717105"/>
                  </a:lnTo>
                  <a:lnTo>
                    <a:pt x="787069" y="717105"/>
                  </a:lnTo>
                  <a:lnTo>
                    <a:pt x="1099566" y="135483"/>
                  </a:lnTo>
                  <a:lnTo>
                    <a:pt x="1099566" y="9944"/>
                  </a:lnTo>
                  <a:close/>
                </a:path>
                <a:path w="2189480" h="1633854">
                  <a:moveTo>
                    <a:pt x="1470736" y="162572"/>
                  </a:moveTo>
                  <a:lnTo>
                    <a:pt x="1462608" y="111861"/>
                  </a:lnTo>
                  <a:lnTo>
                    <a:pt x="1439964" y="67741"/>
                  </a:lnTo>
                  <a:lnTo>
                    <a:pt x="1405394" y="32905"/>
                  </a:lnTo>
                  <a:lnTo>
                    <a:pt x="1366875" y="12827"/>
                  </a:lnTo>
                  <a:lnTo>
                    <a:pt x="1366875" y="162572"/>
                  </a:lnTo>
                  <a:lnTo>
                    <a:pt x="1362456" y="183756"/>
                  </a:lnTo>
                  <a:lnTo>
                    <a:pt x="1350403" y="201295"/>
                  </a:lnTo>
                  <a:lnTo>
                    <a:pt x="1332598" y="213245"/>
                  </a:lnTo>
                  <a:lnTo>
                    <a:pt x="1310906" y="217665"/>
                  </a:lnTo>
                  <a:lnTo>
                    <a:pt x="1289189" y="213245"/>
                  </a:lnTo>
                  <a:lnTo>
                    <a:pt x="1271371" y="201295"/>
                  </a:lnTo>
                  <a:lnTo>
                    <a:pt x="1259319" y="183756"/>
                  </a:lnTo>
                  <a:lnTo>
                    <a:pt x="1254887" y="162572"/>
                  </a:lnTo>
                  <a:lnTo>
                    <a:pt x="1259319" y="140868"/>
                  </a:lnTo>
                  <a:lnTo>
                    <a:pt x="1271371" y="123050"/>
                  </a:lnTo>
                  <a:lnTo>
                    <a:pt x="1289189" y="110998"/>
                  </a:lnTo>
                  <a:lnTo>
                    <a:pt x="1310906" y="106565"/>
                  </a:lnTo>
                  <a:lnTo>
                    <a:pt x="1332598" y="110998"/>
                  </a:lnTo>
                  <a:lnTo>
                    <a:pt x="1350403" y="123050"/>
                  </a:lnTo>
                  <a:lnTo>
                    <a:pt x="1362456" y="140868"/>
                  </a:lnTo>
                  <a:lnTo>
                    <a:pt x="1366875" y="162572"/>
                  </a:lnTo>
                  <a:lnTo>
                    <a:pt x="1366875" y="12827"/>
                  </a:lnTo>
                  <a:lnTo>
                    <a:pt x="1361516" y="10020"/>
                  </a:lnTo>
                  <a:lnTo>
                    <a:pt x="1310906" y="1803"/>
                  </a:lnTo>
                  <a:lnTo>
                    <a:pt x="1260284" y="10020"/>
                  </a:lnTo>
                  <a:lnTo>
                    <a:pt x="1216380" y="32905"/>
                  </a:lnTo>
                  <a:lnTo>
                    <a:pt x="1181798" y="67741"/>
                  </a:lnTo>
                  <a:lnTo>
                    <a:pt x="1159154" y="111861"/>
                  </a:lnTo>
                  <a:lnTo>
                    <a:pt x="1151026" y="162572"/>
                  </a:lnTo>
                  <a:lnTo>
                    <a:pt x="1159154" y="212839"/>
                  </a:lnTo>
                  <a:lnTo>
                    <a:pt x="1181798" y="256692"/>
                  </a:lnTo>
                  <a:lnTo>
                    <a:pt x="1216380" y="291388"/>
                  </a:lnTo>
                  <a:lnTo>
                    <a:pt x="1260284" y="314210"/>
                  </a:lnTo>
                  <a:lnTo>
                    <a:pt x="1310906" y="322427"/>
                  </a:lnTo>
                  <a:lnTo>
                    <a:pt x="1361516" y="314210"/>
                  </a:lnTo>
                  <a:lnTo>
                    <a:pt x="1405394" y="291388"/>
                  </a:lnTo>
                  <a:lnTo>
                    <a:pt x="1439964" y="256692"/>
                  </a:lnTo>
                  <a:lnTo>
                    <a:pt x="1460119" y="217665"/>
                  </a:lnTo>
                  <a:lnTo>
                    <a:pt x="1462608" y="212839"/>
                  </a:lnTo>
                  <a:lnTo>
                    <a:pt x="1470736" y="162572"/>
                  </a:lnTo>
                  <a:close/>
                </a:path>
                <a:path w="2189480" h="1633854">
                  <a:moveTo>
                    <a:pt x="1806663" y="1575498"/>
                  </a:moveTo>
                  <a:lnTo>
                    <a:pt x="1758632" y="1555610"/>
                  </a:lnTo>
                  <a:lnTo>
                    <a:pt x="1752993" y="1565795"/>
                  </a:lnTo>
                  <a:lnTo>
                    <a:pt x="1744611" y="1574596"/>
                  </a:lnTo>
                  <a:lnTo>
                    <a:pt x="1732978" y="1580794"/>
                  </a:lnTo>
                  <a:lnTo>
                    <a:pt x="1717548" y="1583131"/>
                  </a:lnTo>
                  <a:lnTo>
                    <a:pt x="1699272" y="1579600"/>
                  </a:lnTo>
                  <a:lnTo>
                    <a:pt x="1685201" y="1569770"/>
                  </a:lnTo>
                  <a:lnTo>
                    <a:pt x="1676158" y="1554784"/>
                  </a:lnTo>
                  <a:lnTo>
                    <a:pt x="1672971" y="1535798"/>
                  </a:lnTo>
                  <a:lnTo>
                    <a:pt x="1676552" y="1515960"/>
                  </a:lnTo>
                  <a:lnTo>
                    <a:pt x="1686242" y="1501178"/>
                  </a:lnTo>
                  <a:lnTo>
                    <a:pt x="1700441" y="1491957"/>
                  </a:lnTo>
                  <a:lnTo>
                    <a:pt x="1717548" y="1488770"/>
                  </a:lnTo>
                  <a:lnTo>
                    <a:pt x="1732762" y="1491068"/>
                  </a:lnTo>
                  <a:lnTo>
                    <a:pt x="1743964" y="1497177"/>
                  </a:lnTo>
                  <a:lnTo>
                    <a:pt x="1751977" y="1505978"/>
                  </a:lnTo>
                  <a:lnTo>
                    <a:pt x="1757591" y="1516291"/>
                  </a:lnTo>
                  <a:lnTo>
                    <a:pt x="1805279" y="1496441"/>
                  </a:lnTo>
                  <a:lnTo>
                    <a:pt x="1792058" y="1471599"/>
                  </a:lnTo>
                  <a:lnTo>
                    <a:pt x="1771865" y="1453616"/>
                  </a:lnTo>
                  <a:lnTo>
                    <a:pt x="1746440" y="1442681"/>
                  </a:lnTo>
                  <a:lnTo>
                    <a:pt x="1717548" y="1438998"/>
                  </a:lnTo>
                  <a:lnTo>
                    <a:pt x="1678368" y="1446491"/>
                  </a:lnTo>
                  <a:lnTo>
                    <a:pt x="1646516" y="1467116"/>
                  </a:lnTo>
                  <a:lnTo>
                    <a:pt x="1625104" y="1498041"/>
                  </a:lnTo>
                  <a:lnTo>
                    <a:pt x="1617268" y="1536471"/>
                  </a:lnTo>
                  <a:lnTo>
                    <a:pt x="1624647" y="1574952"/>
                  </a:lnTo>
                  <a:lnTo>
                    <a:pt x="1645297" y="1605635"/>
                  </a:lnTo>
                  <a:lnTo>
                    <a:pt x="1676908" y="1625930"/>
                  </a:lnTo>
                  <a:lnTo>
                    <a:pt x="1717192" y="1633270"/>
                  </a:lnTo>
                  <a:lnTo>
                    <a:pt x="1745957" y="1629778"/>
                  </a:lnTo>
                  <a:lnTo>
                    <a:pt x="1771319" y="1619135"/>
                  </a:lnTo>
                  <a:lnTo>
                    <a:pt x="1791995" y="1601114"/>
                  </a:lnTo>
                  <a:lnTo>
                    <a:pt x="1806663" y="1575498"/>
                  </a:lnTo>
                  <a:close/>
                </a:path>
                <a:path w="2189480" h="1633854">
                  <a:moveTo>
                    <a:pt x="1811185" y="10020"/>
                  </a:moveTo>
                  <a:lnTo>
                    <a:pt x="1689265" y="10020"/>
                  </a:lnTo>
                  <a:lnTo>
                    <a:pt x="1228699" y="717118"/>
                  </a:lnTo>
                  <a:lnTo>
                    <a:pt x="1351534" y="717118"/>
                  </a:lnTo>
                  <a:lnTo>
                    <a:pt x="1811185" y="10020"/>
                  </a:lnTo>
                  <a:close/>
                </a:path>
                <a:path w="2189480" h="1633854">
                  <a:moveTo>
                    <a:pt x="1890712" y="561771"/>
                  </a:moveTo>
                  <a:lnTo>
                    <a:pt x="1882584" y="511060"/>
                  </a:lnTo>
                  <a:lnTo>
                    <a:pt x="1859940" y="466940"/>
                  </a:lnTo>
                  <a:lnTo>
                    <a:pt x="1825371" y="432104"/>
                  </a:lnTo>
                  <a:lnTo>
                    <a:pt x="1786851" y="412038"/>
                  </a:lnTo>
                  <a:lnTo>
                    <a:pt x="1786851" y="561771"/>
                  </a:lnTo>
                  <a:lnTo>
                    <a:pt x="1782419" y="582955"/>
                  </a:lnTo>
                  <a:lnTo>
                    <a:pt x="1770367" y="600494"/>
                  </a:lnTo>
                  <a:lnTo>
                    <a:pt x="1752561" y="612444"/>
                  </a:lnTo>
                  <a:lnTo>
                    <a:pt x="1730857" y="616864"/>
                  </a:lnTo>
                  <a:lnTo>
                    <a:pt x="1709153" y="612444"/>
                  </a:lnTo>
                  <a:lnTo>
                    <a:pt x="1691347" y="600494"/>
                  </a:lnTo>
                  <a:lnTo>
                    <a:pt x="1679295" y="582955"/>
                  </a:lnTo>
                  <a:lnTo>
                    <a:pt x="1674863" y="561771"/>
                  </a:lnTo>
                  <a:lnTo>
                    <a:pt x="1679295" y="539686"/>
                  </a:lnTo>
                  <a:lnTo>
                    <a:pt x="1691347" y="521919"/>
                  </a:lnTo>
                  <a:lnTo>
                    <a:pt x="1709153" y="510082"/>
                  </a:lnTo>
                  <a:lnTo>
                    <a:pt x="1730857" y="505777"/>
                  </a:lnTo>
                  <a:lnTo>
                    <a:pt x="1752561" y="510082"/>
                  </a:lnTo>
                  <a:lnTo>
                    <a:pt x="1770367" y="521919"/>
                  </a:lnTo>
                  <a:lnTo>
                    <a:pt x="1782419" y="539686"/>
                  </a:lnTo>
                  <a:lnTo>
                    <a:pt x="1786851" y="561771"/>
                  </a:lnTo>
                  <a:lnTo>
                    <a:pt x="1786851" y="412038"/>
                  </a:lnTo>
                  <a:lnTo>
                    <a:pt x="1781479" y="409232"/>
                  </a:lnTo>
                  <a:lnTo>
                    <a:pt x="1730857" y="401002"/>
                  </a:lnTo>
                  <a:lnTo>
                    <a:pt x="1680235" y="409232"/>
                  </a:lnTo>
                  <a:lnTo>
                    <a:pt x="1636344" y="432104"/>
                  </a:lnTo>
                  <a:lnTo>
                    <a:pt x="1601774" y="466940"/>
                  </a:lnTo>
                  <a:lnTo>
                    <a:pt x="1579130" y="511060"/>
                  </a:lnTo>
                  <a:lnTo>
                    <a:pt x="1571002" y="561771"/>
                  </a:lnTo>
                  <a:lnTo>
                    <a:pt x="1579130" y="611949"/>
                  </a:lnTo>
                  <a:lnTo>
                    <a:pt x="1601774" y="655574"/>
                  </a:lnTo>
                  <a:lnTo>
                    <a:pt x="1636344" y="690003"/>
                  </a:lnTo>
                  <a:lnTo>
                    <a:pt x="1680235" y="712609"/>
                  </a:lnTo>
                  <a:lnTo>
                    <a:pt x="1730857" y="720725"/>
                  </a:lnTo>
                  <a:lnTo>
                    <a:pt x="1781479" y="712609"/>
                  </a:lnTo>
                  <a:lnTo>
                    <a:pt x="1825371" y="690003"/>
                  </a:lnTo>
                  <a:lnTo>
                    <a:pt x="1859940" y="655574"/>
                  </a:lnTo>
                  <a:lnTo>
                    <a:pt x="1880031" y="616864"/>
                  </a:lnTo>
                  <a:lnTo>
                    <a:pt x="1882584" y="611949"/>
                  </a:lnTo>
                  <a:lnTo>
                    <a:pt x="1890712" y="561771"/>
                  </a:lnTo>
                  <a:close/>
                </a:path>
                <a:path w="2189480" h="1633854">
                  <a:moveTo>
                    <a:pt x="2015744" y="1531607"/>
                  </a:moveTo>
                  <a:lnTo>
                    <a:pt x="2012848" y="1515249"/>
                  </a:lnTo>
                  <a:lnTo>
                    <a:pt x="2009178" y="1494472"/>
                  </a:lnTo>
                  <a:lnTo>
                    <a:pt x="2009076" y="1493964"/>
                  </a:lnTo>
                  <a:lnTo>
                    <a:pt x="2001989" y="1482864"/>
                  </a:lnTo>
                  <a:lnTo>
                    <a:pt x="1990217" y="1464500"/>
                  </a:lnTo>
                  <a:lnTo>
                    <a:pt x="1961438" y="1445742"/>
                  </a:lnTo>
                  <a:lnTo>
                    <a:pt x="1961438" y="1515249"/>
                  </a:lnTo>
                  <a:lnTo>
                    <a:pt x="1881365" y="1515249"/>
                  </a:lnTo>
                  <a:lnTo>
                    <a:pt x="1885124" y="1505038"/>
                  </a:lnTo>
                  <a:lnTo>
                    <a:pt x="1893201" y="1494472"/>
                  </a:lnTo>
                  <a:lnTo>
                    <a:pt x="1905444" y="1486204"/>
                  </a:lnTo>
                  <a:lnTo>
                    <a:pt x="1921725" y="1482864"/>
                  </a:lnTo>
                  <a:lnTo>
                    <a:pt x="1939251" y="1486014"/>
                  </a:lnTo>
                  <a:lnTo>
                    <a:pt x="1951380" y="1493964"/>
                  </a:lnTo>
                  <a:lnTo>
                    <a:pt x="1958606" y="1504454"/>
                  </a:lnTo>
                  <a:lnTo>
                    <a:pt x="1961438" y="1515249"/>
                  </a:lnTo>
                  <a:lnTo>
                    <a:pt x="1961438" y="1445742"/>
                  </a:lnTo>
                  <a:lnTo>
                    <a:pt x="1960981" y="1445437"/>
                  </a:lnTo>
                  <a:lnTo>
                    <a:pt x="1923161" y="1438656"/>
                  </a:lnTo>
                  <a:lnTo>
                    <a:pt x="1885137" y="1446288"/>
                  </a:lnTo>
                  <a:lnTo>
                    <a:pt x="1853768" y="1467104"/>
                  </a:lnTo>
                  <a:lnTo>
                    <a:pt x="1832470" y="1497977"/>
                  </a:lnTo>
                  <a:lnTo>
                    <a:pt x="1824609" y="1535785"/>
                  </a:lnTo>
                  <a:lnTo>
                    <a:pt x="1832622" y="1575396"/>
                  </a:lnTo>
                  <a:lnTo>
                    <a:pt x="1854466" y="1606207"/>
                  </a:lnTo>
                  <a:lnTo>
                    <a:pt x="1886889" y="1626171"/>
                  </a:lnTo>
                  <a:lnTo>
                    <a:pt x="1926615" y="1633270"/>
                  </a:lnTo>
                  <a:lnTo>
                    <a:pt x="1952790" y="1630654"/>
                  </a:lnTo>
                  <a:lnTo>
                    <a:pt x="1974888" y="1622793"/>
                  </a:lnTo>
                  <a:lnTo>
                    <a:pt x="1992858" y="1609636"/>
                  </a:lnTo>
                  <a:lnTo>
                    <a:pt x="2006701" y="1591157"/>
                  </a:lnTo>
                  <a:lnTo>
                    <a:pt x="2001367" y="1587665"/>
                  </a:lnTo>
                  <a:lnTo>
                    <a:pt x="1967369" y="1565389"/>
                  </a:lnTo>
                  <a:lnTo>
                    <a:pt x="1959571" y="1574736"/>
                  </a:lnTo>
                  <a:lnTo>
                    <a:pt x="1949386" y="1581746"/>
                  </a:lnTo>
                  <a:lnTo>
                    <a:pt x="1937842" y="1586141"/>
                  </a:lnTo>
                  <a:lnTo>
                    <a:pt x="1925929" y="1587665"/>
                  </a:lnTo>
                  <a:lnTo>
                    <a:pt x="1909686" y="1585226"/>
                  </a:lnTo>
                  <a:lnTo>
                    <a:pt x="1895767" y="1578127"/>
                  </a:lnTo>
                  <a:lnTo>
                    <a:pt x="1885442" y="1566659"/>
                  </a:lnTo>
                  <a:lnTo>
                    <a:pt x="1879968" y="1551101"/>
                  </a:lnTo>
                  <a:lnTo>
                    <a:pt x="2015058" y="1551101"/>
                  </a:lnTo>
                  <a:lnTo>
                    <a:pt x="2015744" y="1544828"/>
                  </a:lnTo>
                  <a:lnTo>
                    <a:pt x="2015744" y="1531607"/>
                  </a:lnTo>
                  <a:close/>
                </a:path>
                <a:path w="2189480" h="1633854">
                  <a:moveTo>
                    <a:pt x="2189454" y="1573034"/>
                  </a:moveTo>
                  <a:lnTo>
                    <a:pt x="2184514" y="1550644"/>
                  </a:lnTo>
                  <a:lnTo>
                    <a:pt x="2170315" y="1533601"/>
                  </a:lnTo>
                  <a:lnTo>
                    <a:pt x="2147747" y="1521142"/>
                  </a:lnTo>
                  <a:lnTo>
                    <a:pt x="2106142" y="1509217"/>
                  </a:lnTo>
                  <a:lnTo>
                    <a:pt x="2098624" y="1505242"/>
                  </a:lnTo>
                  <a:lnTo>
                    <a:pt x="2094560" y="1500606"/>
                  </a:lnTo>
                  <a:lnTo>
                    <a:pt x="2093353" y="1495399"/>
                  </a:lnTo>
                  <a:lnTo>
                    <a:pt x="2093353" y="1488097"/>
                  </a:lnTo>
                  <a:lnTo>
                    <a:pt x="2101354" y="1481823"/>
                  </a:lnTo>
                  <a:lnTo>
                    <a:pt x="2112861" y="1481823"/>
                  </a:lnTo>
                  <a:lnTo>
                    <a:pt x="2124443" y="1483080"/>
                  </a:lnTo>
                  <a:lnTo>
                    <a:pt x="2133790" y="1486649"/>
                  </a:lnTo>
                  <a:lnTo>
                    <a:pt x="2141105" y="1492237"/>
                  </a:lnTo>
                  <a:lnTo>
                    <a:pt x="2146630" y="1499577"/>
                  </a:lnTo>
                  <a:lnTo>
                    <a:pt x="2185974" y="1476260"/>
                  </a:lnTo>
                  <a:lnTo>
                    <a:pt x="2174913" y="1461135"/>
                  </a:lnTo>
                  <a:lnTo>
                    <a:pt x="2159127" y="1449247"/>
                  </a:lnTo>
                  <a:lnTo>
                    <a:pt x="2138819" y="1441462"/>
                  </a:lnTo>
                  <a:lnTo>
                    <a:pt x="2114245" y="1438668"/>
                  </a:lnTo>
                  <a:lnTo>
                    <a:pt x="2087232" y="1442872"/>
                  </a:lnTo>
                  <a:lnTo>
                    <a:pt x="2064461" y="1454772"/>
                  </a:lnTo>
                  <a:lnTo>
                    <a:pt x="2048738" y="1473327"/>
                  </a:lnTo>
                  <a:lnTo>
                    <a:pt x="2042883" y="1497507"/>
                  </a:lnTo>
                  <a:lnTo>
                    <a:pt x="2048370" y="1521409"/>
                  </a:lnTo>
                  <a:lnTo>
                    <a:pt x="2063038" y="1538579"/>
                  </a:lnTo>
                  <a:lnTo>
                    <a:pt x="2084158" y="1550276"/>
                  </a:lnTo>
                  <a:lnTo>
                    <a:pt x="2109038" y="1557743"/>
                  </a:lnTo>
                  <a:lnTo>
                    <a:pt x="2124519" y="1562023"/>
                  </a:lnTo>
                  <a:lnTo>
                    <a:pt x="2133485" y="1566506"/>
                  </a:lnTo>
                  <a:lnTo>
                    <a:pt x="2137613" y="1571129"/>
                  </a:lnTo>
                  <a:lnTo>
                    <a:pt x="2138616" y="1575816"/>
                  </a:lnTo>
                  <a:lnTo>
                    <a:pt x="2137041" y="1580883"/>
                  </a:lnTo>
                  <a:lnTo>
                    <a:pt x="2132520" y="1585226"/>
                  </a:lnTo>
                  <a:lnTo>
                    <a:pt x="2125408" y="1588262"/>
                  </a:lnTo>
                  <a:lnTo>
                    <a:pt x="2115997" y="1589392"/>
                  </a:lnTo>
                  <a:lnTo>
                    <a:pt x="2101735" y="1587728"/>
                  </a:lnTo>
                  <a:lnTo>
                    <a:pt x="2089886" y="1583055"/>
                  </a:lnTo>
                  <a:lnTo>
                    <a:pt x="2080641" y="1575892"/>
                  </a:lnTo>
                  <a:lnTo>
                    <a:pt x="2074214" y="1566773"/>
                  </a:lnTo>
                  <a:lnTo>
                    <a:pt x="2034184" y="1590446"/>
                  </a:lnTo>
                  <a:lnTo>
                    <a:pt x="2046465" y="1608010"/>
                  </a:lnTo>
                  <a:lnTo>
                    <a:pt x="2063508" y="1621523"/>
                  </a:lnTo>
                  <a:lnTo>
                    <a:pt x="2086165" y="1630197"/>
                  </a:lnTo>
                  <a:lnTo>
                    <a:pt x="2115299" y="1633270"/>
                  </a:lnTo>
                  <a:lnTo>
                    <a:pt x="2146566" y="1628749"/>
                  </a:lnTo>
                  <a:lnTo>
                    <a:pt x="2169871" y="1616214"/>
                  </a:lnTo>
                  <a:lnTo>
                    <a:pt x="2184425" y="1597139"/>
                  </a:lnTo>
                  <a:lnTo>
                    <a:pt x="2189454" y="15730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6303880" y="7964531"/>
              <a:ext cx="1111250" cy="1075055"/>
            </a:xfrm>
            <a:custGeom>
              <a:avLst/>
              <a:gdLst/>
              <a:ahLst/>
              <a:cxnLst/>
              <a:rect l="l" t="t" r="r" b="b"/>
              <a:pathLst>
                <a:path w="1111250" h="1075054">
                  <a:moveTo>
                    <a:pt x="1110640" y="32626"/>
                  </a:moveTo>
                  <a:lnTo>
                    <a:pt x="1087805" y="0"/>
                  </a:lnTo>
                  <a:lnTo>
                    <a:pt x="1051001" y="21894"/>
                  </a:lnTo>
                  <a:lnTo>
                    <a:pt x="1014018" y="45796"/>
                  </a:lnTo>
                  <a:lnTo>
                    <a:pt x="976833" y="71729"/>
                  </a:lnTo>
                  <a:lnTo>
                    <a:pt x="939457" y="99669"/>
                  </a:lnTo>
                  <a:lnTo>
                    <a:pt x="901890" y="129616"/>
                  </a:lnTo>
                  <a:lnTo>
                    <a:pt x="864133" y="161582"/>
                  </a:lnTo>
                  <a:lnTo>
                    <a:pt x="826173" y="195567"/>
                  </a:lnTo>
                  <a:lnTo>
                    <a:pt x="797598" y="222529"/>
                  </a:lnTo>
                  <a:lnTo>
                    <a:pt x="797598" y="625640"/>
                  </a:lnTo>
                  <a:lnTo>
                    <a:pt x="794410" y="672909"/>
                  </a:lnTo>
                  <a:lnTo>
                    <a:pt x="785152" y="718248"/>
                  </a:lnTo>
                  <a:lnTo>
                    <a:pt x="770216" y="761238"/>
                  </a:lnTo>
                  <a:lnTo>
                    <a:pt x="750036" y="801458"/>
                  </a:lnTo>
                  <a:lnTo>
                    <a:pt x="725017" y="838504"/>
                  </a:lnTo>
                  <a:lnTo>
                    <a:pt x="695566" y="871956"/>
                  </a:lnTo>
                  <a:lnTo>
                    <a:pt x="662114" y="901407"/>
                  </a:lnTo>
                  <a:lnTo>
                    <a:pt x="625068" y="926426"/>
                  </a:lnTo>
                  <a:lnTo>
                    <a:pt x="584847" y="946607"/>
                  </a:lnTo>
                  <a:lnTo>
                    <a:pt x="541858" y="961542"/>
                  </a:lnTo>
                  <a:lnTo>
                    <a:pt x="496531" y="970813"/>
                  </a:lnTo>
                  <a:lnTo>
                    <a:pt x="449262" y="973988"/>
                  </a:lnTo>
                  <a:lnTo>
                    <a:pt x="401993" y="970813"/>
                  </a:lnTo>
                  <a:lnTo>
                    <a:pt x="356654" y="961542"/>
                  </a:lnTo>
                  <a:lnTo>
                    <a:pt x="313677" y="946607"/>
                  </a:lnTo>
                  <a:lnTo>
                    <a:pt x="273443" y="926426"/>
                  </a:lnTo>
                  <a:lnTo>
                    <a:pt x="236397" y="901407"/>
                  </a:lnTo>
                  <a:lnTo>
                    <a:pt x="202946" y="871956"/>
                  </a:lnTo>
                  <a:lnTo>
                    <a:pt x="173507" y="838504"/>
                  </a:lnTo>
                  <a:lnTo>
                    <a:pt x="148488" y="801458"/>
                  </a:lnTo>
                  <a:lnTo>
                    <a:pt x="128295" y="761238"/>
                  </a:lnTo>
                  <a:lnTo>
                    <a:pt x="113372" y="718248"/>
                  </a:lnTo>
                  <a:lnTo>
                    <a:pt x="104101" y="672909"/>
                  </a:lnTo>
                  <a:lnTo>
                    <a:pt x="100926" y="625640"/>
                  </a:lnTo>
                  <a:lnTo>
                    <a:pt x="104101" y="578383"/>
                  </a:lnTo>
                  <a:lnTo>
                    <a:pt x="113372" y="533044"/>
                  </a:lnTo>
                  <a:lnTo>
                    <a:pt x="128295" y="490054"/>
                  </a:lnTo>
                  <a:lnTo>
                    <a:pt x="148488" y="449834"/>
                  </a:lnTo>
                  <a:lnTo>
                    <a:pt x="173507" y="412788"/>
                  </a:lnTo>
                  <a:lnTo>
                    <a:pt x="202946" y="379336"/>
                  </a:lnTo>
                  <a:lnTo>
                    <a:pt x="236397" y="349885"/>
                  </a:lnTo>
                  <a:lnTo>
                    <a:pt x="273443" y="324866"/>
                  </a:lnTo>
                  <a:lnTo>
                    <a:pt x="313677" y="304685"/>
                  </a:lnTo>
                  <a:lnTo>
                    <a:pt x="356654" y="289750"/>
                  </a:lnTo>
                  <a:lnTo>
                    <a:pt x="401993" y="280492"/>
                  </a:lnTo>
                  <a:lnTo>
                    <a:pt x="449262" y="277304"/>
                  </a:lnTo>
                  <a:lnTo>
                    <a:pt x="496531" y="280492"/>
                  </a:lnTo>
                  <a:lnTo>
                    <a:pt x="541858" y="289750"/>
                  </a:lnTo>
                  <a:lnTo>
                    <a:pt x="584847" y="304685"/>
                  </a:lnTo>
                  <a:lnTo>
                    <a:pt x="625068" y="324866"/>
                  </a:lnTo>
                  <a:lnTo>
                    <a:pt x="662114" y="349885"/>
                  </a:lnTo>
                  <a:lnTo>
                    <a:pt x="641324" y="387794"/>
                  </a:lnTo>
                  <a:lnTo>
                    <a:pt x="608304" y="427710"/>
                  </a:lnTo>
                  <a:lnTo>
                    <a:pt x="576834" y="467893"/>
                  </a:lnTo>
                  <a:lnTo>
                    <a:pt x="546900" y="508330"/>
                  </a:lnTo>
                  <a:lnTo>
                    <a:pt x="518515" y="549033"/>
                  </a:lnTo>
                  <a:lnTo>
                    <a:pt x="491680" y="589978"/>
                  </a:lnTo>
                  <a:lnTo>
                    <a:pt x="466394" y="631190"/>
                  </a:lnTo>
                  <a:lnTo>
                    <a:pt x="446163" y="585495"/>
                  </a:lnTo>
                  <a:lnTo>
                    <a:pt x="416179" y="525818"/>
                  </a:lnTo>
                  <a:lnTo>
                    <a:pt x="387578" y="483184"/>
                  </a:lnTo>
                  <a:lnTo>
                    <a:pt x="360362" y="457593"/>
                  </a:lnTo>
                  <a:lnTo>
                    <a:pt x="334543" y="449072"/>
                  </a:lnTo>
                  <a:lnTo>
                    <a:pt x="304431" y="453720"/>
                  </a:lnTo>
                  <a:lnTo>
                    <a:pt x="272859" y="467677"/>
                  </a:lnTo>
                  <a:lnTo>
                    <a:pt x="239814" y="490931"/>
                  </a:lnTo>
                  <a:lnTo>
                    <a:pt x="205308" y="523481"/>
                  </a:lnTo>
                  <a:lnTo>
                    <a:pt x="225679" y="532498"/>
                  </a:lnTo>
                  <a:lnTo>
                    <a:pt x="245033" y="545198"/>
                  </a:lnTo>
                  <a:lnTo>
                    <a:pt x="280682" y="581583"/>
                  </a:lnTo>
                  <a:lnTo>
                    <a:pt x="315696" y="637235"/>
                  </a:lnTo>
                  <a:lnTo>
                    <a:pt x="334238" y="673989"/>
                  </a:lnTo>
                  <a:lnTo>
                    <a:pt x="353466" y="716699"/>
                  </a:lnTo>
                  <a:lnTo>
                    <a:pt x="371741" y="759117"/>
                  </a:lnTo>
                  <a:lnTo>
                    <a:pt x="395414" y="819175"/>
                  </a:lnTo>
                  <a:lnTo>
                    <a:pt x="408940" y="859637"/>
                  </a:lnTo>
                  <a:lnTo>
                    <a:pt x="422135" y="848182"/>
                  </a:lnTo>
                  <a:lnTo>
                    <a:pt x="440131" y="834021"/>
                  </a:lnTo>
                  <a:lnTo>
                    <a:pt x="462927" y="817168"/>
                  </a:lnTo>
                  <a:lnTo>
                    <a:pt x="490537" y="797636"/>
                  </a:lnTo>
                  <a:lnTo>
                    <a:pt x="538861" y="764997"/>
                  </a:lnTo>
                  <a:lnTo>
                    <a:pt x="557682" y="726719"/>
                  </a:lnTo>
                  <a:lnTo>
                    <a:pt x="578129" y="687870"/>
                  </a:lnTo>
                  <a:lnTo>
                    <a:pt x="600189" y="648449"/>
                  </a:lnTo>
                  <a:lnTo>
                    <a:pt x="623874" y="608444"/>
                  </a:lnTo>
                  <a:lnTo>
                    <a:pt x="649173" y="567880"/>
                  </a:lnTo>
                  <a:lnTo>
                    <a:pt x="676084" y="526732"/>
                  </a:lnTo>
                  <a:lnTo>
                    <a:pt x="704621" y="485000"/>
                  </a:lnTo>
                  <a:lnTo>
                    <a:pt x="734783" y="442709"/>
                  </a:lnTo>
                  <a:lnTo>
                    <a:pt x="740244" y="435343"/>
                  </a:lnTo>
                  <a:lnTo>
                    <a:pt x="750036" y="449834"/>
                  </a:lnTo>
                  <a:lnTo>
                    <a:pt x="770216" y="490054"/>
                  </a:lnTo>
                  <a:lnTo>
                    <a:pt x="785152" y="533044"/>
                  </a:lnTo>
                  <a:lnTo>
                    <a:pt x="794410" y="578383"/>
                  </a:lnTo>
                  <a:lnTo>
                    <a:pt x="797598" y="625640"/>
                  </a:lnTo>
                  <a:lnTo>
                    <a:pt x="797598" y="222529"/>
                  </a:lnTo>
                  <a:lnTo>
                    <a:pt x="788022" y="231559"/>
                  </a:lnTo>
                  <a:lnTo>
                    <a:pt x="749681" y="269570"/>
                  </a:lnTo>
                  <a:lnTo>
                    <a:pt x="737768" y="281940"/>
                  </a:lnTo>
                  <a:lnTo>
                    <a:pt x="732091" y="277304"/>
                  </a:lnTo>
                  <a:lnTo>
                    <a:pt x="676021" y="237705"/>
                  </a:lnTo>
                  <a:lnTo>
                    <a:pt x="634822" y="216357"/>
                  </a:lnTo>
                  <a:lnTo>
                    <a:pt x="591261" y="199275"/>
                  </a:lnTo>
                  <a:lnTo>
                    <a:pt x="545642" y="186728"/>
                  </a:lnTo>
                  <a:lnTo>
                    <a:pt x="498208" y="179006"/>
                  </a:lnTo>
                  <a:lnTo>
                    <a:pt x="449262" y="176364"/>
                  </a:lnTo>
                  <a:lnTo>
                    <a:pt x="400304" y="179006"/>
                  </a:lnTo>
                  <a:lnTo>
                    <a:pt x="352882" y="186728"/>
                  </a:lnTo>
                  <a:lnTo>
                    <a:pt x="307251" y="199275"/>
                  </a:lnTo>
                  <a:lnTo>
                    <a:pt x="263702" y="216357"/>
                  </a:lnTo>
                  <a:lnTo>
                    <a:pt x="222504" y="237705"/>
                  </a:lnTo>
                  <a:lnTo>
                    <a:pt x="183921" y="263055"/>
                  </a:lnTo>
                  <a:lnTo>
                    <a:pt x="148247" y="292112"/>
                  </a:lnTo>
                  <a:lnTo>
                    <a:pt x="115735" y="324624"/>
                  </a:lnTo>
                  <a:lnTo>
                    <a:pt x="86677" y="360311"/>
                  </a:lnTo>
                  <a:lnTo>
                    <a:pt x="61328" y="398881"/>
                  </a:lnTo>
                  <a:lnTo>
                    <a:pt x="39979" y="440080"/>
                  </a:lnTo>
                  <a:lnTo>
                    <a:pt x="22898" y="483641"/>
                  </a:lnTo>
                  <a:lnTo>
                    <a:pt x="10363" y="529259"/>
                  </a:lnTo>
                  <a:lnTo>
                    <a:pt x="2628" y="576694"/>
                  </a:lnTo>
                  <a:lnTo>
                    <a:pt x="0" y="625640"/>
                  </a:lnTo>
                  <a:lnTo>
                    <a:pt x="2540" y="672909"/>
                  </a:lnTo>
                  <a:lnTo>
                    <a:pt x="2628" y="674598"/>
                  </a:lnTo>
                  <a:lnTo>
                    <a:pt x="10363" y="722033"/>
                  </a:lnTo>
                  <a:lnTo>
                    <a:pt x="22898" y="767651"/>
                  </a:lnTo>
                  <a:lnTo>
                    <a:pt x="39979" y="811212"/>
                  </a:lnTo>
                  <a:lnTo>
                    <a:pt x="61328" y="852411"/>
                  </a:lnTo>
                  <a:lnTo>
                    <a:pt x="86677" y="890993"/>
                  </a:lnTo>
                  <a:lnTo>
                    <a:pt x="115735" y="926668"/>
                  </a:lnTo>
                  <a:lnTo>
                    <a:pt x="148247" y="959180"/>
                  </a:lnTo>
                  <a:lnTo>
                    <a:pt x="183921" y="988250"/>
                  </a:lnTo>
                  <a:lnTo>
                    <a:pt x="222504" y="1013587"/>
                  </a:lnTo>
                  <a:lnTo>
                    <a:pt x="263702" y="1034935"/>
                  </a:lnTo>
                  <a:lnTo>
                    <a:pt x="307251" y="1052029"/>
                  </a:lnTo>
                  <a:lnTo>
                    <a:pt x="352882" y="1064564"/>
                  </a:lnTo>
                  <a:lnTo>
                    <a:pt x="400304" y="1072286"/>
                  </a:lnTo>
                  <a:lnTo>
                    <a:pt x="449262" y="1074928"/>
                  </a:lnTo>
                  <a:lnTo>
                    <a:pt x="498208" y="1072286"/>
                  </a:lnTo>
                  <a:lnTo>
                    <a:pt x="545642" y="1064564"/>
                  </a:lnTo>
                  <a:lnTo>
                    <a:pt x="591261" y="1052029"/>
                  </a:lnTo>
                  <a:lnTo>
                    <a:pt x="634822" y="1034935"/>
                  </a:lnTo>
                  <a:lnTo>
                    <a:pt x="676021" y="1013587"/>
                  </a:lnTo>
                  <a:lnTo>
                    <a:pt x="714590" y="988250"/>
                  </a:lnTo>
                  <a:lnTo>
                    <a:pt x="750277" y="959180"/>
                  </a:lnTo>
                  <a:lnTo>
                    <a:pt x="782789" y="926668"/>
                  </a:lnTo>
                  <a:lnTo>
                    <a:pt x="811847" y="890993"/>
                  </a:lnTo>
                  <a:lnTo>
                    <a:pt x="837196" y="852411"/>
                  </a:lnTo>
                  <a:lnTo>
                    <a:pt x="858545" y="811212"/>
                  </a:lnTo>
                  <a:lnTo>
                    <a:pt x="875626" y="767651"/>
                  </a:lnTo>
                  <a:lnTo>
                    <a:pt x="888174" y="722033"/>
                  </a:lnTo>
                  <a:lnTo>
                    <a:pt x="895896" y="674598"/>
                  </a:lnTo>
                  <a:lnTo>
                    <a:pt x="898537" y="625640"/>
                  </a:lnTo>
                  <a:lnTo>
                    <a:pt x="895985" y="578383"/>
                  </a:lnTo>
                  <a:lnTo>
                    <a:pt x="895896" y="576694"/>
                  </a:lnTo>
                  <a:lnTo>
                    <a:pt x="888174" y="529259"/>
                  </a:lnTo>
                  <a:lnTo>
                    <a:pt x="875626" y="483641"/>
                  </a:lnTo>
                  <a:lnTo>
                    <a:pt x="858545" y="440080"/>
                  </a:lnTo>
                  <a:lnTo>
                    <a:pt x="837196" y="398881"/>
                  </a:lnTo>
                  <a:lnTo>
                    <a:pt x="811847" y="360311"/>
                  </a:lnTo>
                  <a:lnTo>
                    <a:pt x="804252" y="351002"/>
                  </a:lnTo>
                  <a:lnTo>
                    <a:pt x="837577" y="309194"/>
                  </a:lnTo>
                  <a:lnTo>
                    <a:pt x="874420" y="264807"/>
                  </a:lnTo>
                  <a:lnTo>
                    <a:pt x="910488" y="223227"/>
                  </a:lnTo>
                  <a:lnTo>
                    <a:pt x="945781" y="184454"/>
                  </a:lnTo>
                  <a:lnTo>
                    <a:pt x="980300" y="148475"/>
                  </a:lnTo>
                  <a:lnTo>
                    <a:pt x="1014044" y="115316"/>
                  </a:lnTo>
                  <a:lnTo>
                    <a:pt x="1047013" y="84950"/>
                  </a:lnTo>
                  <a:lnTo>
                    <a:pt x="1079220" y="57391"/>
                  </a:lnTo>
                  <a:lnTo>
                    <a:pt x="1110640" y="32626"/>
                  </a:lnTo>
                  <a:close/>
                </a:path>
              </a:pathLst>
            </a:custGeom>
            <a:solidFill>
              <a:srgbClr val="F8EF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6491842" y="7951755"/>
              <a:ext cx="935990" cy="890905"/>
            </a:xfrm>
            <a:custGeom>
              <a:avLst/>
              <a:gdLst/>
              <a:ahLst/>
              <a:cxnLst/>
              <a:rect l="l" t="t" r="r" b="b"/>
              <a:pathLst>
                <a:path w="935990" h="890904">
                  <a:moveTo>
                    <a:pt x="146592" y="452174"/>
                  </a:moveTo>
                  <a:lnTo>
                    <a:pt x="81069" y="471628"/>
                  </a:lnTo>
                  <a:lnTo>
                    <a:pt x="46289" y="495840"/>
                  </a:lnTo>
                  <a:lnTo>
                    <a:pt x="10324" y="529617"/>
                  </a:lnTo>
                  <a:lnTo>
                    <a:pt x="0" y="540517"/>
                  </a:lnTo>
                  <a:lnTo>
                    <a:pt x="14198" y="545397"/>
                  </a:lnTo>
                  <a:lnTo>
                    <a:pt x="33230" y="553860"/>
                  </a:lnTo>
                  <a:lnTo>
                    <a:pt x="68734" y="581326"/>
                  </a:lnTo>
                  <a:lnTo>
                    <a:pt x="101837" y="624551"/>
                  </a:lnTo>
                  <a:lnTo>
                    <a:pt x="137684" y="691202"/>
                  </a:lnTo>
                  <a:lnTo>
                    <a:pt x="156553" y="733105"/>
                  </a:lnTo>
                  <a:lnTo>
                    <a:pt x="174842" y="775578"/>
                  </a:lnTo>
                  <a:lnTo>
                    <a:pt x="198300" y="835057"/>
                  </a:lnTo>
                  <a:lnTo>
                    <a:pt x="211658" y="874989"/>
                  </a:lnTo>
                  <a:lnTo>
                    <a:pt x="215930" y="890433"/>
                  </a:lnTo>
                  <a:lnTo>
                    <a:pt x="227637" y="879470"/>
                  </a:lnTo>
                  <a:lnTo>
                    <a:pt x="240519" y="868260"/>
                  </a:lnTo>
                  <a:lnTo>
                    <a:pt x="257050" y="855261"/>
                  </a:lnTo>
                  <a:lnTo>
                    <a:pt x="225888" y="855261"/>
                  </a:lnTo>
                  <a:lnTo>
                    <a:pt x="212708" y="818404"/>
                  </a:lnTo>
                  <a:lnTo>
                    <a:pt x="192674" y="768060"/>
                  </a:lnTo>
                  <a:lnTo>
                    <a:pt x="174413" y="725674"/>
                  </a:lnTo>
                  <a:lnTo>
                    <a:pt x="154942" y="682486"/>
                  </a:lnTo>
                  <a:lnTo>
                    <a:pt x="136073" y="645138"/>
                  </a:lnTo>
                  <a:lnTo>
                    <a:pt x="100394" y="588453"/>
                  </a:lnTo>
                  <a:lnTo>
                    <a:pt x="69016" y="555202"/>
                  </a:lnTo>
                  <a:lnTo>
                    <a:pt x="34323" y="532727"/>
                  </a:lnTo>
                  <a:lnTo>
                    <a:pt x="64465" y="506012"/>
                  </a:lnTo>
                  <a:lnTo>
                    <a:pt x="93281" y="486872"/>
                  </a:lnTo>
                  <a:lnTo>
                    <a:pt x="120685" y="475353"/>
                  </a:lnTo>
                  <a:lnTo>
                    <a:pt x="145755" y="471628"/>
                  </a:lnTo>
                  <a:lnTo>
                    <a:pt x="187348" y="471628"/>
                  </a:lnTo>
                  <a:lnTo>
                    <a:pt x="175399" y="460931"/>
                  </a:lnTo>
                  <a:lnTo>
                    <a:pt x="146592" y="452174"/>
                  </a:lnTo>
                  <a:close/>
                </a:path>
                <a:path w="935990" h="890904">
                  <a:moveTo>
                    <a:pt x="920587" y="25538"/>
                  </a:moveTo>
                  <a:lnTo>
                    <a:pt x="896988" y="25538"/>
                  </a:lnTo>
                  <a:lnTo>
                    <a:pt x="909427" y="43328"/>
                  </a:lnTo>
                  <a:lnTo>
                    <a:pt x="878525" y="68170"/>
                  </a:lnTo>
                  <a:lnTo>
                    <a:pt x="846822" y="95741"/>
                  </a:lnTo>
                  <a:lnTo>
                    <a:pt x="814341" y="126019"/>
                  </a:lnTo>
                  <a:lnTo>
                    <a:pt x="781104" y="158980"/>
                  </a:lnTo>
                  <a:lnTo>
                    <a:pt x="747134" y="194600"/>
                  </a:lnTo>
                  <a:lnTo>
                    <a:pt x="712453" y="232856"/>
                  </a:lnTo>
                  <a:lnTo>
                    <a:pt x="677083" y="273724"/>
                  </a:lnTo>
                  <a:lnTo>
                    <a:pt x="641048" y="317181"/>
                  </a:lnTo>
                  <a:lnTo>
                    <a:pt x="604369" y="363203"/>
                  </a:lnTo>
                  <a:lnTo>
                    <a:pt x="571169" y="406405"/>
                  </a:lnTo>
                  <a:lnTo>
                    <a:pt x="539507" y="449133"/>
                  </a:lnTo>
                  <a:lnTo>
                    <a:pt x="509397" y="491366"/>
                  </a:lnTo>
                  <a:lnTo>
                    <a:pt x="480854" y="533081"/>
                  </a:lnTo>
                  <a:lnTo>
                    <a:pt x="453891" y="574256"/>
                  </a:lnTo>
                  <a:lnTo>
                    <a:pt x="428525" y="614867"/>
                  </a:lnTo>
                  <a:lnTo>
                    <a:pt x="404759" y="654911"/>
                  </a:lnTo>
                  <a:lnTo>
                    <a:pt x="382638" y="694314"/>
                  </a:lnTo>
                  <a:lnTo>
                    <a:pt x="362146" y="733105"/>
                  </a:lnTo>
                  <a:lnTo>
                    <a:pt x="343308" y="771243"/>
                  </a:lnTo>
                  <a:lnTo>
                    <a:pt x="297069" y="802478"/>
                  </a:lnTo>
                  <a:lnTo>
                    <a:pt x="274721" y="818233"/>
                  </a:lnTo>
                  <a:lnTo>
                    <a:pt x="255455" y="832242"/>
                  </a:lnTo>
                  <a:lnTo>
                    <a:pt x="239201" y="844565"/>
                  </a:lnTo>
                  <a:lnTo>
                    <a:pt x="225888" y="855261"/>
                  </a:lnTo>
                  <a:lnTo>
                    <a:pt x="257050" y="855261"/>
                  </a:lnTo>
                  <a:lnTo>
                    <a:pt x="258267" y="854305"/>
                  </a:lnTo>
                  <a:lnTo>
                    <a:pt x="280793" y="837665"/>
                  </a:lnTo>
                  <a:lnTo>
                    <a:pt x="308011" y="818404"/>
                  </a:lnTo>
                  <a:lnTo>
                    <a:pt x="358502" y="784321"/>
                  </a:lnTo>
                  <a:lnTo>
                    <a:pt x="359643" y="781923"/>
                  </a:lnTo>
                  <a:lnTo>
                    <a:pt x="378314" y="743969"/>
                  </a:lnTo>
                  <a:lnTo>
                    <a:pt x="398652" y="705347"/>
                  </a:lnTo>
                  <a:lnTo>
                    <a:pt x="420641" y="666082"/>
                  </a:lnTo>
                  <a:lnTo>
                    <a:pt x="444268" y="626195"/>
                  </a:lnTo>
                  <a:lnTo>
                    <a:pt x="469518" y="585709"/>
                  </a:lnTo>
                  <a:lnTo>
                    <a:pt x="496376" y="544649"/>
                  </a:lnTo>
                  <a:lnTo>
                    <a:pt x="524826" y="503035"/>
                  </a:lnTo>
                  <a:lnTo>
                    <a:pt x="554828" y="460931"/>
                  </a:lnTo>
                  <a:lnTo>
                    <a:pt x="586450" y="418242"/>
                  </a:lnTo>
                  <a:lnTo>
                    <a:pt x="619593" y="375108"/>
                  </a:lnTo>
                  <a:lnTo>
                    <a:pt x="656908" y="328307"/>
                  </a:lnTo>
                  <a:lnTo>
                    <a:pt x="693531" y="284204"/>
                  </a:lnTo>
                  <a:lnTo>
                    <a:pt x="729438" y="242824"/>
                  </a:lnTo>
                  <a:lnTo>
                    <a:pt x="764605" y="204191"/>
                  </a:lnTo>
                  <a:lnTo>
                    <a:pt x="799009" y="168331"/>
                  </a:lnTo>
                  <a:lnTo>
                    <a:pt x="832625" y="135269"/>
                  </a:lnTo>
                  <a:lnTo>
                    <a:pt x="865431" y="105029"/>
                  </a:lnTo>
                  <a:lnTo>
                    <a:pt x="897403" y="77637"/>
                  </a:lnTo>
                  <a:lnTo>
                    <a:pt x="928516" y="53118"/>
                  </a:lnTo>
                  <a:lnTo>
                    <a:pt x="935961" y="47506"/>
                  </a:lnTo>
                  <a:lnTo>
                    <a:pt x="920587" y="25538"/>
                  </a:lnTo>
                  <a:close/>
                </a:path>
                <a:path w="935990" h="890904">
                  <a:moveTo>
                    <a:pt x="187348" y="471628"/>
                  </a:moveTo>
                  <a:lnTo>
                    <a:pt x="147012" y="471628"/>
                  </a:lnTo>
                  <a:lnTo>
                    <a:pt x="164276" y="476735"/>
                  </a:lnTo>
                  <a:lnTo>
                    <a:pt x="187277" y="496343"/>
                  </a:lnTo>
                  <a:lnTo>
                    <a:pt x="215633" y="536201"/>
                  </a:lnTo>
                  <a:lnTo>
                    <a:pt x="249385" y="602180"/>
                  </a:lnTo>
                  <a:lnTo>
                    <a:pt x="277195" y="665005"/>
                  </a:lnTo>
                  <a:lnTo>
                    <a:pt x="286745" y="648880"/>
                  </a:lnTo>
                  <a:lnTo>
                    <a:pt x="302633" y="623007"/>
                  </a:lnTo>
                  <a:lnTo>
                    <a:pt x="279740" y="623007"/>
                  </a:lnTo>
                  <a:lnTo>
                    <a:pt x="267038" y="594316"/>
                  </a:lnTo>
                  <a:lnTo>
                    <a:pt x="235410" y="531749"/>
                  </a:lnTo>
                  <a:lnTo>
                    <a:pt x="204934" y="487372"/>
                  </a:lnTo>
                  <a:lnTo>
                    <a:pt x="187348" y="471628"/>
                  </a:lnTo>
                  <a:close/>
                </a:path>
                <a:path w="935990" h="890904">
                  <a:moveTo>
                    <a:pt x="902715" y="0"/>
                  </a:moveTo>
                  <a:lnTo>
                    <a:pt x="858138" y="26347"/>
                  </a:lnTo>
                  <a:lnTo>
                    <a:pt x="820934" y="50415"/>
                  </a:lnTo>
                  <a:lnTo>
                    <a:pt x="783475" y="76549"/>
                  </a:lnTo>
                  <a:lnTo>
                    <a:pt x="745788" y="104728"/>
                  </a:lnTo>
                  <a:lnTo>
                    <a:pt x="707897" y="134932"/>
                  </a:lnTo>
                  <a:lnTo>
                    <a:pt x="669830" y="167138"/>
                  </a:lnTo>
                  <a:lnTo>
                    <a:pt x="631613" y="201328"/>
                  </a:lnTo>
                  <a:lnTo>
                    <a:pt x="593271" y="237480"/>
                  </a:lnTo>
                  <a:lnTo>
                    <a:pt x="554831" y="275572"/>
                  </a:lnTo>
                  <a:lnTo>
                    <a:pt x="518718" y="313079"/>
                  </a:lnTo>
                  <a:lnTo>
                    <a:pt x="483948" y="350917"/>
                  </a:lnTo>
                  <a:lnTo>
                    <a:pt x="450539" y="389063"/>
                  </a:lnTo>
                  <a:lnTo>
                    <a:pt x="418511" y="427492"/>
                  </a:lnTo>
                  <a:lnTo>
                    <a:pt x="387881" y="466178"/>
                  </a:lnTo>
                  <a:lnTo>
                    <a:pt x="358671" y="505097"/>
                  </a:lnTo>
                  <a:lnTo>
                    <a:pt x="330898" y="544225"/>
                  </a:lnTo>
                  <a:lnTo>
                    <a:pt x="304581" y="583536"/>
                  </a:lnTo>
                  <a:lnTo>
                    <a:pt x="279740" y="623007"/>
                  </a:lnTo>
                  <a:lnTo>
                    <a:pt x="302633" y="623007"/>
                  </a:lnTo>
                  <a:lnTo>
                    <a:pt x="311834" y="608022"/>
                  </a:lnTo>
                  <a:lnTo>
                    <a:pt x="338532" y="567319"/>
                  </a:lnTo>
                  <a:lnTo>
                    <a:pt x="366816" y="526801"/>
                  </a:lnTo>
                  <a:lnTo>
                    <a:pt x="396665" y="486494"/>
                  </a:lnTo>
                  <a:lnTo>
                    <a:pt x="428056" y="446427"/>
                  </a:lnTo>
                  <a:lnTo>
                    <a:pt x="460969" y="406629"/>
                  </a:lnTo>
                  <a:lnTo>
                    <a:pt x="495382" y="367126"/>
                  </a:lnTo>
                  <a:lnTo>
                    <a:pt x="531273" y="327948"/>
                  </a:lnTo>
                  <a:lnTo>
                    <a:pt x="568621" y="289122"/>
                  </a:lnTo>
                  <a:lnTo>
                    <a:pt x="610382" y="247834"/>
                  </a:lnTo>
                  <a:lnTo>
                    <a:pt x="652007" y="208875"/>
                  </a:lnTo>
                  <a:lnTo>
                    <a:pt x="693462" y="172271"/>
                  </a:lnTo>
                  <a:lnTo>
                    <a:pt x="734713" y="138050"/>
                  </a:lnTo>
                  <a:lnTo>
                    <a:pt x="775725" y="106239"/>
                  </a:lnTo>
                  <a:lnTo>
                    <a:pt x="816464" y="76865"/>
                  </a:lnTo>
                  <a:lnTo>
                    <a:pt x="856896" y="49956"/>
                  </a:lnTo>
                  <a:lnTo>
                    <a:pt x="896988" y="25538"/>
                  </a:lnTo>
                  <a:lnTo>
                    <a:pt x="920587" y="25538"/>
                  </a:lnTo>
                  <a:lnTo>
                    <a:pt x="902715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10640838" y="942379"/>
            <a:ext cx="3656329" cy="8406130"/>
            <a:chOff x="10640838" y="942379"/>
            <a:chExt cx="3656329" cy="8406130"/>
          </a:xfrm>
        </p:grpSpPr>
        <p:sp>
          <p:nvSpPr>
            <p:cNvPr id="27" name="object 27"/>
            <p:cNvSpPr/>
            <p:nvPr/>
          </p:nvSpPr>
          <p:spPr>
            <a:xfrm>
              <a:off x="10640838" y="4658078"/>
              <a:ext cx="3656329" cy="4690745"/>
            </a:xfrm>
            <a:custGeom>
              <a:avLst/>
              <a:gdLst/>
              <a:ahLst/>
              <a:cxnLst/>
              <a:rect l="l" t="t" r="r" b="b"/>
              <a:pathLst>
                <a:path w="3656330" h="4690745">
                  <a:moveTo>
                    <a:pt x="3655920" y="0"/>
                  </a:moveTo>
                  <a:lnTo>
                    <a:pt x="0" y="0"/>
                  </a:lnTo>
                  <a:lnTo>
                    <a:pt x="0" y="4690433"/>
                  </a:lnTo>
                  <a:lnTo>
                    <a:pt x="3655920" y="4690433"/>
                  </a:lnTo>
                  <a:lnTo>
                    <a:pt x="365592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1663018" y="5991307"/>
              <a:ext cx="207010" cy="281305"/>
            </a:xfrm>
            <a:custGeom>
              <a:avLst/>
              <a:gdLst/>
              <a:ahLst/>
              <a:cxnLst/>
              <a:rect l="l" t="t" r="r" b="b"/>
              <a:pathLst>
                <a:path w="207009" h="281304">
                  <a:moveTo>
                    <a:pt x="105839" y="0"/>
                  </a:moveTo>
                  <a:lnTo>
                    <a:pt x="69249" y="5985"/>
                  </a:lnTo>
                  <a:lnTo>
                    <a:pt x="38989" y="22806"/>
                  </a:lnTo>
                  <a:lnTo>
                    <a:pt x="18391" y="48763"/>
                  </a:lnTo>
                  <a:lnTo>
                    <a:pt x="10785" y="82154"/>
                  </a:lnTo>
                  <a:lnTo>
                    <a:pt x="12289" y="97143"/>
                  </a:lnTo>
                  <a:lnTo>
                    <a:pt x="31684" y="132645"/>
                  </a:lnTo>
                  <a:lnTo>
                    <a:pt x="77499" y="158939"/>
                  </a:lnTo>
                  <a:lnTo>
                    <a:pt x="122971" y="173969"/>
                  </a:lnTo>
                  <a:lnTo>
                    <a:pt x="138833" y="181752"/>
                  </a:lnTo>
                  <a:lnTo>
                    <a:pt x="147250" y="190318"/>
                  </a:lnTo>
                  <a:lnTo>
                    <a:pt x="149723" y="200904"/>
                  </a:lnTo>
                  <a:lnTo>
                    <a:pt x="146674" y="212460"/>
                  </a:lnTo>
                  <a:lnTo>
                    <a:pt x="138138" y="221608"/>
                  </a:lnTo>
                  <a:lnTo>
                    <a:pt x="125034" y="227627"/>
                  </a:lnTo>
                  <a:lnTo>
                    <a:pt x="108279" y="229794"/>
                  </a:lnTo>
                  <a:lnTo>
                    <a:pt x="88844" y="227193"/>
                  </a:lnTo>
                  <a:lnTo>
                    <a:pt x="72114" y="219697"/>
                  </a:lnTo>
                  <a:lnTo>
                    <a:pt x="58582" y="207760"/>
                  </a:lnTo>
                  <a:lnTo>
                    <a:pt x="48741" y="191837"/>
                  </a:lnTo>
                  <a:lnTo>
                    <a:pt x="0" y="216914"/>
                  </a:lnTo>
                  <a:lnTo>
                    <a:pt x="16153" y="243377"/>
                  </a:lnTo>
                  <a:lnTo>
                    <a:pt x="39947" y="263566"/>
                  </a:lnTo>
                  <a:lnTo>
                    <a:pt x="70403" y="276442"/>
                  </a:lnTo>
                  <a:lnTo>
                    <a:pt x="106541" y="280965"/>
                  </a:lnTo>
                  <a:lnTo>
                    <a:pt x="149324" y="274556"/>
                  </a:lnTo>
                  <a:lnTo>
                    <a:pt x="180650" y="256854"/>
                  </a:lnTo>
                  <a:lnTo>
                    <a:pt x="199900" y="230143"/>
                  </a:lnTo>
                  <a:lnTo>
                    <a:pt x="206454" y="196706"/>
                  </a:lnTo>
                  <a:lnTo>
                    <a:pt x="200069" y="166547"/>
                  </a:lnTo>
                  <a:lnTo>
                    <a:pt x="181478" y="143701"/>
                  </a:lnTo>
                  <a:lnTo>
                    <a:pt x="151528" y="126208"/>
                  </a:lnTo>
                  <a:lnTo>
                    <a:pt x="111064" y="112111"/>
                  </a:lnTo>
                  <a:lnTo>
                    <a:pt x="91867" y="105764"/>
                  </a:lnTo>
                  <a:lnTo>
                    <a:pt x="78157" y="98665"/>
                  </a:lnTo>
                  <a:lnTo>
                    <a:pt x="69932" y="89931"/>
                  </a:lnTo>
                  <a:lnTo>
                    <a:pt x="67191" y="78678"/>
                  </a:lnTo>
                  <a:lnTo>
                    <a:pt x="69668" y="67573"/>
                  </a:lnTo>
                  <a:lnTo>
                    <a:pt x="76815" y="58753"/>
                  </a:lnTo>
                  <a:lnTo>
                    <a:pt x="88205" y="52935"/>
                  </a:lnTo>
                  <a:lnTo>
                    <a:pt x="103410" y="50836"/>
                  </a:lnTo>
                  <a:lnTo>
                    <a:pt x="120023" y="52976"/>
                  </a:lnTo>
                  <a:lnTo>
                    <a:pt x="134518" y="59330"/>
                  </a:lnTo>
                  <a:lnTo>
                    <a:pt x="146340" y="69795"/>
                  </a:lnTo>
                  <a:lnTo>
                    <a:pt x="154937" y="84269"/>
                  </a:lnTo>
                  <a:lnTo>
                    <a:pt x="201585" y="58835"/>
                  </a:lnTo>
                  <a:lnTo>
                    <a:pt x="186429" y="33925"/>
                  </a:lnTo>
                  <a:lnTo>
                    <a:pt x="164938" y="15447"/>
                  </a:lnTo>
                  <a:lnTo>
                    <a:pt x="137834" y="3954"/>
                  </a:lnTo>
                  <a:lnTo>
                    <a:pt x="105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892234" y="6077994"/>
              <a:ext cx="169219" cy="19359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2086114" y="5983663"/>
              <a:ext cx="137795" cy="284480"/>
            </a:xfrm>
            <a:custGeom>
              <a:avLst/>
              <a:gdLst/>
              <a:ahLst/>
              <a:cxnLst/>
              <a:rect l="l" t="t" r="r" b="b"/>
              <a:pathLst>
                <a:path w="137795" h="284479">
                  <a:moveTo>
                    <a:pt x="111766" y="0"/>
                  </a:moveTo>
                  <a:lnTo>
                    <a:pt x="76457" y="6095"/>
                  </a:lnTo>
                  <a:lnTo>
                    <a:pt x="52090" y="22927"/>
                  </a:lnTo>
                  <a:lnTo>
                    <a:pt x="37974" y="48313"/>
                  </a:lnTo>
                  <a:lnTo>
                    <a:pt x="33423" y="80070"/>
                  </a:lnTo>
                  <a:lnTo>
                    <a:pt x="33423" y="98531"/>
                  </a:lnTo>
                  <a:lnTo>
                    <a:pt x="0" y="98531"/>
                  </a:lnTo>
                  <a:lnTo>
                    <a:pt x="0" y="144822"/>
                  </a:lnTo>
                  <a:lnTo>
                    <a:pt x="33423" y="144822"/>
                  </a:lnTo>
                  <a:lnTo>
                    <a:pt x="33423" y="284441"/>
                  </a:lnTo>
                  <a:lnTo>
                    <a:pt x="87735" y="284441"/>
                  </a:lnTo>
                  <a:lnTo>
                    <a:pt x="87735" y="144822"/>
                  </a:lnTo>
                  <a:lnTo>
                    <a:pt x="136131" y="144822"/>
                  </a:lnTo>
                  <a:lnTo>
                    <a:pt x="136131" y="98531"/>
                  </a:lnTo>
                  <a:lnTo>
                    <a:pt x="87390" y="98531"/>
                  </a:lnTo>
                  <a:lnTo>
                    <a:pt x="87390" y="79023"/>
                  </a:lnTo>
                  <a:lnTo>
                    <a:pt x="89667" y="64806"/>
                  </a:lnTo>
                  <a:lnTo>
                    <a:pt x="96220" y="54570"/>
                  </a:lnTo>
                  <a:lnTo>
                    <a:pt x="106627" y="48380"/>
                  </a:lnTo>
                  <a:lnTo>
                    <a:pt x="120467" y="46302"/>
                  </a:lnTo>
                  <a:lnTo>
                    <a:pt x="131608" y="46637"/>
                  </a:lnTo>
                  <a:lnTo>
                    <a:pt x="137179" y="48375"/>
                  </a:lnTo>
                  <a:lnTo>
                    <a:pt x="137179" y="3800"/>
                  </a:lnTo>
                  <a:lnTo>
                    <a:pt x="129480" y="1749"/>
                  </a:lnTo>
                  <a:lnTo>
                    <a:pt x="122635" y="604"/>
                  </a:lnTo>
                  <a:lnTo>
                    <a:pt x="116708" y="107"/>
                  </a:lnTo>
                  <a:lnTo>
                    <a:pt x="111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235612" y="6077658"/>
              <a:ext cx="191135" cy="19462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533895" y="6077994"/>
              <a:ext cx="169219" cy="19359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747160" y="6077658"/>
              <a:ext cx="323301" cy="19462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093227" y="6077994"/>
              <a:ext cx="169219" cy="19359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739244" y="6430106"/>
              <a:ext cx="133692" cy="24650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894961" y="6484061"/>
              <a:ext cx="202978" cy="19427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2215520" y="6389744"/>
              <a:ext cx="161290" cy="284480"/>
            </a:xfrm>
            <a:custGeom>
              <a:avLst/>
              <a:gdLst/>
              <a:ahLst/>
              <a:cxnLst/>
              <a:rect l="l" t="t" r="r" b="b"/>
              <a:pathLst>
                <a:path w="161290" h="284479">
                  <a:moveTo>
                    <a:pt x="54660" y="673"/>
                  </a:moveTo>
                  <a:lnTo>
                    <a:pt x="0" y="673"/>
                  </a:lnTo>
                  <a:lnTo>
                    <a:pt x="0" y="284441"/>
                  </a:lnTo>
                  <a:lnTo>
                    <a:pt x="54660" y="284441"/>
                  </a:lnTo>
                  <a:lnTo>
                    <a:pt x="54660" y="673"/>
                  </a:lnTo>
                  <a:close/>
                </a:path>
                <a:path w="161290" h="284479">
                  <a:moveTo>
                    <a:pt x="154520" y="98513"/>
                  </a:moveTo>
                  <a:lnTo>
                    <a:pt x="99847" y="98513"/>
                  </a:lnTo>
                  <a:lnTo>
                    <a:pt x="99847" y="284416"/>
                  </a:lnTo>
                  <a:lnTo>
                    <a:pt x="154520" y="284416"/>
                  </a:lnTo>
                  <a:lnTo>
                    <a:pt x="154520" y="98513"/>
                  </a:lnTo>
                  <a:close/>
                </a:path>
                <a:path w="161290" h="284479">
                  <a:moveTo>
                    <a:pt x="160782" y="33756"/>
                  </a:moveTo>
                  <a:lnTo>
                    <a:pt x="158153" y="20548"/>
                  </a:lnTo>
                  <a:lnTo>
                    <a:pt x="150914" y="9817"/>
                  </a:lnTo>
                  <a:lnTo>
                    <a:pt x="140081" y="2628"/>
                  </a:lnTo>
                  <a:lnTo>
                    <a:pt x="126669" y="0"/>
                  </a:lnTo>
                  <a:lnTo>
                    <a:pt x="113817" y="2628"/>
                  </a:lnTo>
                  <a:lnTo>
                    <a:pt x="103174" y="9817"/>
                  </a:lnTo>
                  <a:lnTo>
                    <a:pt x="95923" y="20548"/>
                  </a:lnTo>
                  <a:lnTo>
                    <a:pt x="93243" y="33756"/>
                  </a:lnTo>
                  <a:lnTo>
                    <a:pt x="95923" y="46761"/>
                  </a:lnTo>
                  <a:lnTo>
                    <a:pt x="103174" y="57391"/>
                  </a:lnTo>
                  <a:lnTo>
                    <a:pt x="113817" y="64554"/>
                  </a:lnTo>
                  <a:lnTo>
                    <a:pt x="126669" y="67170"/>
                  </a:lnTo>
                  <a:lnTo>
                    <a:pt x="140081" y="64554"/>
                  </a:lnTo>
                  <a:lnTo>
                    <a:pt x="150914" y="57391"/>
                  </a:lnTo>
                  <a:lnTo>
                    <a:pt x="158153" y="46761"/>
                  </a:lnTo>
                  <a:lnTo>
                    <a:pt x="160782" y="337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393166" y="6483730"/>
              <a:ext cx="402209" cy="19462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2906350" y="6389732"/>
              <a:ext cx="67945" cy="284480"/>
            </a:xfrm>
            <a:custGeom>
              <a:avLst/>
              <a:gdLst/>
              <a:ahLst/>
              <a:cxnLst/>
              <a:rect l="l" t="t" r="r" b="b"/>
              <a:pathLst>
                <a:path w="67945" h="284479">
                  <a:moveTo>
                    <a:pt x="61286" y="98520"/>
                  </a:moveTo>
                  <a:lnTo>
                    <a:pt x="6617" y="98520"/>
                  </a:lnTo>
                  <a:lnTo>
                    <a:pt x="6617" y="284420"/>
                  </a:lnTo>
                  <a:lnTo>
                    <a:pt x="61286" y="284420"/>
                  </a:lnTo>
                  <a:lnTo>
                    <a:pt x="61286" y="98520"/>
                  </a:lnTo>
                  <a:close/>
                </a:path>
                <a:path w="67945" h="284479">
                  <a:moveTo>
                    <a:pt x="33433" y="0"/>
                  </a:moveTo>
                  <a:lnTo>
                    <a:pt x="20576" y="2630"/>
                  </a:lnTo>
                  <a:lnTo>
                    <a:pt x="9931" y="9828"/>
                  </a:lnTo>
                  <a:lnTo>
                    <a:pt x="2679" y="20554"/>
                  </a:lnTo>
                  <a:lnTo>
                    <a:pt x="0" y="33768"/>
                  </a:lnTo>
                  <a:lnTo>
                    <a:pt x="2679" y="46772"/>
                  </a:lnTo>
                  <a:lnTo>
                    <a:pt x="9931" y="57393"/>
                  </a:lnTo>
                  <a:lnTo>
                    <a:pt x="20576" y="64554"/>
                  </a:lnTo>
                  <a:lnTo>
                    <a:pt x="33433" y="67181"/>
                  </a:lnTo>
                  <a:lnTo>
                    <a:pt x="46847" y="64554"/>
                  </a:lnTo>
                  <a:lnTo>
                    <a:pt x="57676" y="57393"/>
                  </a:lnTo>
                  <a:lnTo>
                    <a:pt x="64911" y="46772"/>
                  </a:lnTo>
                  <a:lnTo>
                    <a:pt x="67547" y="33768"/>
                  </a:lnTo>
                  <a:lnTo>
                    <a:pt x="64911" y="20554"/>
                  </a:lnTo>
                  <a:lnTo>
                    <a:pt x="57676" y="9828"/>
                  </a:lnTo>
                  <a:lnTo>
                    <a:pt x="46847" y="2630"/>
                  </a:lnTo>
                  <a:lnTo>
                    <a:pt x="334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012829" y="6484773"/>
              <a:ext cx="174088" cy="18939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1523053" y="5044192"/>
              <a:ext cx="1892935" cy="721995"/>
            </a:xfrm>
            <a:custGeom>
              <a:avLst/>
              <a:gdLst/>
              <a:ahLst/>
              <a:cxnLst/>
              <a:rect l="l" t="t" r="r" b="b"/>
              <a:pathLst>
                <a:path w="1892934" h="721995">
                  <a:moveTo>
                    <a:pt x="518414" y="10833"/>
                  </a:moveTo>
                  <a:lnTo>
                    <a:pt x="0" y="10833"/>
                  </a:lnTo>
                  <a:lnTo>
                    <a:pt x="0" y="143611"/>
                  </a:lnTo>
                  <a:lnTo>
                    <a:pt x="350418" y="143611"/>
                  </a:lnTo>
                  <a:lnTo>
                    <a:pt x="41541" y="717994"/>
                  </a:lnTo>
                  <a:lnTo>
                    <a:pt x="205905" y="717994"/>
                  </a:lnTo>
                  <a:lnTo>
                    <a:pt x="518414" y="136372"/>
                  </a:lnTo>
                  <a:lnTo>
                    <a:pt x="518414" y="10833"/>
                  </a:lnTo>
                  <a:close/>
                </a:path>
                <a:path w="1892934" h="721995">
                  <a:moveTo>
                    <a:pt x="1089990" y="584352"/>
                  </a:moveTo>
                  <a:lnTo>
                    <a:pt x="784733" y="584352"/>
                  </a:lnTo>
                  <a:lnTo>
                    <a:pt x="903947" y="489508"/>
                  </a:lnTo>
                  <a:lnTo>
                    <a:pt x="951306" y="451256"/>
                  </a:lnTo>
                  <a:lnTo>
                    <a:pt x="991844" y="415963"/>
                  </a:lnTo>
                  <a:lnTo>
                    <a:pt x="1025410" y="382041"/>
                  </a:lnTo>
                  <a:lnTo>
                    <a:pt x="1051826" y="347916"/>
                  </a:lnTo>
                  <a:lnTo>
                    <a:pt x="1070902" y="312000"/>
                  </a:lnTo>
                  <a:lnTo>
                    <a:pt x="1082471" y="272707"/>
                  </a:lnTo>
                  <a:lnTo>
                    <a:pt x="1086370" y="228485"/>
                  </a:lnTo>
                  <a:lnTo>
                    <a:pt x="1081989" y="182626"/>
                  </a:lnTo>
                  <a:lnTo>
                    <a:pt x="1069111" y="139827"/>
                  </a:lnTo>
                  <a:lnTo>
                    <a:pt x="1048131" y="101015"/>
                  </a:lnTo>
                  <a:lnTo>
                    <a:pt x="1019429" y="67157"/>
                  </a:lnTo>
                  <a:lnTo>
                    <a:pt x="983399" y="39192"/>
                  </a:lnTo>
                  <a:lnTo>
                    <a:pt x="940447" y="18046"/>
                  </a:lnTo>
                  <a:lnTo>
                    <a:pt x="890943" y="4660"/>
                  </a:lnTo>
                  <a:lnTo>
                    <a:pt x="835304" y="0"/>
                  </a:lnTo>
                  <a:lnTo>
                    <a:pt x="787006" y="3238"/>
                  </a:lnTo>
                  <a:lnTo>
                    <a:pt x="740486" y="13093"/>
                  </a:lnTo>
                  <a:lnTo>
                    <a:pt x="696950" y="29781"/>
                  </a:lnTo>
                  <a:lnTo>
                    <a:pt x="657618" y="53505"/>
                  </a:lnTo>
                  <a:lnTo>
                    <a:pt x="623697" y="84455"/>
                  </a:lnTo>
                  <a:lnTo>
                    <a:pt x="596417" y="122847"/>
                  </a:lnTo>
                  <a:lnTo>
                    <a:pt x="576986" y="168897"/>
                  </a:lnTo>
                  <a:lnTo>
                    <a:pt x="711542" y="225793"/>
                  </a:lnTo>
                  <a:lnTo>
                    <a:pt x="732777" y="187198"/>
                  </a:lnTo>
                  <a:lnTo>
                    <a:pt x="760780" y="159512"/>
                  </a:lnTo>
                  <a:lnTo>
                    <a:pt x="794880" y="142849"/>
                  </a:lnTo>
                  <a:lnTo>
                    <a:pt x="834390" y="137274"/>
                  </a:lnTo>
                  <a:lnTo>
                    <a:pt x="875347" y="144805"/>
                  </a:lnTo>
                  <a:lnTo>
                    <a:pt x="907326" y="165049"/>
                  </a:lnTo>
                  <a:lnTo>
                    <a:pt x="928116" y="194437"/>
                  </a:lnTo>
                  <a:lnTo>
                    <a:pt x="935545" y="229387"/>
                  </a:lnTo>
                  <a:lnTo>
                    <a:pt x="929144" y="266915"/>
                  </a:lnTo>
                  <a:lnTo>
                    <a:pt x="908786" y="302666"/>
                  </a:lnTo>
                  <a:lnTo>
                    <a:pt x="872680" y="341287"/>
                  </a:lnTo>
                  <a:lnTo>
                    <a:pt x="819035" y="387451"/>
                  </a:lnTo>
                  <a:lnTo>
                    <a:pt x="572477" y="589775"/>
                  </a:lnTo>
                  <a:lnTo>
                    <a:pt x="572477" y="718019"/>
                  </a:lnTo>
                  <a:lnTo>
                    <a:pt x="1089990" y="718019"/>
                  </a:lnTo>
                  <a:lnTo>
                    <a:pt x="1089990" y="584352"/>
                  </a:lnTo>
                  <a:close/>
                </a:path>
                <a:path w="1892934" h="721995">
                  <a:moveTo>
                    <a:pt x="1472438" y="163474"/>
                  </a:moveTo>
                  <a:lnTo>
                    <a:pt x="1464310" y="112763"/>
                  </a:lnTo>
                  <a:lnTo>
                    <a:pt x="1441665" y="68643"/>
                  </a:lnTo>
                  <a:lnTo>
                    <a:pt x="1407109" y="33794"/>
                  </a:lnTo>
                  <a:lnTo>
                    <a:pt x="1368577" y="13716"/>
                  </a:lnTo>
                  <a:lnTo>
                    <a:pt x="1368577" y="163474"/>
                  </a:lnTo>
                  <a:lnTo>
                    <a:pt x="1364157" y="184645"/>
                  </a:lnTo>
                  <a:lnTo>
                    <a:pt x="1352105" y="202184"/>
                  </a:lnTo>
                  <a:lnTo>
                    <a:pt x="1334300" y="214134"/>
                  </a:lnTo>
                  <a:lnTo>
                    <a:pt x="1312608" y="218554"/>
                  </a:lnTo>
                  <a:lnTo>
                    <a:pt x="1290891" y="214134"/>
                  </a:lnTo>
                  <a:lnTo>
                    <a:pt x="1273073" y="202184"/>
                  </a:lnTo>
                  <a:lnTo>
                    <a:pt x="1261021" y="184645"/>
                  </a:lnTo>
                  <a:lnTo>
                    <a:pt x="1256588" y="163474"/>
                  </a:lnTo>
                  <a:lnTo>
                    <a:pt x="1261021" y="141770"/>
                  </a:lnTo>
                  <a:lnTo>
                    <a:pt x="1273073" y="123952"/>
                  </a:lnTo>
                  <a:lnTo>
                    <a:pt x="1290891" y="111899"/>
                  </a:lnTo>
                  <a:lnTo>
                    <a:pt x="1312608" y="107454"/>
                  </a:lnTo>
                  <a:lnTo>
                    <a:pt x="1334300" y="111899"/>
                  </a:lnTo>
                  <a:lnTo>
                    <a:pt x="1352105" y="123952"/>
                  </a:lnTo>
                  <a:lnTo>
                    <a:pt x="1364157" y="141770"/>
                  </a:lnTo>
                  <a:lnTo>
                    <a:pt x="1368577" y="163474"/>
                  </a:lnTo>
                  <a:lnTo>
                    <a:pt x="1368577" y="13716"/>
                  </a:lnTo>
                  <a:lnTo>
                    <a:pt x="1363218" y="10922"/>
                  </a:lnTo>
                  <a:lnTo>
                    <a:pt x="1312608" y="2705"/>
                  </a:lnTo>
                  <a:lnTo>
                    <a:pt x="1261986" y="10922"/>
                  </a:lnTo>
                  <a:lnTo>
                    <a:pt x="1218082" y="33794"/>
                  </a:lnTo>
                  <a:lnTo>
                    <a:pt x="1183513" y="68643"/>
                  </a:lnTo>
                  <a:lnTo>
                    <a:pt x="1160856" y="112763"/>
                  </a:lnTo>
                  <a:lnTo>
                    <a:pt x="1152728" y="163474"/>
                  </a:lnTo>
                  <a:lnTo>
                    <a:pt x="1160856" y="213741"/>
                  </a:lnTo>
                  <a:lnTo>
                    <a:pt x="1183513" y="257581"/>
                  </a:lnTo>
                  <a:lnTo>
                    <a:pt x="1218082" y="292277"/>
                  </a:lnTo>
                  <a:lnTo>
                    <a:pt x="1261986" y="315099"/>
                  </a:lnTo>
                  <a:lnTo>
                    <a:pt x="1312608" y="323316"/>
                  </a:lnTo>
                  <a:lnTo>
                    <a:pt x="1363218" y="315099"/>
                  </a:lnTo>
                  <a:lnTo>
                    <a:pt x="1407109" y="292277"/>
                  </a:lnTo>
                  <a:lnTo>
                    <a:pt x="1441665" y="257581"/>
                  </a:lnTo>
                  <a:lnTo>
                    <a:pt x="1461820" y="218554"/>
                  </a:lnTo>
                  <a:lnTo>
                    <a:pt x="1464310" y="213741"/>
                  </a:lnTo>
                  <a:lnTo>
                    <a:pt x="1472438" y="163474"/>
                  </a:lnTo>
                  <a:close/>
                </a:path>
                <a:path w="1892934" h="721995">
                  <a:moveTo>
                    <a:pt x="1812886" y="10922"/>
                  </a:moveTo>
                  <a:lnTo>
                    <a:pt x="1690966" y="10922"/>
                  </a:lnTo>
                  <a:lnTo>
                    <a:pt x="1230401" y="718007"/>
                  </a:lnTo>
                  <a:lnTo>
                    <a:pt x="1353235" y="718007"/>
                  </a:lnTo>
                  <a:lnTo>
                    <a:pt x="1812886" y="10922"/>
                  </a:lnTo>
                  <a:close/>
                </a:path>
                <a:path w="1892934" h="721995">
                  <a:moveTo>
                    <a:pt x="1892414" y="562673"/>
                  </a:moveTo>
                  <a:lnTo>
                    <a:pt x="1884286" y="511962"/>
                  </a:lnTo>
                  <a:lnTo>
                    <a:pt x="1861642" y="467842"/>
                  </a:lnTo>
                  <a:lnTo>
                    <a:pt x="1827072" y="433006"/>
                  </a:lnTo>
                  <a:lnTo>
                    <a:pt x="1788553" y="412927"/>
                  </a:lnTo>
                  <a:lnTo>
                    <a:pt x="1788553" y="562673"/>
                  </a:lnTo>
                  <a:lnTo>
                    <a:pt x="1784121" y="583857"/>
                  </a:lnTo>
                  <a:lnTo>
                    <a:pt x="1772069" y="601395"/>
                  </a:lnTo>
                  <a:lnTo>
                    <a:pt x="1754263" y="613346"/>
                  </a:lnTo>
                  <a:lnTo>
                    <a:pt x="1732559" y="617753"/>
                  </a:lnTo>
                  <a:lnTo>
                    <a:pt x="1710855" y="613346"/>
                  </a:lnTo>
                  <a:lnTo>
                    <a:pt x="1693049" y="601395"/>
                  </a:lnTo>
                  <a:lnTo>
                    <a:pt x="1680997" y="583857"/>
                  </a:lnTo>
                  <a:lnTo>
                    <a:pt x="1676565" y="562673"/>
                  </a:lnTo>
                  <a:lnTo>
                    <a:pt x="1680997" y="540588"/>
                  </a:lnTo>
                  <a:lnTo>
                    <a:pt x="1693049" y="522820"/>
                  </a:lnTo>
                  <a:lnTo>
                    <a:pt x="1710855" y="510971"/>
                  </a:lnTo>
                  <a:lnTo>
                    <a:pt x="1732559" y="506679"/>
                  </a:lnTo>
                  <a:lnTo>
                    <a:pt x="1754263" y="510971"/>
                  </a:lnTo>
                  <a:lnTo>
                    <a:pt x="1772069" y="522820"/>
                  </a:lnTo>
                  <a:lnTo>
                    <a:pt x="1784121" y="540588"/>
                  </a:lnTo>
                  <a:lnTo>
                    <a:pt x="1788553" y="562673"/>
                  </a:lnTo>
                  <a:lnTo>
                    <a:pt x="1788553" y="412927"/>
                  </a:lnTo>
                  <a:lnTo>
                    <a:pt x="1783181" y="410121"/>
                  </a:lnTo>
                  <a:lnTo>
                    <a:pt x="1732559" y="401904"/>
                  </a:lnTo>
                  <a:lnTo>
                    <a:pt x="1681937" y="410121"/>
                  </a:lnTo>
                  <a:lnTo>
                    <a:pt x="1638046" y="433006"/>
                  </a:lnTo>
                  <a:lnTo>
                    <a:pt x="1603476" y="467842"/>
                  </a:lnTo>
                  <a:lnTo>
                    <a:pt x="1580832" y="511962"/>
                  </a:lnTo>
                  <a:lnTo>
                    <a:pt x="1572704" y="562673"/>
                  </a:lnTo>
                  <a:lnTo>
                    <a:pt x="1580832" y="612838"/>
                  </a:lnTo>
                  <a:lnTo>
                    <a:pt x="1603476" y="656475"/>
                  </a:lnTo>
                  <a:lnTo>
                    <a:pt x="1638046" y="690918"/>
                  </a:lnTo>
                  <a:lnTo>
                    <a:pt x="1681937" y="713511"/>
                  </a:lnTo>
                  <a:lnTo>
                    <a:pt x="1732559" y="721639"/>
                  </a:lnTo>
                  <a:lnTo>
                    <a:pt x="1783181" y="713511"/>
                  </a:lnTo>
                  <a:lnTo>
                    <a:pt x="1827072" y="690918"/>
                  </a:lnTo>
                  <a:lnTo>
                    <a:pt x="1861642" y="656475"/>
                  </a:lnTo>
                  <a:lnTo>
                    <a:pt x="1881733" y="617753"/>
                  </a:lnTo>
                  <a:lnTo>
                    <a:pt x="1884286" y="612838"/>
                  </a:lnTo>
                  <a:lnTo>
                    <a:pt x="1892414" y="5626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2020702" y="7964531"/>
              <a:ext cx="1111250" cy="1075055"/>
            </a:xfrm>
            <a:custGeom>
              <a:avLst/>
              <a:gdLst/>
              <a:ahLst/>
              <a:cxnLst/>
              <a:rect l="l" t="t" r="r" b="b"/>
              <a:pathLst>
                <a:path w="1111250" h="1075054">
                  <a:moveTo>
                    <a:pt x="1110640" y="32626"/>
                  </a:moveTo>
                  <a:lnTo>
                    <a:pt x="1087805" y="0"/>
                  </a:lnTo>
                  <a:lnTo>
                    <a:pt x="1051013" y="21894"/>
                  </a:lnTo>
                  <a:lnTo>
                    <a:pt x="1014018" y="45796"/>
                  </a:lnTo>
                  <a:lnTo>
                    <a:pt x="976845" y="71729"/>
                  </a:lnTo>
                  <a:lnTo>
                    <a:pt x="939469" y="99669"/>
                  </a:lnTo>
                  <a:lnTo>
                    <a:pt x="901890" y="129616"/>
                  </a:lnTo>
                  <a:lnTo>
                    <a:pt x="864133" y="161582"/>
                  </a:lnTo>
                  <a:lnTo>
                    <a:pt x="826173" y="195567"/>
                  </a:lnTo>
                  <a:lnTo>
                    <a:pt x="797598" y="222529"/>
                  </a:lnTo>
                  <a:lnTo>
                    <a:pt x="797598" y="625640"/>
                  </a:lnTo>
                  <a:lnTo>
                    <a:pt x="794423" y="672909"/>
                  </a:lnTo>
                  <a:lnTo>
                    <a:pt x="785164" y="718248"/>
                  </a:lnTo>
                  <a:lnTo>
                    <a:pt x="770229" y="761238"/>
                  </a:lnTo>
                  <a:lnTo>
                    <a:pt x="750049" y="801458"/>
                  </a:lnTo>
                  <a:lnTo>
                    <a:pt x="725030" y="838504"/>
                  </a:lnTo>
                  <a:lnTo>
                    <a:pt x="695579" y="871956"/>
                  </a:lnTo>
                  <a:lnTo>
                    <a:pt x="662127" y="901407"/>
                  </a:lnTo>
                  <a:lnTo>
                    <a:pt x="625081" y="926426"/>
                  </a:lnTo>
                  <a:lnTo>
                    <a:pt x="584860" y="946607"/>
                  </a:lnTo>
                  <a:lnTo>
                    <a:pt x="541870" y="961542"/>
                  </a:lnTo>
                  <a:lnTo>
                    <a:pt x="496531" y="970813"/>
                  </a:lnTo>
                  <a:lnTo>
                    <a:pt x="449262" y="973988"/>
                  </a:lnTo>
                  <a:lnTo>
                    <a:pt x="402005" y="970813"/>
                  </a:lnTo>
                  <a:lnTo>
                    <a:pt x="356666" y="961542"/>
                  </a:lnTo>
                  <a:lnTo>
                    <a:pt x="313677" y="946607"/>
                  </a:lnTo>
                  <a:lnTo>
                    <a:pt x="273456" y="926426"/>
                  </a:lnTo>
                  <a:lnTo>
                    <a:pt x="236410" y="901407"/>
                  </a:lnTo>
                  <a:lnTo>
                    <a:pt x="202958" y="871956"/>
                  </a:lnTo>
                  <a:lnTo>
                    <a:pt x="173507" y="838504"/>
                  </a:lnTo>
                  <a:lnTo>
                    <a:pt x="148488" y="801458"/>
                  </a:lnTo>
                  <a:lnTo>
                    <a:pt x="128308" y="761238"/>
                  </a:lnTo>
                  <a:lnTo>
                    <a:pt x="113372" y="718248"/>
                  </a:lnTo>
                  <a:lnTo>
                    <a:pt x="104114" y="672909"/>
                  </a:lnTo>
                  <a:lnTo>
                    <a:pt x="100939" y="625640"/>
                  </a:lnTo>
                  <a:lnTo>
                    <a:pt x="104114" y="578383"/>
                  </a:lnTo>
                  <a:lnTo>
                    <a:pt x="113372" y="533044"/>
                  </a:lnTo>
                  <a:lnTo>
                    <a:pt x="128308" y="490054"/>
                  </a:lnTo>
                  <a:lnTo>
                    <a:pt x="148488" y="449834"/>
                  </a:lnTo>
                  <a:lnTo>
                    <a:pt x="173507" y="412788"/>
                  </a:lnTo>
                  <a:lnTo>
                    <a:pt x="202958" y="379336"/>
                  </a:lnTo>
                  <a:lnTo>
                    <a:pt x="236410" y="349885"/>
                  </a:lnTo>
                  <a:lnTo>
                    <a:pt x="273456" y="324866"/>
                  </a:lnTo>
                  <a:lnTo>
                    <a:pt x="313677" y="304685"/>
                  </a:lnTo>
                  <a:lnTo>
                    <a:pt x="356666" y="289750"/>
                  </a:lnTo>
                  <a:lnTo>
                    <a:pt x="402005" y="280492"/>
                  </a:lnTo>
                  <a:lnTo>
                    <a:pt x="449262" y="277304"/>
                  </a:lnTo>
                  <a:lnTo>
                    <a:pt x="496531" y="280492"/>
                  </a:lnTo>
                  <a:lnTo>
                    <a:pt x="541870" y="289750"/>
                  </a:lnTo>
                  <a:lnTo>
                    <a:pt x="584860" y="304685"/>
                  </a:lnTo>
                  <a:lnTo>
                    <a:pt x="625081" y="324866"/>
                  </a:lnTo>
                  <a:lnTo>
                    <a:pt x="662127" y="349885"/>
                  </a:lnTo>
                  <a:lnTo>
                    <a:pt x="641337" y="387794"/>
                  </a:lnTo>
                  <a:lnTo>
                    <a:pt x="608317" y="427710"/>
                  </a:lnTo>
                  <a:lnTo>
                    <a:pt x="576834" y="467893"/>
                  </a:lnTo>
                  <a:lnTo>
                    <a:pt x="546900" y="508330"/>
                  </a:lnTo>
                  <a:lnTo>
                    <a:pt x="518528" y="549033"/>
                  </a:lnTo>
                  <a:lnTo>
                    <a:pt x="491693" y="589978"/>
                  </a:lnTo>
                  <a:lnTo>
                    <a:pt x="466407" y="631190"/>
                  </a:lnTo>
                  <a:lnTo>
                    <a:pt x="446176" y="585495"/>
                  </a:lnTo>
                  <a:lnTo>
                    <a:pt x="416179" y="525818"/>
                  </a:lnTo>
                  <a:lnTo>
                    <a:pt x="387578" y="483184"/>
                  </a:lnTo>
                  <a:lnTo>
                    <a:pt x="360362" y="457593"/>
                  </a:lnTo>
                  <a:lnTo>
                    <a:pt x="334543" y="449072"/>
                  </a:lnTo>
                  <a:lnTo>
                    <a:pt x="304444" y="453720"/>
                  </a:lnTo>
                  <a:lnTo>
                    <a:pt x="272872" y="467677"/>
                  </a:lnTo>
                  <a:lnTo>
                    <a:pt x="239826" y="490931"/>
                  </a:lnTo>
                  <a:lnTo>
                    <a:pt x="205320" y="523481"/>
                  </a:lnTo>
                  <a:lnTo>
                    <a:pt x="225691" y="532498"/>
                  </a:lnTo>
                  <a:lnTo>
                    <a:pt x="245046" y="545198"/>
                  </a:lnTo>
                  <a:lnTo>
                    <a:pt x="280695" y="581583"/>
                  </a:lnTo>
                  <a:lnTo>
                    <a:pt x="315696" y="637235"/>
                  </a:lnTo>
                  <a:lnTo>
                    <a:pt x="334238" y="673989"/>
                  </a:lnTo>
                  <a:lnTo>
                    <a:pt x="353479" y="716699"/>
                  </a:lnTo>
                  <a:lnTo>
                    <a:pt x="371741" y="759117"/>
                  </a:lnTo>
                  <a:lnTo>
                    <a:pt x="395414" y="819175"/>
                  </a:lnTo>
                  <a:lnTo>
                    <a:pt x="408965" y="859637"/>
                  </a:lnTo>
                  <a:lnTo>
                    <a:pt x="422135" y="848182"/>
                  </a:lnTo>
                  <a:lnTo>
                    <a:pt x="440131" y="834021"/>
                  </a:lnTo>
                  <a:lnTo>
                    <a:pt x="462940" y="817168"/>
                  </a:lnTo>
                  <a:lnTo>
                    <a:pt x="490550" y="797636"/>
                  </a:lnTo>
                  <a:lnTo>
                    <a:pt x="538861" y="764997"/>
                  </a:lnTo>
                  <a:lnTo>
                    <a:pt x="557682" y="726719"/>
                  </a:lnTo>
                  <a:lnTo>
                    <a:pt x="578129" y="687870"/>
                  </a:lnTo>
                  <a:lnTo>
                    <a:pt x="600189" y="648449"/>
                  </a:lnTo>
                  <a:lnTo>
                    <a:pt x="623874" y="608444"/>
                  </a:lnTo>
                  <a:lnTo>
                    <a:pt x="649173" y="567880"/>
                  </a:lnTo>
                  <a:lnTo>
                    <a:pt x="676084" y="526732"/>
                  </a:lnTo>
                  <a:lnTo>
                    <a:pt x="704621" y="485000"/>
                  </a:lnTo>
                  <a:lnTo>
                    <a:pt x="734771" y="442709"/>
                  </a:lnTo>
                  <a:lnTo>
                    <a:pt x="740244" y="435330"/>
                  </a:lnTo>
                  <a:lnTo>
                    <a:pt x="750049" y="449834"/>
                  </a:lnTo>
                  <a:lnTo>
                    <a:pt x="770229" y="490054"/>
                  </a:lnTo>
                  <a:lnTo>
                    <a:pt x="785164" y="533044"/>
                  </a:lnTo>
                  <a:lnTo>
                    <a:pt x="794423" y="578383"/>
                  </a:lnTo>
                  <a:lnTo>
                    <a:pt x="797598" y="625640"/>
                  </a:lnTo>
                  <a:lnTo>
                    <a:pt x="797598" y="222529"/>
                  </a:lnTo>
                  <a:lnTo>
                    <a:pt x="788022" y="231559"/>
                  </a:lnTo>
                  <a:lnTo>
                    <a:pt x="749681" y="269570"/>
                  </a:lnTo>
                  <a:lnTo>
                    <a:pt x="737781" y="281940"/>
                  </a:lnTo>
                  <a:lnTo>
                    <a:pt x="732104" y="277304"/>
                  </a:lnTo>
                  <a:lnTo>
                    <a:pt x="676021" y="237705"/>
                  </a:lnTo>
                  <a:lnTo>
                    <a:pt x="634822" y="216357"/>
                  </a:lnTo>
                  <a:lnTo>
                    <a:pt x="591273" y="199275"/>
                  </a:lnTo>
                  <a:lnTo>
                    <a:pt x="545642" y="186728"/>
                  </a:lnTo>
                  <a:lnTo>
                    <a:pt x="498221" y="179006"/>
                  </a:lnTo>
                  <a:lnTo>
                    <a:pt x="449262" y="176364"/>
                  </a:lnTo>
                  <a:lnTo>
                    <a:pt x="400316" y="179006"/>
                  </a:lnTo>
                  <a:lnTo>
                    <a:pt x="352882" y="186728"/>
                  </a:lnTo>
                  <a:lnTo>
                    <a:pt x="307263" y="199275"/>
                  </a:lnTo>
                  <a:lnTo>
                    <a:pt x="263715" y="216357"/>
                  </a:lnTo>
                  <a:lnTo>
                    <a:pt x="222516" y="237705"/>
                  </a:lnTo>
                  <a:lnTo>
                    <a:pt x="183934" y="263055"/>
                  </a:lnTo>
                  <a:lnTo>
                    <a:pt x="148247" y="292112"/>
                  </a:lnTo>
                  <a:lnTo>
                    <a:pt x="115747" y="324624"/>
                  </a:lnTo>
                  <a:lnTo>
                    <a:pt x="86677" y="360311"/>
                  </a:lnTo>
                  <a:lnTo>
                    <a:pt x="61328" y="398881"/>
                  </a:lnTo>
                  <a:lnTo>
                    <a:pt x="39979" y="440080"/>
                  </a:lnTo>
                  <a:lnTo>
                    <a:pt x="22898" y="483641"/>
                  </a:lnTo>
                  <a:lnTo>
                    <a:pt x="10350" y="529259"/>
                  </a:lnTo>
                  <a:lnTo>
                    <a:pt x="2628" y="576694"/>
                  </a:lnTo>
                  <a:lnTo>
                    <a:pt x="0" y="625640"/>
                  </a:lnTo>
                  <a:lnTo>
                    <a:pt x="2540" y="672909"/>
                  </a:lnTo>
                  <a:lnTo>
                    <a:pt x="2628" y="674598"/>
                  </a:lnTo>
                  <a:lnTo>
                    <a:pt x="10350" y="722033"/>
                  </a:lnTo>
                  <a:lnTo>
                    <a:pt x="22898" y="767651"/>
                  </a:lnTo>
                  <a:lnTo>
                    <a:pt x="39979" y="811212"/>
                  </a:lnTo>
                  <a:lnTo>
                    <a:pt x="61328" y="852411"/>
                  </a:lnTo>
                  <a:lnTo>
                    <a:pt x="86677" y="890993"/>
                  </a:lnTo>
                  <a:lnTo>
                    <a:pt x="115747" y="926668"/>
                  </a:lnTo>
                  <a:lnTo>
                    <a:pt x="148247" y="959180"/>
                  </a:lnTo>
                  <a:lnTo>
                    <a:pt x="183934" y="988250"/>
                  </a:lnTo>
                  <a:lnTo>
                    <a:pt x="222516" y="1013587"/>
                  </a:lnTo>
                  <a:lnTo>
                    <a:pt x="263715" y="1034935"/>
                  </a:lnTo>
                  <a:lnTo>
                    <a:pt x="307263" y="1052029"/>
                  </a:lnTo>
                  <a:lnTo>
                    <a:pt x="352882" y="1064564"/>
                  </a:lnTo>
                  <a:lnTo>
                    <a:pt x="400316" y="1072286"/>
                  </a:lnTo>
                  <a:lnTo>
                    <a:pt x="449262" y="1074928"/>
                  </a:lnTo>
                  <a:lnTo>
                    <a:pt x="498221" y="1072286"/>
                  </a:lnTo>
                  <a:lnTo>
                    <a:pt x="545642" y="1064564"/>
                  </a:lnTo>
                  <a:lnTo>
                    <a:pt x="591273" y="1052029"/>
                  </a:lnTo>
                  <a:lnTo>
                    <a:pt x="634822" y="1034935"/>
                  </a:lnTo>
                  <a:lnTo>
                    <a:pt x="676021" y="1013587"/>
                  </a:lnTo>
                  <a:lnTo>
                    <a:pt x="714603" y="988250"/>
                  </a:lnTo>
                  <a:lnTo>
                    <a:pt x="732104" y="973988"/>
                  </a:lnTo>
                  <a:lnTo>
                    <a:pt x="750290" y="959180"/>
                  </a:lnTo>
                  <a:lnTo>
                    <a:pt x="782789" y="926668"/>
                  </a:lnTo>
                  <a:lnTo>
                    <a:pt x="811860" y="890993"/>
                  </a:lnTo>
                  <a:lnTo>
                    <a:pt x="837209" y="852411"/>
                  </a:lnTo>
                  <a:lnTo>
                    <a:pt x="858558" y="811212"/>
                  </a:lnTo>
                  <a:lnTo>
                    <a:pt x="875639" y="767651"/>
                  </a:lnTo>
                  <a:lnTo>
                    <a:pt x="888174" y="722033"/>
                  </a:lnTo>
                  <a:lnTo>
                    <a:pt x="895908" y="674598"/>
                  </a:lnTo>
                  <a:lnTo>
                    <a:pt x="898537" y="625640"/>
                  </a:lnTo>
                  <a:lnTo>
                    <a:pt x="895997" y="578383"/>
                  </a:lnTo>
                  <a:lnTo>
                    <a:pt x="895908" y="576694"/>
                  </a:lnTo>
                  <a:lnTo>
                    <a:pt x="888174" y="529259"/>
                  </a:lnTo>
                  <a:lnTo>
                    <a:pt x="875639" y="483641"/>
                  </a:lnTo>
                  <a:lnTo>
                    <a:pt x="858558" y="440080"/>
                  </a:lnTo>
                  <a:lnTo>
                    <a:pt x="837209" y="398881"/>
                  </a:lnTo>
                  <a:lnTo>
                    <a:pt x="811860" y="360311"/>
                  </a:lnTo>
                  <a:lnTo>
                    <a:pt x="804252" y="350989"/>
                  </a:lnTo>
                  <a:lnTo>
                    <a:pt x="837565" y="309194"/>
                  </a:lnTo>
                  <a:lnTo>
                    <a:pt x="874407" y="264807"/>
                  </a:lnTo>
                  <a:lnTo>
                    <a:pt x="910488" y="223227"/>
                  </a:lnTo>
                  <a:lnTo>
                    <a:pt x="945781" y="184454"/>
                  </a:lnTo>
                  <a:lnTo>
                    <a:pt x="980300" y="148475"/>
                  </a:lnTo>
                  <a:lnTo>
                    <a:pt x="1014056" y="115316"/>
                  </a:lnTo>
                  <a:lnTo>
                    <a:pt x="1047026" y="84950"/>
                  </a:lnTo>
                  <a:lnTo>
                    <a:pt x="1079220" y="57391"/>
                  </a:lnTo>
                  <a:lnTo>
                    <a:pt x="1110640" y="32626"/>
                  </a:lnTo>
                  <a:close/>
                </a:path>
              </a:pathLst>
            </a:custGeom>
            <a:solidFill>
              <a:srgbClr val="F8EF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2208666" y="7951755"/>
              <a:ext cx="935990" cy="890905"/>
            </a:xfrm>
            <a:custGeom>
              <a:avLst/>
              <a:gdLst/>
              <a:ahLst/>
              <a:cxnLst/>
              <a:rect l="l" t="t" r="r" b="b"/>
              <a:pathLst>
                <a:path w="935990" h="890904">
                  <a:moveTo>
                    <a:pt x="146592" y="452174"/>
                  </a:moveTo>
                  <a:lnTo>
                    <a:pt x="81064" y="471628"/>
                  </a:lnTo>
                  <a:lnTo>
                    <a:pt x="46295" y="495840"/>
                  </a:lnTo>
                  <a:lnTo>
                    <a:pt x="10345" y="529617"/>
                  </a:lnTo>
                  <a:lnTo>
                    <a:pt x="0" y="540496"/>
                  </a:lnTo>
                  <a:lnTo>
                    <a:pt x="14208" y="545397"/>
                  </a:lnTo>
                  <a:lnTo>
                    <a:pt x="33246" y="553860"/>
                  </a:lnTo>
                  <a:lnTo>
                    <a:pt x="68746" y="581326"/>
                  </a:lnTo>
                  <a:lnTo>
                    <a:pt x="101849" y="624562"/>
                  </a:lnTo>
                  <a:lnTo>
                    <a:pt x="137696" y="691213"/>
                  </a:lnTo>
                  <a:lnTo>
                    <a:pt x="156546" y="733090"/>
                  </a:lnTo>
                  <a:lnTo>
                    <a:pt x="174863" y="775578"/>
                  </a:lnTo>
                  <a:lnTo>
                    <a:pt x="198297" y="835041"/>
                  </a:lnTo>
                  <a:lnTo>
                    <a:pt x="211679" y="874989"/>
                  </a:lnTo>
                  <a:lnTo>
                    <a:pt x="215951" y="890433"/>
                  </a:lnTo>
                  <a:lnTo>
                    <a:pt x="227637" y="879470"/>
                  </a:lnTo>
                  <a:lnTo>
                    <a:pt x="240519" y="868260"/>
                  </a:lnTo>
                  <a:lnTo>
                    <a:pt x="257050" y="855261"/>
                  </a:lnTo>
                  <a:lnTo>
                    <a:pt x="225888" y="855261"/>
                  </a:lnTo>
                  <a:lnTo>
                    <a:pt x="212462" y="817794"/>
                  </a:lnTo>
                  <a:lnTo>
                    <a:pt x="192674" y="768060"/>
                  </a:lnTo>
                  <a:lnTo>
                    <a:pt x="174413" y="725674"/>
                  </a:lnTo>
                  <a:lnTo>
                    <a:pt x="154952" y="682498"/>
                  </a:lnTo>
                  <a:lnTo>
                    <a:pt x="136084" y="645154"/>
                  </a:lnTo>
                  <a:lnTo>
                    <a:pt x="100394" y="588453"/>
                  </a:lnTo>
                  <a:lnTo>
                    <a:pt x="69012" y="555202"/>
                  </a:lnTo>
                  <a:lnTo>
                    <a:pt x="34323" y="532727"/>
                  </a:lnTo>
                  <a:lnTo>
                    <a:pt x="64462" y="506012"/>
                  </a:lnTo>
                  <a:lnTo>
                    <a:pt x="93273" y="486872"/>
                  </a:lnTo>
                  <a:lnTo>
                    <a:pt x="120676" y="475353"/>
                  </a:lnTo>
                  <a:lnTo>
                    <a:pt x="145755" y="471628"/>
                  </a:lnTo>
                  <a:lnTo>
                    <a:pt x="187350" y="471628"/>
                  </a:lnTo>
                  <a:lnTo>
                    <a:pt x="175401" y="460931"/>
                  </a:lnTo>
                  <a:lnTo>
                    <a:pt x="146592" y="452174"/>
                  </a:lnTo>
                  <a:close/>
                </a:path>
                <a:path w="935990" h="890904">
                  <a:moveTo>
                    <a:pt x="920593" y="25538"/>
                  </a:moveTo>
                  <a:lnTo>
                    <a:pt x="896988" y="25538"/>
                  </a:lnTo>
                  <a:lnTo>
                    <a:pt x="909448" y="43328"/>
                  </a:lnTo>
                  <a:lnTo>
                    <a:pt x="878540" y="68170"/>
                  </a:lnTo>
                  <a:lnTo>
                    <a:pt x="846833" y="95741"/>
                  </a:lnTo>
                  <a:lnTo>
                    <a:pt x="814349" y="126019"/>
                  </a:lnTo>
                  <a:lnTo>
                    <a:pt x="781111" y="158980"/>
                  </a:lnTo>
                  <a:lnTo>
                    <a:pt x="747140" y="194600"/>
                  </a:lnTo>
                  <a:lnTo>
                    <a:pt x="712458" y="232856"/>
                  </a:lnTo>
                  <a:lnTo>
                    <a:pt x="677088" y="273724"/>
                  </a:lnTo>
                  <a:lnTo>
                    <a:pt x="641051" y="317181"/>
                  </a:lnTo>
                  <a:lnTo>
                    <a:pt x="604369" y="363203"/>
                  </a:lnTo>
                  <a:lnTo>
                    <a:pt x="571178" y="406391"/>
                  </a:lnTo>
                  <a:lnTo>
                    <a:pt x="539523" y="449108"/>
                  </a:lnTo>
                  <a:lnTo>
                    <a:pt x="509419" y="491333"/>
                  </a:lnTo>
                  <a:lnTo>
                    <a:pt x="480879" y="533043"/>
                  </a:lnTo>
                  <a:lnTo>
                    <a:pt x="453919" y="574216"/>
                  </a:lnTo>
                  <a:lnTo>
                    <a:pt x="428552" y="614830"/>
                  </a:lnTo>
                  <a:lnTo>
                    <a:pt x="404756" y="654927"/>
                  </a:lnTo>
                  <a:lnTo>
                    <a:pt x="382657" y="694289"/>
                  </a:lnTo>
                  <a:lnTo>
                    <a:pt x="362157" y="733090"/>
                  </a:lnTo>
                  <a:lnTo>
                    <a:pt x="343308" y="771243"/>
                  </a:lnTo>
                  <a:lnTo>
                    <a:pt x="297069" y="802478"/>
                  </a:lnTo>
                  <a:lnTo>
                    <a:pt x="274718" y="818236"/>
                  </a:lnTo>
                  <a:lnTo>
                    <a:pt x="255447" y="832250"/>
                  </a:lnTo>
                  <a:lnTo>
                    <a:pt x="239192" y="844574"/>
                  </a:lnTo>
                  <a:lnTo>
                    <a:pt x="225888" y="855261"/>
                  </a:lnTo>
                  <a:lnTo>
                    <a:pt x="257050" y="855261"/>
                  </a:lnTo>
                  <a:lnTo>
                    <a:pt x="258267" y="854305"/>
                  </a:lnTo>
                  <a:lnTo>
                    <a:pt x="280793" y="837665"/>
                  </a:lnTo>
                  <a:lnTo>
                    <a:pt x="308011" y="818404"/>
                  </a:lnTo>
                  <a:lnTo>
                    <a:pt x="358502" y="784321"/>
                  </a:lnTo>
                  <a:lnTo>
                    <a:pt x="359622" y="781923"/>
                  </a:lnTo>
                  <a:lnTo>
                    <a:pt x="378310" y="743952"/>
                  </a:lnTo>
                  <a:lnTo>
                    <a:pt x="398660" y="705318"/>
                  </a:lnTo>
                  <a:lnTo>
                    <a:pt x="420660" y="666044"/>
                  </a:lnTo>
                  <a:lnTo>
                    <a:pt x="444293" y="626152"/>
                  </a:lnTo>
                  <a:lnTo>
                    <a:pt x="469547" y="585666"/>
                  </a:lnTo>
                  <a:lnTo>
                    <a:pt x="496407" y="544608"/>
                  </a:lnTo>
                  <a:lnTo>
                    <a:pt x="524858" y="503000"/>
                  </a:lnTo>
                  <a:lnTo>
                    <a:pt x="554842" y="460931"/>
                  </a:lnTo>
                  <a:lnTo>
                    <a:pt x="586482" y="418228"/>
                  </a:lnTo>
                  <a:lnTo>
                    <a:pt x="619625" y="375108"/>
                  </a:lnTo>
                  <a:lnTo>
                    <a:pt x="656936" y="328307"/>
                  </a:lnTo>
                  <a:lnTo>
                    <a:pt x="693554" y="284204"/>
                  </a:lnTo>
                  <a:lnTo>
                    <a:pt x="729456" y="242824"/>
                  </a:lnTo>
                  <a:lnTo>
                    <a:pt x="764619" y="204191"/>
                  </a:lnTo>
                  <a:lnTo>
                    <a:pt x="799018" y="168331"/>
                  </a:lnTo>
                  <a:lnTo>
                    <a:pt x="832631" y="135269"/>
                  </a:lnTo>
                  <a:lnTo>
                    <a:pt x="865434" y="105029"/>
                  </a:lnTo>
                  <a:lnTo>
                    <a:pt x="897403" y="77637"/>
                  </a:lnTo>
                  <a:lnTo>
                    <a:pt x="928516" y="53118"/>
                  </a:lnTo>
                  <a:lnTo>
                    <a:pt x="935971" y="47506"/>
                  </a:lnTo>
                  <a:lnTo>
                    <a:pt x="920593" y="25538"/>
                  </a:lnTo>
                  <a:close/>
                </a:path>
                <a:path w="935990" h="890904">
                  <a:moveTo>
                    <a:pt x="187350" y="471628"/>
                  </a:moveTo>
                  <a:lnTo>
                    <a:pt x="147013" y="471628"/>
                  </a:lnTo>
                  <a:lnTo>
                    <a:pt x="164288" y="476735"/>
                  </a:lnTo>
                  <a:lnTo>
                    <a:pt x="187292" y="496343"/>
                  </a:lnTo>
                  <a:lnTo>
                    <a:pt x="215645" y="536201"/>
                  </a:lnTo>
                  <a:lnTo>
                    <a:pt x="249385" y="602180"/>
                  </a:lnTo>
                  <a:lnTo>
                    <a:pt x="277216" y="665005"/>
                  </a:lnTo>
                  <a:lnTo>
                    <a:pt x="286766" y="648880"/>
                  </a:lnTo>
                  <a:lnTo>
                    <a:pt x="302649" y="623007"/>
                  </a:lnTo>
                  <a:lnTo>
                    <a:pt x="279740" y="623007"/>
                  </a:lnTo>
                  <a:lnTo>
                    <a:pt x="267038" y="594316"/>
                  </a:lnTo>
                  <a:lnTo>
                    <a:pt x="235414" y="531749"/>
                  </a:lnTo>
                  <a:lnTo>
                    <a:pt x="204938" y="487372"/>
                  </a:lnTo>
                  <a:lnTo>
                    <a:pt x="187350" y="471628"/>
                  </a:lnTo>
                  <a:close/>
                </a:path>
                <a:path w="935990" h="890904">
                  <a:moveTo>
                    <a:pt x="902715" y="0"/>
                  </a:moveTo>
                  <a:lnTo>
                    <a:pt x="858138" y="26347"/>
                  </a:lnTo>
                  <a:lnTo>
                    <a:pt x="820934" y="50415"/>
                  </a:lnTo>
                  <a:lnTo>
                    <a:pt x="783475" y="76549"/>
                  </a:lnTo>
                  <a:lnTo>
                    <a:pt x="745788" y="104728"/>
                  </a:lnTo>
                  <a:lnTo>
                    <a:pt x="707897" y="134932"/>
                  </a:lnTo>
                  <a:lnTo>
                    <a:pt x="669830" y="167138"/>
                  </a:lnTo>
                  <a:lnTo>
                    <a:pt x="631613" y="201328"/>
                  </a:lnTo>
                  <a:lnTo>
                    <a:pt x="593271" y="237480"/>
                  </a:lnTo>
                  <a:lnTo>
                    <a:pt x="554831" y="275572"/>
                  </a:lnTo>
                  <a:lnTo>
                    <a:pt x="518712" y="313085"/>
                  </a:lnTo>
                  <a:lnTo>
                    <a:pt x="483937" y="350929"/>
                  </a:lnTo>
                  <a:lnTo>
                    <a:pt x="450525" y="389079"/>
                  </a:lnTo>
                  <a:lnTo>
                    <a:pt x="418495" y="427510"/>
                  </a:lnTo>
                  <a:lnTo>
                    <a:pt x="387866" y="466198"/>
                  </a:lnTo>
                  <a:lnTo>
                    <a:pt x="358657" y="505116"/>
                  </a:lnTo>
                  <a:lnTo>
                    <a:pt x="330887" y="544240"/>
                  </a:lnTo>
                  <a:lnTo>
                    <a:pt x="304575" y="583545"/>
                  </a:lnTo>
                  <a:lnTo>
                    <a:pt x="279740" y="623007"/>
                  </a:lnTo>
                  <a:lnTo>
                    <a:pt x="302649" y="623007"/>
                  </a:lnTo>
                  <a:lnTo>
                    <a:pt x="311846" y="608026"/>
                  </a:lnTo>
                  <a:lnTo>
                    <a:pt x="338535" y="567328"/>
                  </a:lnTo>
                  <a:lnTo>
                    <a:pt x="366813" y="526815"/>
                  </a:lnTo>
                  <a:lnTo>
                    <a:pt x="396657" y="486512"/>
                  </a:lnTo>
                  <a:lnTo>
                    <a:pt x="428046" y="446448"/>
                  </a:lnTo>
                  <a:lnTo>
                    <a:pt x="460959" y="406650"/>
                  </a:lnTo>
                  <a:lnTo>
                    <a:pt x="495373" y="367145"/>
                  </a:lnTo>
                  <a:lnTo>
                    <a:pt x="531268" y="327959"/>
                  </a:lnTo>
                  <a:lnTo>
                    <a:pt x="568621" y="289122"/>
                  </a:lnTo>
                  <a:lnTo>
                    <a:pt x="610376" y="247841"/>
                  </a:lnTo>
                  <a:lnTo>
                    <a:pt x="651999" y="208887"/>
                  </a:lnTo>
                  <a:lnTo>
                    <a:pt x="693453" y="172286"/>
                  </a:lnTo>
                  <a:lnTo>
                    <a:pt x="734705" y="138066"/>
                  </a:lnTo>
                  <a:lnTo>
                    <a:pt x="775719" y="106254"/>
                  </a:lnTo>
                  <a:lnTo>
                    <a:pt x="816461" y="76877"/>
                  </a:lnTo>
                  <a:lnTo>
                    <a:pt x="856895" y="49963"/>
                  </a:lnTo>
                  <a:lnTo>
                    <a:pt x="896988" y="25538"/>
                  </a:lnTo>
                  <a:lnTo>
                    <a:pt x="920593" y="25538"/>
                  </a:lnTo>
                  <a:lnTo>
                    <a:pt x="902715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1088905" y="4457500"/>
              <a:ext cx="453390" cy="200025"/>
            </a:xfrm>
            <a:custGeom>
              <a:avLst/>
              <a:gdLst/>
              <a:ahLst/>
              <a:cxnLst/>
              <a:rect l="l" t="t" r="r" b="b"/>
              <a:pathLst>
                <a:path w="453390" h="200025">
                  <a:moveTo>
                    <a:pt x="8648" y="0"/>
                  </a:moveTo>
                  <a:lnTo>
                    <a:pt x="0" y="21580"/>
                  </a:lnTo>
                  <a:lnTo>
                    <a:pt x="3036" y="28773"/>
                  </a:lnTo>
                  <a:lnTo>
                    <a:pt x="9360" y="31307"/>
                  </a:lnTo>
                  <a:lnTo>
                    <a:pt x="421673" y="197795"/>
                  </a:lnTo>
                  <a:lnTo>
                    <a:pt x="452844" y="179429"/>
                  </a:lnTo>
                  <a:lnTo>
                    <a:pt x="8648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1097573" y="4443475"/>
              <a:ext cx="450215" cy="193675"/>
            </a:xfrm>
            <a:custGeom>
              <a:avLst/>
              <a:gdLst/>
              <a:ahLst/>
              <a:cxnLst/>
              <a:rect l="l" t="t" r="r" b="b"/>
              <a:pathLst>
                <a:path w="450215" h="193675">
                  <a:moveTo>
                    <a:pt x="5664" y="0"/>
                  </a:moveTo>
                  <a:lnTo>
                    <a:pt x="0" y="14072"/>
                  </a:lnTo>
                  <a:lnTo>
                    <a:pt x="444143" y="193460"/>
                  </a:lnTo>
                  <a:lnTo>
                    <a:pt x="449808" y="179345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1103279" y="4270656"/>
              <a:ext cx="446405" cy="352425"/>
            </a:xfrm>
            <a:custGeom>
              <a:avLst/>
              <a:gdLst/>
              <a:ahLst/>
              <a:cxnLst/>
              <a:rect l="l" t="t" r="r" b="b"/>
              <a:pathLst>
                <a:path w="446404" h="352425">
                  <a:moveTo>
                    <a:pt x="111085" y="0"/>
                  </a:moveTo>
                  <a:lnTo>
                    <a:pt x="58205" y="53089"/>
                  </a:lnTo>
                  <a:lnTo>
                    <a:pt x="30462" y="105480"/>
                  </a:lnTo>
                  <a:lnTo>
                    <a:pt x="9257" y="151216"/>
                  </a:lnTo>
                  <a:lnTo>
                    <a:pt x="0" y="172832"/>
                  </a:lnTo>
                  <a:lnTo>
                    <a:pt x="444101" y="352177"/>
                  </a:lnTo>
                  <a:lnTo>
                    <a:pt x="446088" y="339011"/>
                  </a:lnTo>
                  <a:lnTo>
                    <a:pt x="442205" y="321185"/>
                  </a:lnTo>
                  <a:lnTo>
                    <a:pt x="430129" y="300722"/>
                  </a:lnTo>
                  <a:lnTo>
                    <a:pt x="407537" y="279645"/>
                  </a:lnTo>
                  <a:lnTo>
                    <a:pt x="382348" y="260286"/>
                  </a:lnTo>
                  <a:lnTo>
                    <a:pt x="358074" y="239781"/>
                  </a:lnTo>
                  <a:lnTo>
                    <a:pt x="334421" y="218537"/>
                  </a:lnTo>
                  <a:lnTo>
                    <a:pt x="311100" y="196925"/>
                  </a:lnTo>
                  <a:lnTo>
                    <a:pt x="287050" y="160265"/>
                  </a:lnTo>
                  <a:lnTo>
                    <a:pt x="282898" y="123396"/>
                  </a:lnTo>
                  <a:lnTo>
                    <a:pt x="287786" y="90749"/>
                  </a:lnTo>
                  <a:lnTo>
                    <a:pt x="290860" y="66751"/>
                  </a:lnTo>
                  <a:lnTo>
                    <a:pt x="285565" y="55671"/>
                  </a:lnTo>
                  <a:lnTo>
                    <a:pt x="273961" y="54546"/>
                  </a:lnTo>
                  <a:lnTo>
                    <a:pt x="257734" y="61673"/>
                  </a:lnTo>
                  <a:lnTo>
                    <a:pt x="238568" y="75348"/>
                  </a:lnTo>
                  <a:lnTo>
                    <a:pt x="204761" y="84808"/>
                  </a:lnTo>
                  <a:lnTo>
                    <a:pt x="176468" y="62560"/>
                  </a:lnTo>
                  <a:lnTo>
                    <a:pt x="147355" y="27870"/>
                  </a:lnTo>
                  <a:lnTo>
                    <a:pt x="111085" y="0"/>
                  </a:lnTo>
                  <a:close/>
                </a:path>
              </a:pathLst>
            </a:custGeom>
            <a:solidFill>
              <a:srgbClr val="3E3D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1673538" y="4632834"/>
              <a:ext cx="479425" cy="29209"/>
            </a:xfrm>
            <a:custGeom>
              <a:avLst/>
              <a:gdLst/>
              <a:ahLst/>
              <a:cxnLst/>
              <a:rect l="l" t="t" r="r" b="b"/>
              <a:pathLst>
                <a:path w="479425" h="29210">
                  <a:moveTo>
                    <a:pt x="479032" y="0"/>
                  </a:moveTo>
                  <a:lnTo>
                    <a:pt x="0" y="0"/>
                  </a:lnTo>
                  <a:lnTo>
                    <a:pt x="0" y="23161"/>
                  </a:lnTo>
                  <a:lnTo>
                    <a:pt x="5549" y="28732"/>
                  </a:lnTo>
                  <a:lnTo>
                    <a:pt x="12376" y="28732"/>
                  </a:lnTo>
                  <a:lnTo>
                    <a:pt x="457064" y="28732"/>
                  </a:lnTo>
                  <a:lnTo>
                    <a:pt x="465594" y="27004"/>
                  </a:lnTo>
                  <a:lnTo>
                    <a:pt x="472579" y="22289"/>
                  </a:lnTo>
                  <a:lnTo>
                    <a:pt x="477299" y="15294"/>
                  </a:lnTo>
                  <a:lnTo>
                    <a:pt x="479032" y="6722"/>
                  </a:lnTo>
                  <a:lnTo>
                    <a:pt x="479032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1673552" y="4402086"/>
              <a:ext cx="479425" cy="215900"/>
            </a:xfrm>
            <a:custGeom>
              <a:avLst/>
              <a:gdLst/>
              <a:ahLst/>
              <a:cxnLst/>
              <a:rect l="l" t="t" r="r" b="b"/>
              <a:pathLst>
                <a:path w="479425" h="215900">
                  <a:moveTo>
                    <a:pt x="220917" y="0"/>
                  </a:moveTo>
                  <a:lnTo>
                    <a:pt x="209755" y="3311"/>
                  </a:lnTo>
                  <a:lnTo>
                    <a:pt x="197403" y="16003"/>
                  </a:lnTo>
                  <a:lnTo>
                    <a:pt x="184800" y="35857"/>
                  </a:lnTo>
                  <a:lnTo>
                    <a:pt x="156957" y="57294"/>
                  </a:lnTo>
                  <a:lnTo>
                    <a:pt x="122381" y="47262"/>
                  </a:lnTo>
                  <a:lnTo>
                    <a:pt x="82405" y="25997"/>
                  </a:lnTo>
                  <a:lnTo>
                    <a:pt x="38365" y="13732"/>
                  </a:lnTo>
                  <a:lnTo>
                    <a:pt x="9829" y="78503"/>
                  </a:lnTo>
                  <a:lnTo>
                    <a:pt x="3558" y="135166"/>
                  </a:lnTo>
                  <a:lnTo>
                    <a:pt x="762" y="185808"/>
                  </a:lnTo>
                  <a:lnTo>
                    <a:pt x="0" y="215569"/>
                  </a:lnTo>
                  <a:lnTo>
                    <a:pt x="479011" y="215569"/>
                  </a:lnTo>
                  <a:lnTo>
                    <a:pt x="446746" y="173106"/>
                  </a:lnTo>
                  <a:lnTo>
                    <a:pt x="387339" y="153515"/>
                  </a:lnTo>
                  <a:lnTo>
                    <a:pt x="357167" y="143597"/>
                  </a:lnTo>
                  <a:lnTo>
                    <a:pt x="297572" y="121383"/>
                  </a:lnTo>
                  <a:lnTo>
                    <a:pt x="261537" y="96428"/>
                  </a:lnTo>
                  <a:lnTo>
                    <a:pt x="236118" y="31694"/>
                  </a:lnTo>
                  <a:lnTo>
                    <a:pt x="229951" y="8287"/>
                  </a:lnTo>
                  <a:lnTo>
                    <a:pt x="220917" y="0"/>
                  </a:lnTo>
                  <a:close/>
                </a:path>
              </a:pathLst>
            </a:custGeom>
            <a:solidFill>
              <a:srgbClr val="3E3D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1611311" y="964485"/>
              <a:ext cx="421640" cy="652780"/>
            </a:xfrm>
            <a:custGeom>
              <a:avLst/>
              <a:gdLst/>
              <a:ahLst/>
              <a:cxnLst/>
              <a:rect l="l" t="t" r="r" b="b"/>
              <a:pathLst>
                <a:path w="421640" h="652780">
                  <a:moveTo>
                    <a:pt x="199009" y="0"/>
                  </a:moveTo>
                  <a:lnTo>
                    <a:pt x="148372" y="3394"/>
                  </a:lnTo>
                  <a:lnTo>
                    <a:pt x="102347" y="18171"/>
                  </a:lnTo>
                  <a:lnTo>
                    <a:pt x="62812" y="42798"/>
                  </a:lnTo>
                  <a:lnTo>
                    <a:pt x="31645" y="75745"/>
                  </a:lnTo>
                  <a:lnTo>
                    <a:pt x="10724" y="115481"/>
                  </a:lnTo>
                  <a:lnTo>
                    <a:pt x="1926" y="160476"/>
                  </a:lnTo>
                  <a:lnTo>
                    <a:pt x="0" y="188884"/>
                  </a:lnTo>
                  <a:lnTo>
                    <a:pt x="5091" y="233706"/>
                  </a:lnTo>
                  <a:lnTo>
                    <a:pt x="19796" y="278025"/>
                  </a:lnTo>
                  <a:lnTo>
                    <a:pt x="36992" y="328097"/>
                  </a:lnTo>
                  <a:lnTo>
                    <a:pt x="49496" y="389870"/>
                  </a:lnTo>
                  <a:lnTo>
                    <a:pt x="49558" y="390176"/>
                  </a:lnTo>
                  <a:lnTo>
                    <a:pt x="50869" y="394974"/>
                  </a:lnTo>
                  <a:lnTo>
                    <a:pt x="52604" y="396723"/>
                  </a:lnTo>
                  <a:lnTo>
                    <a:pt x="54039" y="398460"/>
                  </a:lnTo>
                  <a:lnTo>
                    <a:pt x="54448" y="403223"/>
                  </a:lnTo>
                  <a:lnTo>
                    <a:pt x="33716" y="534329"/>
                  </a:lnTo>
                  <a:lnTo>
                    <a:pt x="34546" y="556426"/>
                  </a:lnTo>
                  <a:lnTo>
                    <a:pt x="39938" y="577703"/>
                  </a:lnTo>
                  <a:lnTo>
                    <a:pt x="49630" y="597526"/>
                  </a:lnTo>
                  <a:lnTo>
                    <a:pt x="63359" y="615258"/>
                  </a:lnTo>
                  <a:lnTo>
                    <a:pt x="70160" y="622977"/>
                  </a:lnTo>
                  <a:lnTo>
                    <a:pt x="75917" y="629991"/>
                  </a:lnTo>
                  <a:lnTo>
                    <a:pt x="81162" y="635787"/>
                  </a:lnTo>
                  <a:lnTo>
                    <a:pt x="86426" y="639854"/>
                  </a:lnTo>
                  <a:lnTo>
                    <a:pt x="94960" y="641645"/>
                  </a:lnTo>
                  <a:lnTo>
                    <a:pt x="126221" y="652222"/>
                  </a:lnTo>
                  <a:lnTo>
                    <a:pt x="157499" y="652222"/>
                  </a:lnTo>
                  <a:lnTo>
                    <a:pt x="187007" y="641795"/>
                  </a:lnTo>
                  <a:lnTo>
                    <a:pt x="212307" y="621321"/>
                  </a:lnTo>
                  <a:lnTo>
                    <a:pt x="221134" y="615574"/>
                  </a:lnTo>
                  <a:lnTo>
                    <a:pt x="229218" y="614422"/>
                  </a:lnTo>
                  <a:lnTo>
                    <a:pt x="234804" y="612950"/>
                  </a:lnTo>
                  <a:lnTo>
                    <a:pt x="236139" y="606243"/>
                  </a:lnTo>
                  <a:lnTo>
                    <a:pt x="229752" y="529732"/>
                  </a:lnTo>
                  <a:lnTo>
                    <a:pt x="233976" y="512614"/>
                  </a:lnTo>
                  <a:lnTo>
                    <a:pt x="244238" y="502957"/>
                  </a:lnTo>
                  <a:lnTo>
                    <a:pt x="259793" y="497507"/>
                  </a:lnTo>
                  <a:lnTo>
                    <a:pt x="291054" y="490416"/>
                  </a:lnTo>
                  <a:lnTo>
                    <a:pt x="300873" y="488000"/>
                  </a:lnTo>
                  <a:lnTo>
                    <a:pt x="348965" y="457777"/>
                  </a:lnTo>
                  <a:lnTo>
                    <a:pt x="365810" y="420824"/>
                  </a:lnTo>
                  <a:lnTo>
                    <a:pt x="347468" y="412098"/>
                  </a:lnTo>
                  <a:lnTo>
                    <a:pt x="334615" y="401116"/>
                  </a:lnTo>
                  <a:lnTo>
                    <a:pt x="326336" y="389870"/>
                  </a:lnTo>
                  <a:lnTo>
                    <a:pt x="321717" y="380354"/>
                  </a:lnTo>
                  <a:lnTo>
                    <a:pt x="320691" y="377737"/>
                  </a:lnTo>
                  <a:lnTo>
                    <a:pt x="326304" y="376407"/>
                  </a:lnTo>
                  <a:lnTo>
                    <a:pt x="371664" y="375077"/>
                  </a:lnTo>
                  <a:lnTo>
                    <a:pt x="372117" y="365916"/>
                  </a:lnTo>
                  <a:lnTo>
                    <a:pt x="372492" y="356583"/>
                  </a:lnTo>
                  <a:lnTo>
                    <a:pt x="372846" y="347088"/>
                  </a:lnTo>
                  <a:lnTo>
                    <a:pt x="373234" y="337445"/>
                  </a:lnTo>
                  <a:lnTo>
                    <a:pt x="373418" y="333906"/>
                  </a:lnTo>
                  <a:lnTo>
                    <a:pt x="373465" y="333016"/>
                  </a:lnTo>
                  <a:lnTo>
                    <a:pt x="401898" y="333016"/>
                  </a:lnTo>
                  <a:lnTo>
                    <a:pt x="408534" y="331785"/>
                  </a:lnTo>
                  <a:lnTo>
                    <a:pt x="416999" y="325385"/>
                  </a:lnTo>
                  <a:lnTo>
                    <a:pt x="421303" y="316177"/>
                  </a:lnTo>
                  <a:lnTo>
                    <a:pt x="420259" y="305634"/>
                  </a:lnTo>
                  <a:lnTo>
                    <a:pt x="380815" y="174937"/>
                  </a:lnTo>
                  <a:lnTo>
                    <a:pt x="374678" y="130518"/>
                  </a:lnTo>
                  <a:lnTo>
                    <a:pt x="356726" y="90054"/>
                  </a:lnTo>
                  <a:lnTo>
                    <a:pt x="328569" y="55156"/>
                  </a:lnTo>
                  <a:lnTo>
                    <a:pt x="291823" y="27439"/>
                  </a:lnTo>
                  <a:lnTo>
                    <a:pt x="248098" y="8516"/>
                  </a:lnTo>
                  <a:lnTo>
                    <a:pt x="199009" y="0"/>
                  </a:lnTo>
                  <a:close/>
                </a:path>
                <a:path w="421640" h="652780">
                  <a:moveTo>
                    <a:pt x="401898" y="333016"/>
                  </a:moveTo>
                  <a:lnTo>
                    <a:pt x="373465" y="333016"/>
                  </a:lnTo>
                  <a:lnTo>
                    <a:pt x="397097" y="333906"/>
                  </a:lnTo>
                  <a:lnTo>
                    <a:pt x="401898" y="333016"/>
                  </a:lnTo>
                  <a:close/>
                </a:path>
              </a:pathLst>
            </a:custGeom>
            <a:solidFill>
              <a:srgbClr val="F0CC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950825" y="2722822"/>
              <a:ext cx="214453" cy="22992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1795610" y="2085422"/>
              <a:ext cx="337185" cy="777875"/>
            </a:xfrm>
            <a:custGeom>
              <a:avLst/>
              <a:gdLst/>
              <a:ahLst/>
              <a:cxnLst/>
              <a:rect l="l" t="t" r="r" b="b"/>
              <a:pathLst>
                <a:path w="337184" h="777875">
                  <a:moveTo>
                    <a:pt x="128530" y="0"/>
                  </a:moveTo>
                  <a:lnTo>
                    <a:pt x="0" y="21402"/>
                  </a:lnTo>
                  <a:lnTo>
                    <a:pt x="96646" y="600159"/>
                  </a:lnTo>
                  <a:lnTo>
                    <a:pt x="188936" y="777725"/>
                  </a:lnTo>
                  <a:lnTo>
                    <a:pt x="227390" y="767835"/>
                  </a:lnTo>
                  <a:lnTo>
                    <a:pt x="270447" y="750570"/>
                  </a:lnTo>
                  <a:lnTo>
                    <a:pt x="308933" y="727927"/>
                  </a:lnTo>
                  <a:lnTo>
                    <a:pt x="336754" y="679284"/>
                  </a:lnTo>
                  <a:lnTo>
                    <a:pt x="326910" y="655913"/>
                  </a:lnTo>
                  <a:lnTo>
                    <a:pt x="312273" y="631428"/>
                  </a:lnTo>
                  <a:lnTo>
                    <a:pt x="300975" y="605468"/>
                  </a:lnTo>
                  <a:lnTo>
                    <a:pt x="128530" y="0"/>
                  </a:lnTo>
                  <a:close/>
                </a:path>
              </a:pathLst>
            </a:custGeom>
            <a:solidFill>
              <a:srgbClr val="F5F0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1648323" y="2855014"/>
              <a:ext cx="286385" cy="1541145"/>
            </a:xfrm>
            <a:custGeom>
              <a:avLst/>
              <a:gdLst/>
              <a:ahLst/>
              <a:cxnLst/>
              <a:rect l="l" t="t" r="r" b="b"/>
              <a:pathLst>
                <a:path w="286384" h="1541145">
                  <a:moveTo>
                    <a:pt x="273960" y="0"/>
                  </a:moveTo>
                  <a:lnTo>
                    <a:pt x="0" y="511209"/>
                  </a:lnTo>
                  <a:lnTo>
                    <a:pt x="9245" y="1541000"/>
                  </a:lnTo>
                  <a:lnTo>
                    <a:pt x="286389" y="1539324"/>
                  </a:lnTo>
                  <a:lnTo>
                    <a:pt x="273960" y="0"/>
                  </a:lnTo>
                  <a:close/>
                </a:path>
              </a:pathLst>
            </a:custGeom>
            <a:solidFill>
              <a:srgbClr val="2E3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1210519" y="2842513"/>
              <a:ext cx="730250" cy="1491615"/>
            </a:xfrm>
            <a:custGeom>
              <a:avLst/>
              <a:gdLst/>
              <a:ahLst/>
              <a:cxnLst/>
              <a:rect l="l" t="t" r="r" b="b"/>
              <a:pathLst>
                <a:path w="730250" h="1491614">
                  <a:moveTo>
                    <a:pt x="729695" y="0"/>
                  </a:moveTo>
                  <a:lnTo>
                    <a:pt x="257992" y="0"/>
                  </a:lnTo>
                  <a:lnTo>
                    <a:pt x="255782" y="24669"/>
                  </a:lnTo>
                  <a:lnTo>
                    <a:pt x="252978" y="77750"/>
                  </a:lnTo>
                  <a:lnTo>
                    <a:pt x="253996" y="130756"/>
                  </a:lnTo>
                  <a:lnTo>
                    <a:pt x="258814" y="183481"/>
                  </a:lnTo>
                  <a:lnTo>
                    <a:pt x="267407" y="235721"/>
                  </a:lnTo>
                  <a:lnTo>
                    <a:pt x="279755" y="287271"/>
                  </a:lnTo>
                  <a:lnTo>
                    <a:pt x="295833" y="337926"/>
                  </a:lnTo>
                  <a:lnTo>
                    <a:pt x="337235" y="782949"/>
                  </a:lnTo>
                  <a:lnTo>
                    <a:pt x="0" y="1360607"/>
                  </a:lnTo>
                  <a:lnTo>
                    <a:pt x="240725" y="1491347"/>
                  </a:lnTo>
                  <a:lnTo>
                    <a:pt x="625834" y="789054"/>
                  </a:lnTo>
                  <a:lnTo>
                    <a:pt x="729695" y="0"/>
                  </a:lnTo>
                  <a:close/>
                </a:path>
              </a:pathLst>
            </a:custGeom>
            <a:solidFill>
              <a:srgbClr val="3450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1328387" y="1496065"/>
              <a:ext cx="680085" cy="1400175"/>
            </a:xfrm>
            <a:custGeom>
              <a:avLst/>
              <a:gdLst/>
              <a:ahLst/>
              <a:cxnLst/>
              <a:rect l="l" t="t" r="r" b="b"/>
              <a:pathLst>
                <a:path w="680084" h="1400175">
                  <a:moveTo>
                    <a:pt x="679729" y="1346428"/>
                  </a:moveTo>
                  <a:lnTo>
                    <a:pt x="642962" y="365366"/>
                  </a:lnTo>
                  <a:lnTo>
                    <a:pt x="631240" y="289699"/>
                  </a:lnTo>
                  <a:lnTo>
                    <a:pt x="619328" y="227812"/>
                  </a:lnTo>
                  <a:lnTo>
                    <a:pt x="606120" y="177901"/>
                  </a:lnTo>
                  <a:lnTo>
                    <a:pt x="590588" y="138176"/>
                  </a:lnTo>
                  <a:lnTo>
                    <a:pt x="548220" y="82092"/>
                  </a:lnTo>
                  <a:lnTo>
                    <a:pt x="483704" y="45237"/>
                  </a:lnTo>
                  <a:lnTo>
                    <a:pt x="440486" y="29540"/>
                  </a:lnTo>
                  <a:lnTo>
                    <a:pt x="388543" y="13258"/>
                  </a:lnTo>
                  <a:lnTo>
                    <a:pt x="347586" y="3517"/>
                  </a:lnTo>
                  <a:lnTo>
                    <a:pt x="310032" y="0"/>
                  </a:lnTo>
                  <a:lnTo>
                    <a:pt x="275767" y="2438"/>
                  </a:lnTo>
                  <a:lnTo>
                    <a:pt x="216636" y="24155"/>
                  </a:lnTo>
                  <a:lnTo>
                    <a:pt x="169227" y="66560"/>
                  </a:lnTo>
                  <a:lnTo>
                    <a:pt x="132588" y="127571"/>
                  </a:lnTo>
                  <a:lnTo>
                    <a:pt x="117995" y="164401"/>
                  </a:lnTo>
                  <a:lnTo>
                    <a:pt x="105740" y="205092"/>
                  </a:lnTo>
                  <a:lnTo>
                    <a:pt x="95707" y="249377"/>
                  </a:lnTo>
                  <a:lnTo>
                    <a:pt x="87757" y="297002"/>
                  </a:lnTo>
                  <a:lnTo>
                    <a:pt x="81788" y="347700"/>
                  </a:lnTo>
                  <a:lnTo>
                    <a:pt x="77660" y="401218"/>
                  </a:lnTo>
                  <a:lnTo>
                    <a:pt x="75285" y="457288"/>
                  </a:lnTo>
                  <a:lnTo>
                    <a:pt x="74510" y="515645"/>
                  </a:lnTo>
                  <a:lnTo>
                    <a:pt x="85801" y="939939"/>
                  </a:lnTo>
                  <a:lnTo>
                    <a:pt x="85229" y="938593"/>
                  </a:lnTo>
                  <a:lnTo>
                    <a:pt x="77533" y="1111427"/>
                  </a:lnTo>
                  <a:lnTo>
                    <a:pt x="68414" y="1176680"/>
                  </a:lnTo>
                  <a:lnTo>
                    <a:pt x="47231" y="1239113"/>
                  </a:lnTo>
                  <a:lnTo>
                    <a:pt x="3822" y="1336040"/>
                  </a:lnTo>
                  <a:lnTo>
                    <a:pt x="0" y="1358684"/>
                  </a:lnTo>
                  <a:lnTo>
                    <a:pt x="7150" y="1379232"/>
                  </a:lnTo>
                  <a:lnTo>
                    <a:pt x="22999" y="1394155"/>
                  </a:lnTo>
                  <a:lnTo>
                    <a:pt x="45250" y="1399908"/>
                  </a:lnTo>
                  <a:lnTo>
                    <a:pt x="284543" y="1399908"/>
                  </a:lnTo>
                  <a:lnTo>
                    <a:pt x="261429" y="1346428"/>
                  </a:lnTo>
                  <a:lnTo>
                    <a:pt x="679729" y="1346428"/>
                  </a:lnTo>
                  <a:close/>
                </a:path>
              </a:pathLst>
            </a:custGeom>
            <a:solidFill>
              <a:srgbClr val="F5F0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1605349" y="2750186"/>
              <a:ext cx="222250" cy="299085"/>
            </a:xfrm>
            <a:custGeom>
              <a:avLst/>
              <a:gdLst/>
              <a:ahLst/>
              <a:cxnLst/>
              <a:rect l="l" t="t" r="r" b="b"/>
              <a:pathLst>
                <a:path w="222250" h="299085">
                  <a:moveTo>
                    <a:pt x="104824" y="0"/>
                  </a:moveTo>
                  <a:lnTo>
                    <a:pt x="0" y="80730"/>
                  </a:lnTo>
                  <a:lnTo>
                    <a:pt x="29486" y="145995"/>
                  </a:lnTo>
                  <a:lnTo>
                    <a:pt x="36338" y="162118"/>
                  </a:lnTo>
                  <a:lnTo>
                    <a:pt x="57097" y="210401"/>
                  </a:lnTo>
                  <a:lnTo>
                    <a:pt x="85267" y="257592"/>
                  </a:lnTo>
                  <a:lnTo>
                    <a:pt x="125922" y="293373"/>
                  </a:lnTo>
                  <a:lnTo>
                    <a:pt x="155062" y="298985"/>
                  </a:lnTo>
                  <a:lnTo>
                    <a:pt x="169750" y="296409"/>
                  </a:lnTo>
                  <a:lnTo>
                    <a:pt x="206234" y="266675"/>
                  </a:lnTo>
                  <a:lnTo>
                    <a:pt x="221921" y="198409"/>
                  </a:lnTo>
                  <a:lnTo>
                    <a:pt x="204906" y="163290"/>
                  </a:lnTo>
                  <a:lnTo>
                    <a:pt x="179018" y="130186"/>
                  </a:lnTo>
                  <a:lnTo>
                    <a:pt x="155408" y="98520"/>
                  </a:lnTo>
                  <a:lnTo>
                    <a:pt x="141939" y="73885"/>
                  </a:lnTo>
                  <a:lnTo>
                    <a:pt x="118282" y="24635"/>
                  </a:lnTo>
                  <a:lnTo>
                    <a:pt x="104824" y="0"/>
                  </a:lnTo>
                  <a:close/>
                </a:path>
              </a:pathLst>
            </a:custGeom>
            <a:solidFill>
              <a:srgbClr val="F0CC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1321322" y="1679618"/>
              <a:ext cx="445134" cy="1255395"/>
            </a:xfrm>
            <a:custGeom>
              <a:avLst/>
              <a:gdLst/>
              <a:ahLst/>
              <a:cxnLst/>
              <a:rect l="l" t="t" r="r" b="b"/>
              <a:pathLst>
                <a:path w="445134" h="1255395">
                  <a:moveTo>
                    <a:pt x="148159" y="0"/>
                  </a:moveTo>
                  <a:lnTo>
                    <a:pt x="106964" y="46387"/>
                  </a:lnTo>
                  <a:lnTo>
                    <a:pt x="83855" y="158768"/>
                  </a:lnTo>
                  <a:lnTo>
                    <a:pt x="48554" y="337453"/>
                  </a:lnTo>
                  <a:lnTo>
                    <a:pt x="2098" y="575784"/>
                  </a:lnTo>
                  <a:lnTo>
                    <a:pt x="0" y="598538"/>
                  </a:lnTo>
                  <a:lnTo>
                    <a:pt x="2708" y="620958"/>
                  </a:lnTo>
                  <a:lnTo>
                    <a:pt x="10037" y="642299"/>
                  </a:lnTo>
                  <a:lnTo>
                    <a:pt x="21804" y="661813"/>
                  </a:lnTo>
                  <a:lnTo>
                    <a:pt x="281482" y="1255093"/>
                  </a:lnTo>
                  <a:lnTo>
                    <a:pt x="445027" y="1171976"/>
                  </a:lnTo>
                  <a:lnTo>
                    <a:pt x="224070" y="592129"/>
                  </a:lnTo>
                  <a:lnTo>
                    <a:pt x="340904" y="97160"/>
                  </a:lnTo>
                  <a:lnTo>
                    <a:pt x="214622" y="28256"/>
                  </a:lnTo>
                  <a:lnTo>
                    <a:pt x="148159" y="0"/>
                  </a:lnTo>
                  <a:close/>
                </a:path>
              </a:pathLst>
            </a:custGeom>
            <a:solidFill>
              <a:srgbClr val="F5F0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1578001" y="942379"/>
              <a:ext cx="423545" cy="529590"/>
            </a:xfrm>
            <a:custGeom>
              <a:avLst/>
              <a:gdLst/>
              <a:ahLst/>
              <a:cxnLst/>
              <a:rect l="l" t="t" r="r" b="b"/>
              <a:pathLst>
                <a:path w="423545" h="529590">
                  <a:moveTo>
                    <a:pt x="266580" y="0"/>
                  </a:moveTo>
                  <a:lnTo>
                    <a:pt x="196778" y="0"/>
                  </a:lnTo>
                  <a:lnTo>
                    <a:pt x="171846" y="6021"/>
                  </a:lnTo>
                  <a:lnTo>
                    <a:pt x="113715" y="30252"/>
                  </a:lnTo>
                  <a:lnTo>
                    <a:pt x="55973" y="74726"/>
                  </a:lnTo>
                  <a:lnTo>
                    <a:pt x="31806" y="104300"/>
                  </a:lnTo>
                  <a:lnTo>
                    <a:pt x="13206" y="138631"/>
                  </a:lnTo>
                  <a:lnTo>
                    <a:pt x="1996" y="177617"/>
                  </a:lnTo>
                  <a:lnTo>
                    <a:pt x="0" y="221158"/>
                  </a:lnTo>
                  <a:lnTo>
                    <a:pt x="9040" y="269152"/>
                  </a:lnTo>
                  <a:lnTo>
                    <a:pt x="30939" y="321499"/>
                  </a:lnTo>
                  <a:lnTo>
                    <a:pt x="46438" y="351749"/>
                  </a:lnTo>
                  <a:lnTo>
                    <a:pt x="76260" y="412365"/>
                  </a:lnTo>
                  <a:lnTo>
                    <a:pt x="88037" y="434762"/>
                  </a:lnTo>
                  <a:lnTo>
                    <a:pt x="88215" y="432532"/>
                  </a:lnTo>
                  <a:lnTo>
                    <a:pt x="88016" y="428029"/>
                  </a:lnTo>
                  <a:lnTo>
                    <a:pt x="109073" y="296484"/>
                  </a:lnTo>
                  <a:lnTo>
                    <a:pt x="162276" y="281458"/>
                  </a:lnTo>
                  <a:lnTo>
                    <a:pt x="158307" y="358189"/>
                  </a:lnTo>
                  <a:lnTo>
                    <a:pt x="161934" y="397815"/>
                  </a:lnTo>
                  <a:lnTo>
                    <a:pt x="176146" y="434398"/>
                  </a:lnTo>
                  <a:lnTo>
                    <a:pt x="199508" y="466603"/>
                  </a:lnTo>
                  <a:lnTo>
                    <a:pt x="230588" y="493095"/>
                  </a:lnTo>
                  <a:lnTo>
                    <a:pt x="271219" y="514681"/>
                  </a:lnTo>
                  <a:lnTo>
                    <a:pt x="320386" y="528445"/>
                  </a:lnTo>
                  <a:lnTo>
                    <a:pt x="339317" y="529471"/>
                  </a:lnTo>
                  <a:lnTo>
                    <a:pt x="352202" y="528445"/>
                  </a:lnTo>
                  <a:lnTo>
                    <a:pt x="391064" y="511252"/>
                  </a:lnTo>
                  <a:lnTo>
                    <a:pt x="397944" y="503053"/>
                  </a:lnTo>
                  <a:lnTo>
                    <a:pt x="406453" y="492980"/>
                  </a:lnTo>
                  <a:lnTo>
                    <a:pt x="413451" y="481678"/>
                  </a:lnTo>
                  <a:lnTo>
                    <a:pt x="418729" y="469256"/>
                  </a:lnTo>
                  <a:lnTo>
                    <a:pt x="422079" y="455819"/>
                  </a:lnTo>
                  <a:lnTo>
                    <a:pt x="423231" y="438965"/>
                  </a:lnTo>
                  <a:lnTo>
                    <a:pt x="421197" y="422697"/>
                  </a:lnTo>
                  <a:lnTo>
                    <a:pt x="416269" y="407337"/>
                  </a:lnTo>
                  <a:lnTo>
                    <a:pt x="408739" y="393203"/>
                  </a:lnTo>
                  <a:lnTo>
                    <a:pt x="407964" y="354932"/>
                  </a:lnTo>
                  <a:lnTo>
                    <a:pt x="281078" y="345404"/>
                  </a:lnTo>
                  <a:lnTo>
                    <a:pt x="226509" y="325904"/>
                  </a:lnTo>
                  <a:lnTo>
                    <a:pt x="197353" y="282892"/>
                  </a:lnTo>
                  <a:lnTo>
                    <a:pt x="192924" y="230695"/>
                  </a:lnTo>
                  <a:lnTo>
                    <a:pt x="190034" y="220942"/>
                  </a:lnTo>
                  <a:lnTo>
                    <a:pt x="186585" y="211960"/>
                  </a:lnTo>
                  <a:lnTo>
                    <a:pt x="182612" y="203752"/>
                  </a:lnTo>
                  <a:lnTo>
                    <a:pt x="178149" y="196319"/>
                  </a:lnTo>
                  <a:lnTo>
                    <a:pt x="174281" y="176346"/>
                  </a:lnTo>
                  <a:lnTo>
                    <a:pt x="179962" y="113811"/>
                  </a:lnTo>
                  <a:lnTo>
                    <a:pt x="199316" y="80626"/>
                  </a:lnTo>
                  <a:lnTo>
                    <a:pt x="236215" y="52414"/>
                  </a:lnTo>
                  <a:lnTo>
                    <a:pt x="295560" y="33863"/>
                  </a:lnTo>
                  <a:lnTo>
                    <a:pt x="274149" y="4762"/>
                  </a:lnTo>
                  <a:lnTo>
                    <a:pt x="266580" y="0"/>
                  </a:lnTo>
                  <a:close/>
                </a:path>
              </a:pathLst>
            </a:custGeom>
            <a:solidFill>
              <a:srgbClr val="E7E8E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652925" y="1166875"/>
              <a:ext cx="93599" cy="104578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2261174" y="3008812"/>
              <a:ext cx="1837689" cy="1671320"/>
            </a:xfrm>
            <a:custGeom>
              <a:avLst/>
              <a:gdLst/>
              <a:ahLst/>
              <a:cxnLst/>
              <a:rect l="l" t="t" r="r" b="b"/>
              <a:pathLst>
                <a:path w="1837690" h="1671320">
                  <a:moveTo>
                    <a:pt x="1545104" y="0"/>
                  </a:moveTo>
                  <a:lnTo>
                    <a:pt x="1480132" y="0"/>
                  </a:lnTo>
                  <a:lnTo>
                    <a:pt x="1398187" y="18229"/>
                  </a:lnTo>
                  <a:lnTo>
                    <a:pt x="1381812" y="17194"/>
                  </a:lnTo>
                  <a:lnTo>
                    <a:pt x="1366074" y="14554"/>
                  </a:lnTo>
                  <a:lnTo>
                    <a:pt x="1350048" y="13556"/>
                  </a:lnTo>
                  <a:lnTo>
                    <a:pt x="1332807" y="17444"/>
                  </a:lnTo>
                  <a:lnTo>
                    <a:pt x="1274457" y="71708"/>
                  </a:lnTo>
                  <a:lnTo>
                    <a:pt x="1236344" y="109919"/>
                  </a:lnTo>
                  <a:lnTo>
                    <a:pt x="1204586" y="168808"/>
                  </a:lnTo>
                  <a:lnTo>
                    <a:pt x="1222821" y="195789"/>
                  </a:lnTo>
                  <a:lnTo>
                    <a:pt x="1254571" y="218836"/>
                  </a:lnTo>
                  <a:lnTo>
                    <a:pt x="1284076" y="243563"/>
                  </a:lnTo>
                  <a:lnTo>
                    <a:pt x="1261927" y="291043"/>
                  </a:lnTo>
                  <a:lnTo>
                    <a:pt x="1243260" y="344632"/>
                  </a:lnTo>
                  <a:lnTo>
                    <a:pt x="1224208" y="397402"/>
                  </a:lnTo>
                  <a:lnTo>
                    <a:pt x="1200905" y="442426"/>
                  </a:lnTo>
                  <a:lnTo>
                    <a:pt x="1164273" y="481008"/>
                  </a:lnTo>
                  <a:lnTo>
                    <a:pt x="1127138" y="517157"/>
                  </a:lnTo>
                  <a:lnTo>
                    <a:pt x="1104517" y="524563"/>
                  </a:lnTo>
                  <a:lnTo>
                    <a:pt x="1091927" y="528361"/>
                  </a:lnTo>
                  <a:lnTo>
                    <a:pt x="1079454" y="534444"/>
                  </a:lnTo>
                  <a:lnTo>
                    <a:pt x="1069312" y="542595"/>
                  </a:lnTo>
                  <a:lnTo>
                    <a:pt x="1060357" y="551797"/>
                  </a:lnTo>
                  <a:lnTo>
                    <a:pt x="1050911" y="560845"/>
                  </a:lnTo>
                  <a:lnTo>
                    <a:pt x="1001710" y="582783"/>
                  </a:lnTo>
                  <a:lnTo>
                    <a:pt x="957522" y="592348"/>
                  </a:lnTo>
                  <a:lnTo>
                    <a:pt x="908188" y="598132"/>
                  </a:lnTo>
                  <a:lnTo>
                    <a:pt x="855163" y="601037"/>
                  </a:lnTo>
                  <a:lnTo>
                    <a:pt x="799901" y="601965"/>
                  </a:lnTo>
                  <a:lnTo>
                    <a:pt x="688480" y="601497"/>
                  </a:lnTo>
                  <a:lnTo>
                    <a:pt x="635231" y="601903"/>
                  </a:lnTo>
                  <a:lnTo>
                    <a:pt x="585561" y="603939"/>
                  </a:lnTo>
                  <a:lnTo>
                    <a:pt x="540925" y="608505"/>
                  </a:lnTo>
                  <a:lnTo>
                    <a:pt x="503666" y="616503"/>
                  </a:lnTo>
                  <a:lnTo>
                    <a:pt x="472109" y="624827"/>
                  </a:lnTo>
                  <a:lnTo>
                    <a:pt x="439671" y="628673"/>
                  </a:lnTo>
                  <a:lnTo>
                    <a:pt x="399767" y="623237"/>
                  </a:lnTo>
                  <a:lnTo>
                    <a:pt x="355759" y="606186"/>
                  </a:lnTo>
                  <a:lnTo>
                    <a:pt x="310541" y="579034"/>
                  </a:lnTo>
                  <a:lnTo>
                    <a:pt x="267081" y="545384"/>
                  </a:lnTo>
                  <a:lnTo>
                    <a:pt x="228349" y="508839"/>
                  </a:lnTo>
                  <a:lnTo>
                    <a:pt x="197313" y="473001"/>
                  </a:lnTo>
                  <a:lnTo>
                    <a:pt x="173425" y="437452"/>
                  </a:lnTo>
                  <a:lnTo>
                    <a:pt x="151670" y="400991"/>
                  </a:lnTo>
                  <a:lnTo>
                    <a:pt x="128251" y="365848"/>
                  </a:lnTo>
                  <a:lnTo>
                    <a:pt x="99368" y="334251"/>
                  </a:lnTo>
                  <a:lnTo>
                    <a:pt x="79947" y="318937"/>
                  </a:lnTo>
                  <a:lnTo>
                    <a:pt x="48007" y="297455"/>
                  </a:lnTo>
                  <a:lnTo>
                    <a:pt x="16906" y="283408"/>
                  </a:lnTo>
                  <a:lnTo>
                    <a:pt x="0" y="290399"/>
                  </a:lnTo>
                  <a:lnTo>
                    <a:pt x="7136" y="312341"/>
                  </a:lnTo>
                  <a:lnTo>
                    <a:pt x="26949" y="348391"/>
                  </a:lnTo>
                  <a:lnTo>
                    <a:pt x="49295" y="385687"/>
                  </a:lnTo>
                  <a:lnTo>
                    <a:pt x="64029" y="411369"/>
                  </a:lnTo>
                  <a:lnTo>
                    <a:pt x="84289" y="457859"/>
                  </a:lnTo>
                  <a:lnTo>
                    <a:pt x="103332" y="505150"/>
                  </a:lnTo>
                  <a:lnTo>
                    <a:pt x="124371" y="551412"/>
                  </a:lnTo>
                  <a:lnTo>
                    <a:pt x="150617" y="594815"/>
                  </a:lnTo>
                  <a:lnTo>
                    <a:pt x="185282" y="633530"/>
                  </a:lnTo>
                  <a:lnTo>
                    <a:pt x="212476" y="654344"/>
                  </a:lnTo>
                  <a:lnTo>
                    <a:pt x="249941" y="681869"/>
                  </a:lnTo>
                  <a:lnTo>
                    <a:pt x="284062" y="710752"/>
                  </a:lnTo>
                  <a:lnTo>
                    <a:pt x="301226" y="735642"/>
                  </a:lnTo>
                  <a:lnTo>
                    <a:pt x="300907" y="776756"/>
                  </a:lnTo>
                  <a:lnTo>
                    <a:pt x="289108" y="820057"/>
                  </a:lnTo>
                  <a:lnTo>
                    <a:pt x="272634" y="862570"/>
                  </a:lnTo>
                  <a:lnTo>
                    <a:pt x="258285" y="901323"/>
                  </a:lnTo>
                  <a:lnTo>
                    <a:pt x="245635" y="944838"/>
                  </a:lnTo>
                  <a:lnTo>
                    <a:pt x="232784" y="993094"/>
                  </a:lnTo>
                  <a:lnTo>
                    <a:pt x="220815" y="1041606"/>
                  </a:lnTo>
                  <a:lnTo>
                    <a:pt x="210810" y="1085893"/>
                  </a:lnTo>
                  <a:lnTo>
                    <a:pt x="203187" y="1139711"/>
                  </a:lnTo>
                  <a:lnTo>
                    <a:pt x="198508" y="1191195"/>
                  </a:lnTo>
                  <a:lnTo>
                    <a:pt x="188766" y="1241464"/>
                  </a:lnTo>
                  <a:lnTo>
                    <a:pt x="165953" y="1291636"/>
                  </a:lnTo>
                  <a:lnTo>
                    <a:pt x="154076" y="1306667"/>
                  </a:lnTo>
                  <a:lnTo>
                    <a:pt x="138418" y="1323886"/>
                  </a:lnTo>
                  <a:lnTo>
                    <a:pt x="124218" y="1340516"/>
                  </a:lnTo>
                  <a:lnTo>
                    <a:pt x="116718" y="1353780"/>
                  </a:lnTo>
                  <a:lnTo>
                    <a:pt x="112595" y="1395706"/>
                  </a:lnTo>
                  <a:lnTo>
                    <a:pt x="112881" y="1450192"/>
                  </a:lnTo>
                  <a:lnTo>
                    <a:pt x="114887" y="1506165"/>
                  </a:lnTo>
                  <a:lnTo>
                    <a:pt x="115923" y="1552549"/>
                  </a:lnTo>
                  <a:lnTo>
                    <a:pt x="114991" y="1562649"/>
                  </a:lnTo>
                  <a:lnTo>
                    <a:pt x="111354" y="1583026"/>
                  </a:lnTo>
                  <a:lnTo>
                    <a:pt x="110781" y="1594139"/>
                  </a:lnTo>
                  <a:lnTo>
                    <a:pt x="122838" y="1643416"/>
                  </a:lnTo>
                  <a:lnTo>
                    <a:pt x="197851" y="1666726"/>
                  </a:lnTo>
                  <a:lnTo>
                    <a:pt x="240945" y="1667071"/>
                  </a:lnTo>
                  <a:lnTo>
                    <a:pt x="269112" y="1663970"/>
                  </a:lnTo>
                  <a:lnTo>
                    <a:pt x="285039" y="1647361"/>
                  </a:lnTo>
                  <a:lnTo>
                    <a:pt x="279291" y="1622160"/>
                  </a:lnTo>
                  <a:lnTo>
                    <a:pt x="261710" y="1597806"/>
                  </a:lnTo>
                  <a:lnTo>
                    <a:pt x="242139" y="1583742"/>
                  </a:lnTo>
                  <a:lnTo>
                    <a:pt x="233133" y="1582291"/>
                  </a:lnTo>
                  <a:lnTo>
                    <a:pt x="225863" y="1582317"/>
                  </a:lnTo>
                  <a:lnTo>
                    <a:pt x="219232" y="1580109"/>
                  </a:lnTo>
                  <a:lnTo>
                    <a:pt x="212140" y="1571962"/>
                  </a:lnTo>
                  <a:lnTo>
                    <a:pt x="204774" y="1550577"/>
                  </a:lnTo>
                  <a:lnTo>
                    <a:pt x="203285" y="1524481"/>
                  </a:lnTo>
                  <a:lnTo>
                    <a:pt x="205674" y="1497848"/>
                  </a:lnTo>
                  <a:lnTo>
                    <a:pt x="228280" y="1425163"/>
                  </a:lnTo>
                  <a:lnTo>
                    <a:pt x="256803" y="1380754"/>
                  </a:lnTo>
                  <a:lnTo>
                    <a:pt x="292030" y="1340402"/>
                  </a:lnTo>
                  <a:lnTo>
                    <a:pt x="330482" y="1302882"/>
                  </a:lnTo>
                  <a:lnTo>
                    <a:pt x="368679" y="1266966"/>
                  </a:lnTo>
                  <a:lnTo>
                    <a:pt x="375349" y="1270254"/>
                  </a:lnTo>
                  <a:lnTo>
                    <a:pt x="367768" y="1278317"/>
                  </a:lnTo>
                  <a:lnTo>
                    <a:pt x="365664" y="1282505"/>
                  </a:lnTo>
                  <a:lnTo>
                    <a:pt x="350739" y="1307418"/>
                  </a:lnTo>
                  <a:lnTo>
                    <a:pt x="334446" y="1331065"/>
                  </a:lnTo>
                  <a:lnTo>
                    <a:pt x="319907" y="1354958"/>
                  </a:lnTo>
                  <a:lnTo>
                    <a:pt x="310241" y="1380607"/>
                  </a:lnTo>
                  <a:lnTo>
                    <a:pt x="323040" y="1434657"/>
                  </a:lnTo>
                  <a:lnTo>
                    <a:pt x="332459" y="1490632"/>
                  </a:lnTo>
                  <a:lnTo>
                    <a:pt x="342457" y="1546147"/>
                  </a:lnTo>
                  <a:lnTo>
                    <a:pt x="356994" y="1598820"/>
                  </a:lnTo>
                  <a:lnTo>
                    <a:pt x="375059" y="1638176"/>
                  </a:lnTo>
                  <a:lnTo>
                    <a:pt x="414908" y="1652284"/>
                  </a:lnTo>
                  <a:lnTo>
                    <a:pt x="451683" y="1653972"/>
                  </a:lnTo>
                  <a:lnTo>
                    <a:pt x="491994" y="1649876"/>
                  </a:lnTo>
                  <a:lnTo>
                    <a:pt x="516416" y="1633607"/>
                  </a:lnTo>
                  <a:lnTo>
                    <a:pt x="505523" y="1598778"/>
                  </a:lnTo>
                  <a:lnTo>
                    <a:pt x="483296" y="1580054"/>
                  </a:lnTo>
                  <a:lnTo>
                    <a:pt x="462273" y="1573980"/>
                  </a:lnTo>
                  <a:lnTo>
                    <a:pt x="444251" y="1567612"/>
                  </a:lnTo>
                  <a:lnTo>
                    <a:pt x="431023" y="1548005"/>
                  </a:lnTo>
                  <a:lnTo>
                    <a:pt x="422703" y="1497876"/>
                  </a:lnTo>
                  <a:lnTo>
                    <a:pt x="427933" y="1444918"/>
                  </a:lnTo>
                  <a:lnTo>
                    <a:pt x="444736" y="1394219"/>
                  </a:lnTo>
                  <a:lnTo>
                    <a:pt x="471137" y="1350869"/>
                  </a:lnTo>
                  <a:lnTo>
                    <a:pt x="509411" y="1313452"/>
                  </a:lnTo>
                  <a:lnTo>
                    <a:pt x="530207" y="1295363"/>
                  </a:lnTo>
                  <a:lnTo>
                    <a:pt x="549711" y="1276285"/>
                  </a:lnTo>
                  <a:lnTo>
                    <a:pt x="577197" y="1243416"/>
                  </a:lnTo>
                  <a:lnTo>
                    <a:pt x="600909" y="1208705"/>
                  </a:lnTo>
                  <a:lnTo>
                    <a:pt x="621003" y="1171753"/>
                  </a:lnTo>
                  <a:lnTo>
                    <a:pt x="637635" y="1132164"/>
                  </a:lnTo>
                  <a:lnTo>
                    <a:pt x="656082" y="1064979"/>
                  </a:lnTo>
                  <a:lnTo>
                    <a:pt x="672968" y="1039441"/>
                  </a:lnTo>
                  <a:lnTo>
                    <a:pt x="707685" y="1021235"/>
                  </a:lnTo>
                  <a:lnTo>
                    <a:pt x="755829" y="1012339"/>
                  </a:lnTo>
                  <a:lnTo>
                    <a:pt x="799149" y="1014434"/>
                  </a:lnTo>
                  <a:lnTo>
                    <a:pt x="838639" y="1024864"/>
                  </a:lnTo>
                  <a:lnTo>
                    <a:pt x="875294" y="1040974"/>
                  </a:lnTo>
                  <a:lnTo>
                    <a:pt x="910108" y="1060110"/>
                  </a:lnTo>
                  <a:lnTo>
                    <a:pt x="944077" y="1079616"/>
                  </a:lnTo>
                  <a:lnTo>
                    <a:pt x="978195" y="1096836"/>
                  </a:lnTo>
                  <a:lnTo>
                    <a:pt x="1013457" y="1109115"/>
                  </a:lnTo>
                  <a:lnTo>
                    <a:pt x="1050858" y="1113798"/>
                  </a:lnTo>
                  <a:lnTo>
                    <a:pt x="1118154" y="1113798"/>
                  </a:lnTo>
                  <a:lnTo>
                    <a:pt x="1118269" y="1399318"/>
                  </a:lnTo>
                  <a:lnTo>
                    <a:pt x="1105640" y="1432910"/>
                  </a:lnTo>
                  <a:lnTo>
                    <a:pt x="1108697" y="1459226"/>
                  </a:lnTo>
                  <a:lnTo>
                    <a:pt x="1120320" y="1484237"/>
                  </a:lnTo>
                  <a:lnTo>
                    <a:pt x="1133389" y="1513912"/>
                  </a:lnTo>
                  <a:lnTo>
                    <a:pt x="1143099" y="1555767"/>
                  </a:lnTo>
                  <a:lnTo>
                    <a:pt x="1151163" y="1599751"/>
                  </a:lnTo>
                  <a:lnTo>
                    <a:pt x="1165094" y="1640009"/>
                  </a:lnTo>
                  <a:lnTo>
                    <a:pt x="1192403" y="1670692"/>
                  </a:lnTo>
                  <a:lnTo>
                    <a:pt x="1257375" y="1670692"/>
                  </a:lnTo>
                  <a:lnTo>
                    <a:pt x="1277306" y="1665764"/>
                  </a:lnTo>
                  <a:lnTo>
                    <a:pt x="1301430" y="1666114"/>
                  </a:lnTo>
                  <a:lnTo>
                    <a:pt x="1324491" y="1664779"/>
                  </a:lnTo>
                  <a:lnTo>
                    <a:pt x="1341236" y="1654797"/>
                  </a:lnTo>
                  <a:lnTo>
                    <a:pt x="1345848" y="1639081"/>
                  </a:lnTo>
                  <a:lnTo>
                    <a:pt x="1341274" y="1621010"/>
                  </a:lnTo>
                  <a:lnTo>
                    <a:pt x="1310829" y="1586085"/>
                  </a:lnTo>
                  <a:lnTo>
                    <a:pt x="1293790" y="1582579"/>
                  </a:lnTo>
                  <a:lnTo>
                    <a:pt x="1285416" y="1580004"/>
                  </a:lnTo>
                  <a:lnTo>
                    <a:pt x="1266112" y="1556440"/>
                  </a:lnTo>
                  <a:lnTo>
                    <a:pt x="1248282" y="1514172"/>
                  </a:lnTo>
                  <a:lnTo>
                    <a:pt x="1235032" y="1468854"/>
                  </a:lnTo>
                  <a:lnTo>
                    <a:pt x="1229470" y="1436144"/>
                  </a:lnTo>
                  <a:lnTo>
                    <a:pt x="1231481" y="1390376"/>
                  </a:lnTo>
                  <a:lnTo>
                    <a:pt x="1238512" y="1332608"/>
                  </a:lnTo>
                  <a:lnTo>
                    <a:pt x="1248403" y="1270509"/>
                  </a:lnTo>
                  <a:lnTo>
                    <a:pt x="1258995" y="1211749"/>
                  </a:lnTo>
                  <a:lnTo>
                    <a:pt x="1268128" y="1163995"/>
                  </a:lnTo>
                  <a:lnTo>
                    <a:pt x="1271493" y="1145089"/>
                  </a:lnTo>
                  <a:lnTo>
                    <a:pt x="1278304" y="1117723"/>
                  </a:lnTo>
                  <a:lnTo>
                    <a:pt x="1288722" y="1099426"/>
                  </a:lnTo>
                  <a:lnTo>
                    <a:pt x="1302913" y="1107725"/>
                  </a:lnTo>
                  <a:lnTo>
                    <a:pt x="1311960" y="1150106"/>
                  </a:lnTo>
                  <a:lnTo>
                    <a:pt x="1315467" y="1209635"/>
                  </a:lnTo>
                  <a:lnTo>
                    <a:pt x="1316034" y="1262087"/>
                  </a:lnTo>
                  <a:lnTo>
                    <a:pt x="1315197" y="1314640"/>
                  </a:lnTo>
                  <a:lnTo>
                    <a:pt x="1313216" y="1362230"/>
                  </a:lnTo>
                  <a:lnTo>
                    <a:pt x="1311293" y="1376289"/>
                  </a:lnTo>
                  <a:lnTo>
                    <a:pt x="1304947" y="1404178"/>
                  </a:lnTo>
                  <a:lnTo>
                    <a:pt x="1303436" y="1417789"/>
                  </a:lnTo>
                  <a:lnTo>
                    <a:pt x="1307964" y="1440899"/>
                  </a:lnTo>
                  <a:lnTo>
                    <a:pt x="1319650" y="1460718"/>
                  </a:lnTo>
                  <a:lnTo>
                    <a:pt x="1334376" y="1479334"/>
                  </a:lnTo>
                  <a:lnTo>
                    <a:pt x="1348021" y="1498833"/>
                  </a:lnTo>
                  <a:lnTo>
                    <a:pt x="1362205" y="1532108"/>
                  </a:lnTo>
                  <a:lnTo>
                    <a:pt x="1377921" y="1576861"/>
                  </a:lnTo>
                  <a:lnTo>
                    <a:pt x="1393691" y="1618644"/>
                  </a:lnTo>
                  <a:lnTo>
                    <a:pt x="1408040" y="1643007"/>
                  </a:lnTo>
                  <a:lnTo>
                    <a:pt x="1431109" y="1650907"/>
                  </a:lnTo>
                  <a:lnTo>
                    <a:pt x="1465608" y="1652841"/>
                  </a:lnTo>
                  <a:lnTo>
                    <a:pt x="1500993" y="1650442"/>
                  </a:lnTo>
                  <a:lnTo>
                    <a:pt x="1526717" y="1645342"/>
                  </a:lnTo>
                  <a:lnTo>
                    <a:pt x="1544734" y="1628790"/>
                  </a:lnTo>
                  <a:lnTo>
                    <a:pt x="1541958" y="1605342"/>
                  </a:lnTo>
                  <a:lnTo>
                    <a:pt x="1526208" y="1582693"/>
                  </a:lnTo>
                  <a:lnTo>
                    <a:pt x="1505304" y="1568538"/>
                  </a:lnTo>
                  <a:lnTo>
                    <a:pt x="1497030" y="1567169"/>
                  </a:lnTo>
                  <a:lnTo>
                    <a:pt x="1487643" y="1566949"/>
                  </a:lnTo>
                  <a:lnTo>
                    <a:pt x="1478762" y="1566097"/>
                  </a:lnTo>
                  <a:lnTo>
                    <a:pt x="1446450" y="1508522"/>
                  </a:lnTo>
                  <a:lnTo>
                    <a:pt x="1426532" y="1448165"/>
                  </a:lnTo>
                  <a:lnTo>
                    <a:pt x="1422419" y="1406411"/>
                  </a:lnTo>
                  <a:lnTo>
                    <a:pt x="1424399" y="1357427"/>
                  </a:lnTo>
                  <a:lnTo>
                    <a:pt x="1431075" y="1304056"/>
                  </a:lnTo>
                  <a:lnTo>
                    <a:pt x="1441050" y="1249137"/>
                  </a:lnTo>
                  <a:lnTo>
                    <a:pt x="1452927" y="1195512"/>
                  </a:lnTo>
                  <a:lnTo>
                    <a:pt x="1465310" y="1146021"/>
                  </a:lnTo>
                  <a:lnTo>
                    <a:pt x="1476803" y="1103505"/>
                  </a:lnTo>
                  <a:lnTo>
                    <a:pt x="1490862" y="1058281"/>
                  </a:lnTo>
                  <a:lnTo>
                    <a:pt x="1507492" y="1011699"/>
                  </a:lnTo>
                  <a:lnTo>
                    <a:pt x="1543494" y="915779"/>
                  </a:lnTo>
                  <a:lnTo>
                    <a:pt x="1560379" y="867099"/>
                  </a:lnTo>
                  <a:lnTo>
                    <a:pt x="1574862" y="818380"/>
                  </a:lnTo>
                  <a:lnTo>
                    <a:pt x="1585700" y="769950"/>
                  </a:lnTo>
                  <a:lnTo>
                    <a:pt x="1591651" y="722139"/>
                  </a:lnTo>
                  <a:lnTo>
                    <a:pt x="1591469" y="675277"/>
                  </a:lnTo>
                  <a:lnTo>
                    <a:pt x="1587880" y="640233"/>
                  </a:lnTo>
                  <a:lnTo>
                    <a:pt x="1585333" y="610982"/>
                  </a:lnTo>
                  <a:lnTo>
                    <a:pt x="1586643" y="581003"/>
                  </a:lnTo>
                  <a:lnTo>
                    <a:pt x="1594621" y="543774"/>
                  </a:lnTo>
                  <a:lnTo>
                    <a:pt x="1600870" y="531132"/>
                  </a:lnTo>
                  <a:lnTo>
                    <a:pt x="1618606" y="507875"/>
                  </a:lnTo>
                  <a:lnTo>
                    <a:pt x="1623165" y="497942"/>
                  </a:lnTo>
                  <a:lnTo>
                    <a:pt x="1622442" y="486269"/>
                  </a:lnTo>
                  <a:lnTo>
                    <a:pt x="1619622" y="472268"/>
                  </a:lnTo>
                  <a:lnTo>
                    <a:pt x="1618225" y="457968"/>
                  </a:lnTo>
                  <a:lnTo>
                    <a:pt x="1621772" y="445400"/>
                  </a:lnTo>
                  <a:lnTo>
                    <a:pt x="1624002" y="441997"/>
                  </a:lnTo>
                  <a:lnTo>
                    <a:pt x="1632955" y="442112"/>
                  </a:lnTo>
                  <a:lnTo>
                    <a:pt x="1633688" y="437955"/>
                  </a:lnTo>
                  <a:lnTo>
                    <a:pt x="1631893" y="428072"/>
                  </a:lnTo>
                  <a:lnTo>
                    <a:pt x="1626282" y="416457"/>
                  </a:lnTo>
                  <a:lnTo>
                    <a:pt x="1621257" y="403536"/>
                  </a:lnTo>
                  <a:lnTo>
                    <a:pt x="1660377" y="354090"/>
                  </a:lnTo>
                  <a:lnTo>
                    <a:pt x="1710241" y="329885"/>
                  </a:lnTo>
                  <a:lnTo>
                    <a:pt x="1750599" y="326689"/>
                  </a:lnTo>
                  <a:lnTo>
                    <a:pt x="1767365" y="319469"/>
                  </a:lnTo>
                  <a:lnTo>
                    <a:pt x="1799945" y="269859"/>
                  </a:lnTo>
                  <a:lnTo>
                    <a:pt x="1821044" y="220657"/>
                  </a:lnTo>
                  <a:lnTo>
                    <a:pt x="1825016" y="200543"/>
                  </a:lnTo>
                  <a:lnTo>
                    <a:pt x="1829653" y="180751"/>
                  </a:lnTo>
                  <a:lnTo>
                    <a:pt x="1837472" y="162424"/>
                  </a:lnTo>
                  <a:lnTo>
                    <a:pt x="1837472" y="125305"/>
                  </a:lnTo>
                  <a:lnTo>
                    <a:pt x="1833221" y="116718"/>
                  </a:lnTo>
                  <a:lnTo>
                    <a:pt x="1827787" y="115671"/>
                  </a:lnTo>
                  <a:lnTo>
                    <a:pt x="1819305" y="113525"/>
                  </a:lnTo>
                  <a:lnTo>
                    <a:pt x="1782038" y="108339"/>
                  </a:lnTo>
                  <a:lnTo>
                    <a:pt x="1734553" y="103740"/>
                  </a:lnTo>
                  <a:lnTo>
                    <a:pt x="1690560" y="95293"/>
                  </a:lnTo>
                  <a:lnTo>
                    <a:pt x="1663771" y="78563"/>
                  </a:lnTo>
                  <a:lnTo>
                    <a:pt x="1659474" y="68200"/>
                  </a:lnTo>
                  <a:lnTo>
                    <a:pt x="1656225" y="56591"/>
                  </a:lnTo>
                  <a:lnTo>
                    <a:pt x="1651922" y="45713"/>
                  </a:lnTo>
                  <a:lnTo>
                    <a:pt x="1644463" y="37548"/>
                  </a:lnTo>
                  <a:lnTo>
                    <a:pt x="1635266" y="33880"/>
                  </a:lnTo>
                  <a:lnTo>
                    <a:pt x="1624637" y="32108"/>
                  </a:lnTo>
                  <a:lnTo>
                    <a:pt x="1613516" y="30698"/>
                  </a:lnTo>
                  <a:lnTo>
                    <a:pt x="1602841" y="28114"/>
                  </a:lnTo>
                  <a:lnTo>
                    <a:pt x="1588117" y="21953"/>
                  </a:lnTo>
                  <a:lnTo>
                    <a:pt x="1573654" y="14767"/>
                  </a:lnTo>
                  <a:lnTo>
                    <a:pt x="1559351" y="7227"/>
                  </a:lnTo>
                  <a:lnTo>
                    <a:pt x="1545104" y="0"/>
                  </a:lnTo>
                  <a:close/>
                </a:path>
              </a:pathLst>
            </a:custGeom>
            <a:solidFill>
              <a:srgbClr val="79493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1" name="object 6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62" name="object 62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FDC4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5"/>
              <a:t>Society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6492875" cy="36277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5775"/>
              </a:lnSpc>
              <a:spcBef>
                <a:spcPts val="95"/>
              </a:spcBef>
            </a:pPr>
            <a:r>
              <a:rPr dirty="0" sz="4950" spc="-75">
                <a:solidFill>
                  <a:srgbClr val="412468"/>
                </a:solidFill>
                <a:latin typeface="Arial Black"/>
                <a:cs typeface="Arial Black"/>
              </a:rPr>
              <a:t>More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than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65">
                <a:solidFill>
                  <a:srgbClr val="412468"/>
                </a:solidFill>
                <a:latin typeface="Arial Black"/>
                <a:cs typeface="Arial Black"/>
              </a:rPr>
              <a:t>a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">
                <a:solidFill>
                  <a:srgbClr val="412468"/>
                </a:solidFill>
                <a:latin typeface="Arial Black"/>
                <a:cs typeface="Arial Black"/>
              </a:rPr>
              <a:t>third</a:t>
            </a:r>
            <a:endParaRPr sz="4950">
              <a:latin typeface="Arial Black"/>
              <a:cs typeface="Arial Black"/>
            </a:endParaRPr>
          </a:p>
          <a:p>
            <a:pPr marL="12700" marR="5080">
              <a:lnSpc>
                <a:spcPts val="5610"/>
              </a:lnSpc>
              <a:spcBef>
                <a:spcPts val="250"/>
              </a:spcBef>
            </a:pPr>
            <a:r>
              <a:rPr dirty="0" sz="49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80">
                <a:solidFill>
                  <a:srgbClr val="412468"/>
                </a:solidFill>
                <a:latin typeface="Arial Black"/>
                <a:cs typeface="Arial Black"/>
              </a:rPr>
              <a:t>women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40">
                <a:solidFill>
                  <a:srgbClr val="412468"/>
                </a:solidFill>
                <a:latin typeface="Arial Black"/>
                <a:cs typeface="Arial Black"/>
              </a:rPr>
              <a:t>have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80">
                <a:solidFill>
                  <a:srgbClr val="412468"/>
                </a:solidFill>
                <a:latin typeface="Arial Black"/>
                <a:cs typeface="Arial Black"/>
              </a:rPr>
              <a:t>been </a:t>
            </a:r>
            <a:r>
              <a:rPr dirty="0" sz="4950" spc="-260">
                <a:solidFill>
                  <a:srgbClr val="412468"/>
                </a:solidFill>
                <a:latin typeface="Arial Black"/>
                <a:cs typeface="Arial Black"/>
              </a:rPr>
              <a:t>patronised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55">
                <a:solidFill>
                  <a:srgbClr val="412468"/>
                </a:solidFill>
                <a:latin typeface="Arial Black"/>
                <a:cs typeface="Arial Black"/>
              </a:rPr>
              <a:t>because </a:t>
            </a:r>
            <a:r>
              <a:rPr dirty="0" sz="49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20">
                <a:solidFill>
                  <a:srgbClr val="412468"/>
                </a:solidFill>
                <a:latin typeface="Arial Black"/>
                <a:cs typeface="Arial Black"/>
              </a:rPr>
              <a:t>their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60">
                <a:solidFill>
                  <a:srgbClr val="412468"/>
                </a:solidFill>
                <a:latin typeface="Arial Black"/>
                <a:cs typeface="Arial Black"/>
              </a:rPr>
              <a:t>age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80">
                <a:solidFill>
                  <a:srgbClr val="412468"/>
                </a:solidFill>
                <a:latin typeface="Arial Black"/>
                <a:cs typeface="Arial Black"/>
              </a:rPr>
              <a:t>since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turning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">
                <a:solidFill>
                  <a:srgbClr val="412468"/>
                </a:solidFill>
                <a:latin typeface="Arial Black"/>
                <a:cs typeface="Arial Black"/>
              </a:rPr>
              <a:t>50.</a:t>
            </a:r>
            <a:endParaRPr sz="49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740854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40">
                <a:solidFill>
                  <a:srgbClr val="412468"/>
                </a:solidFill>
                <a:latin typeface="Lucida Sans Unicode"/>
                <a:cs typeface="Lucida Sans Unicode"/>
              </a:rPr>
              <a:t>7.12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1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</a:t>
            </a:r>
            <a:r>
              <a:rPr dirty="0" sz="1300" spc="1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300" spc="-35">
                <a:solidFill>
                  <a:srgbClr val="412468"/>
                </a:solidFill>
                <a:latin typeface="Arial Black"/>
                <a:cs typeface="Arial Black"/>
              </a:rPr>
              <a:t>society-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854790" y="9460506"/>
            <a:ext cx="1332865" cy="382270"/>
            <a:chOff x="12854790" y="9460506"/>
            <a:chExt cx="1332865" cy="382270"/>
          </a:xfrm>
        </p:grpSpPr>
        <p:sp>
          <p:nvSpPr>
            <p:cNvPr id="5" name="object 5"/>
            <p:cNvSpPr/>
            <p:nvPr/>
          </p:nvSpPr>
          <p:spPr>
            <a:xfrm>
              <a:off x="13104451" y="9743384"/>
              <a:ext cx="1083310" cy="99695"/>
            </a:xfrm>
            <a:custGeom>
              <a:avLst/>
              <a:gdLst/>
              <a:ahLst/>
              <a:cxnLst/>
              <a:rect l="l" t="t" r="r" b="b"/>
              <a:pathLst>
                <a:path w="1083309" h="99695">
                  <a:moveTo>
                    <a:pt x="0" y="0"/>
                  </a:moveTo>
                  <a:lnTo>
                    <a:pt x="303" y="93620"/>
                  </a:lnTo>
                  <a:lnTo>
                    <a:pt x="5444" y="98824"/>
                  </a:lnTo>
                  <a:lnTo>
                    <a:pt x="1062124" y="99263"/>
                  </a:lnTo>
                  <a:lnTo>
                    <a:pt x="1070160" y="97648"/>
                  </a:lnTo>
                  <a:lnTo>
                    <a:pt x="1076701" y="93240"/>
                  </a:lnTo>
                  <a:lnTo>
                    <a:pt x="1081100" y="86700"/>
                  </a:lnTo>
                  <a:lnTo>
                    <a:pt x="1082710" y="78688"/>
                  </a:lnTo>
                  <a:lnTo>
                    <a:pt x="1082762" y="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186358" y="9460620"/>
              <a:ext cx="1001394" cy="283845"/>
            </a:xfrm>
            <a:custGeom>
              <a:avLst/>
              <a:gdLst/>
              <a:ahLst/>
              <a:cxnLst/>
              <a:rect l="l" t="t" r="r" b="b"/>
              <a:pathLst>
                <a:path w="1001394" h="283845">
                  <a:moveTo>
                    <a:pt x="380441" y="0"/>
                  </a:moveTo>
                  <a:lnTo>
                    <a:pt x="371640" y="2359"/>
                  </a:lnTo>
                  <a:lnTo>
                    <a:pt x="336435" y="26596"/>
                  </a:lnTo>
                  <a:lnTo>
                    <a:pt x="305361" y="44293"/>
                  </a:lnTo>
                  <a:lnTo>
                    <a:pt x="270954" y="58458"/>
                  </a:lnTo>
                  <a:lnTo>
                    <a:pt x="235437" y="65479"/>
                  </a:lnTo>
                  <a:lnTo>
                    <a:pt x="198712" y="66673"/>
                  </a:lnTo>
                  <a:lnTo>
                    <a:pt x="174421" y="63894"/>
                  </a:lnTo>
                  <a:lnTo>
                    <a:pt x="154178" y="56225"/>
                  </a:lnTo>
                  <a:lnTo>
                    <a:pt x="129598" y="42747"/>
                  </a:lnTo>
                  <a:lnTo>
                    <a:pt x="103354" y="34416"/>
                  </a:lnTo>
                  <a:lnTo>
                    <a:pt x="53733" y="49766"/>
                  </a:lnTo>
                  <a:lnTo>
                    <a:pt x="23578" y="108996"/>
                  </a:lnTo>
                  <a:lnTo>
                    <a:pt x="11587" y="156178"/>
                  </a:lnTo>
                  <a:lnTo>
                    <a:pt x="3186" y="213993"/>
                  </a:lnTo>
                  <a:lnTo>
                    <a:pt x="0" y="283221"/>
                  </a:lnTo>
                  <a:lnTo>
                    <a:pt x="1000870" y="283630"/>
                  </a:lnTo>
                  <a:lnTo>
                    <a:pt x="972866" y="225101"/>
                  </a:lnTo>
                  <a:lnTo>
                    <a:pt x="933482" y="194880"/>
                  </a:lnTo>
                  <a:lnTo>
                    <a:pt x="873282" y="171685"/>
                  </a:lnTo>
                  <a:lnTo>
                    <a:pt x="822078" y="157710"/>
                  </a:lnTo>
                  <a:lnTo>
                    <a:pt x="771461" y="141721"/>
                  </a:lnTo>
                  <a:lnTo>
                    <a:pt x="721302" y="124228"/>
                  </a:lnTo>
                  <a:lnTo>
                    <a:pt x="671470" y="105743"/>
                  </a:lnTo>
                  <a:lnTo>
                    <a:pt x="415463" y="7512"/>
                  </a:lnTo>
                  <a:lnTo>
                    <a:pt x="393377" y="1763"/>
                  </a:lnTo>
                  <a:lnTo>
                    <a:pt x="380441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2854790" y="9743680"/>
              <a:ext cx="1001394" cy="99060"/>
            </a:xfrm>
            <a:custGeom>
              <a:avLst/>
              <a:gdLst/>
              <a:ahLst/>
              <a:cxnLst/>
              <a:rect l="l" t="t" r="r" b="b"/>
              <a:pathLst>
                <a:path w="1001394" h="99059">
                  <a:moveTo>
                    <a:pt x="31" y="0"/>
                  </a:moveTo>
                  <a:lnTo>
                    <a:pt x="0" y="93347"/>
                  </a:lnTo>
                  <a:lnTo>
                    <a:pt x="4994" y="98373"/>
                  </a:lnTo>
                  <a:lnTo>
                    <a:pt x="980902" y="98824"/>
                  </a:lnTo>
                  <a:lnTo>
                    <a:pt x="988666" y="97250"/>
                  </a:lnTo>
                  <a:lnTo>
                    <a:pt x="995018" y="92964"/>
                  </a:lnTo>
                  <a:lnTo>
                    <a:pt x="999306" y="86618"/>
                  </a:lnTo>
                  <a:lnTo>
                    <a:pt x="1000880" y="78866"/>
                  </a:lnTo>
                  <a:lnTo>
                    <a:pt x="1000880" y="45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854825" y="9460506"/>
              <a:ext cx="1001394" cy="283845"/>
            </a:xfrm>
            <a:custGeom>
              <a:avLst/>
              <a:gdLst/>
              <a:ahLst/>
              <a:cxnLst/>
              <a:rect l="l" t="t" r="r" b="b"/>
              <a:pathLst>
                <a:path w="1001394" h="283845">
                  <a:moveTo>
                    <a:pt x="380468" y="0"/>
                  </a:moveTo>
                  <a:lnTo>
                    <a:pt x="371658" y="2349"/>
                  </a:lnTo>
                  <a:lnTo>
                    <a:pt x="336444" y="26559"/>
                  </a:lnTo>
                  <a:lnTo>
                    <a:pt x="305361" y="44257"/>
                  </a:lnTo>
                  <a:lnTo>
                    <a:pt x="270945" y="58427"/>
                  </a:lnTo>
                  <a:lnTo>
                    <a:pt x="235437" y="65452"/>
                  </a:lnTo>
                  <a:lnTo>
                    <a:pt x="198712" y="66641"/>
                  </a:lnTo>
                  <a:lnTo>
                    <a:pt x="174421" y="63851"/>
                  </a:lnTo>
                  <a:lnTo>
                    <a:pt x="154178" y="56171"/>
                  </a:lnTo>
                  <a:lnTo>
                    <a:pt x="129598" y="42688"/>
                  </a:lnTo>
                  <a:lnTo>
                    <a:pt x="103354" y="34366"/>
                  </a:lnTo>
                  <a:lnTo>
                    <a:pt x="53733" y="49735"/>
                  </a:lnTo>
                  <a:lnTo>
                    <a:pt x="23578" y="108955"/>
                  </a:lnTo>
                  <a:lnTo>
                    <a:pt x="11587" y="156139"/>
                  </a:lnTo>
                  <a:lnTo>
                    <a:pt x="3186" y="213961"/>
                  </a:lnTo>
                  <a:lnTo>
                    <a:pt x="0" y="283194"/>
                  </a:lnTo>
                  <a:lnTo>
                    <a:pt x="1000838" y="283602"/>
                  </a:lnTo>
                  <a:lnTo>
                    <a:pt x="972863" y="225062"/>
                  </a:lnTo>
                  <a:lnTo>
                    <a:pt x="933482" y="194839"/>
                  </a:lnTo>
                  <a:lnTo>
                    <a:pt x="873282" y="171658"/>
                  </a:lnTo>
                  <a:lnTo>
                    <a:pt x="822075" y="157680"/>
                  </a:lnTo>
                  <a:lnTo>
                    <a:pt x="771455" y="141684"/>
                  </a:lnTo>
                  <a:lnTo>
                    <a:pt x="721293" y="124187"/>
                  </a:lnTo>
                  <a:lnTo>
                    <a:pt x="671462" y="105703"/>
                  </a:lnTo>
                  <a:lnTo>
                    <a:pt x="415495" y="7516"/>
                  </a:lnTo>
                  <a:lnTo>
                    <a:pt x="393408" y="1767"/>
                  </a:lnTo>
                  <a:lnTo>
                    <a:pt x="380468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10617495" y="1105701"/>
            <a:ext cx="7209790" cy="8201659"/>
            <a:chOff x="10617495" y="1105701"/>
            <a:chExt cx="7209790" cy="8201659"/>
          </a:xfrm>
        </p:grpSpPr>
        <p:sp>
          <p:nvSpPr>
            <p:cNvPr id="10" name="object 10"/>
            <p:cNvSpPr/>
            <p:nvPr/>
          </p:nvSpPr>
          <p:spPr>
            <a:xfrm>
              <a:off x="10617495" y="1642126"/>
              <a:ext cx="5922645" cy="6664959"/>
            </a:xfrm>
            <a:custGeom>
              <a:avLst/>
              <a:gdLst/>
              <a:ahLst/>
              <a:cxnLst/>
              <a:rect l="l" t="t" r="r" b="b"/>
              <a:pathLst>
                <a:path w="5922644" h="6664959">
                  <a:moveTo>
                    <a:pt x="3332438" y="0"/>
                  </a:moveTo>
                  <a:lnTo>
                    <a:pt x="3281006" y="361"/>
                  </a:lnTo>
                  <a:lnTo>
                    <a:pt x="3229778" y="1445"/>
                  </a:lnTo>
                  <a:lnTo>
                    <a:pt x="3178758" y="3248"/>
                  </a:lnTo>
                  <a:lnTo>
                    <a:pt x="3127951" y="5770"/>
                  </a:lnTo>
                  <a:lnTo>
                    <a:pt x="3077360" y="9008"/>
                  </a:lnTo>
                  <a:lnTo>
                    <a:pt x="3026988" y="12961"/>
                  </a:lnTo>
                  <a:lnTo>
                    <a:pt x="2976841" y="17626"/>
                  </a:lnTo>
                  <a:lnTo>
                    <a:pt x="2926922" y="23002"/>
                  </a:lnTo>
                  <a:lnTo>
                    <a:pt x="2877234" y="29087"/>
                  </a:lnTo>
                  <a:lnTo>
                    <a:pt x="2827782" y="35879"/>
                  </a:lnTo>
                  <a:lnTo>
                    <a:pt x="2778570" y="43375"/>
                  </a:lnTo>
                  <a:lnTo>
                    <a:pt x="2729602" y="51575"/>
                  </a:lnTo>
                  <a:lnTo>
                    <a:pt x="2680881" y="60477"/>
                  </a:lnTo>
                  <a:lnTo>
                    <a:pt x="2632412" y="70077"/>
                  </a:lnTo>
                  <a:lnTo>
                    <a:pt x="2584198" y="80375"/>
                  </a:lnTo>
                  <a:lnTo>
                    <a:pt x="2536243" y="91369"/>
                  </a:lnTo>
                  <a:lnTo>
                    <a:pt x="2488552" y="103057"/>
                  </a:lnTo>
                  <a:lnTo>
                    <a:pt x="2441128" y="115436"/>
                  </a:lnTo>
                  <a:lnTo>
                    <a:pt x="2393975" y="128506"/>
                  </a:lnTo>
                  <a:lnTo>
                    <a:pt x="2347097" y="142263"/>
                  </a:lnTo>
                  <a:lnTo>
                    <a:pt x="2300498" y="156707"/>
                  </a:lnTo>
                  <a:lnTo>
                    <a:pt x="2254182" y="171835"/>
                  </a:lnTo>
                  <a:lnTo>
                    <a:pt x="2208153" y="187646"/>
                  </a:lnTo>
                  <a:lnTo>
                    <a:pt x="2162415" y="204137"/>
                  </a:lnTo>
                  <a:lnTo>
                    <a:pt x="2116972" y="221307"/>
                  </a:lnTo>
                  <a:lnTo>
                    <a:pt x="2071827" y="239154"/>
                  </a:lnTo>
                  <a:lnTo>
                    <a:pt x="2026985" y="257676"/>
                  </a:lnTo>
                  <a:lnTo>
                    <a:pt x="1982450" y="276871"/>
                  </a:lnTo>
                  <a:lnTo>
                    <a:pt x="1938225" y="296737"/>
                  </a:lnTo>
                  <a:lnTo>
                    <a:pt x="1894314" y="317273"/>
                  </a:lnTo>
                  <a:lnTo>
                    <a:pt x="1850722" y="338475"/>
                  </a:lnTo>
                  <a:lnTo>
                    <a:pt x="1807452" y="360344"/>
                  </a:lnTo>
                  <a:lnTo>
                    <a:pt x="1764508" y="382876"/>
                  </a:lnTo>
                  <a:lnTo>
                    <a:pt x="1721895" y="406070"/>
                  </a:lnTo>
                  <a:lnTo>
                    <a:pt x="1679615" y="429924"/>
                  </a:lnTo>
                  <a:lnTo>
                    <a:pt x="1637674" y="454436"/>
                  </a:lnTo>
                  <a:lnTo>
                    <a:pt x="1596074" y="479604"/>
                  </a:lnTo>
                  <a:lnTo>
                    <a:pt x="1554820" y="505427"/>
                  </a:lnTo>
                  <a:lnTo>
                    <a:pt x="1513916" y="531902"/>
                  </a:lnTo>
                  <a:lnTo>
                    <a:pt x="1473366" y="559027"/>
                  </a:lnTo>
                  <a:lnTo>
                    <a:pt x="1433174" y="586801"/>
                  </a:lnTo>
                  <a:lnTo>
                    <a:pt x="1393343" y="615222"/>
                  </a:lnTo>
                  <a:lnTo>
                    <a:pt x="1353878" y="644287"/>
                  </a:lnTo>
                  <a:lnTo>
                    <a:pt x="1314782" y="673996"/>
                  </a:lnTo>
                  <a:lnTo>
                    <a:pt x="1276059" y="704346"/>
                  </a:lnTo>
                  <a:lnTo>
                    <a:pt x="1237714" y="735335"/>
                  </a:lnTo>
                  <a:lnTo>
                    <a:pt x="1199750" y="766961"/>
                  </a:lnTo>
                  <a:lnTo>
                    <a:pt x="1162172" y="799223"/>
                  </a:lnTo>
                  <a:lnTo>
                    <a:pt x="1124982" y="832119"/>
                  </a:lnTo>
                  <a:lnTo>
                    <a:pt x="1088186" y="865646"/>
                  </a:lnTo>
                  <a:lnTo>
                    <a:pt x="1051786" y="899803"/>
                  </a:lnTo>
                  <a:lnTo>
                    <a:pt x="1015788" y="934588"/>
                  </a:lnTo>
                  <a:lnTo>
                    <a:pt x="980194" y="969999"/>
                  </a:lnTo>
                  <a:lnTo>
                    <a:pt x="945009" y="1006035"/>
                  </a:lnTo>
                  <a:lnTo>
                    <a:pt x="910237" y="1042692"/>
                  </a:lnTo>
                  <a:lnTo>
                    <a:pt x="875882" y="1079970"/>
                  </a:lnTo>
                  <a:lnTo>
                    <a:pt x="841947" y="1117867"/>
                  </a:lnTo>
                  <a:lnTo>
                    <a:pt x="808437" y="1156381"/>
                  </a:lnTo>
                  <a:lnTo>
                    <a:pt x="775355" y="1195509"/>
                  </a:lnTo>
                  <a:lnTo>
                    <a:pt x="742705" y="1235250"/>
                  </a:lnTo>
                  <a:lnTo>
                    <a:pt x="712545" y="1273041"/>
                  </a:lnTo>
                  <a:lnTo>
                    <a:pt x="683020" y="1311134"/>
                  </a:lnTo>
                  <a:lnTo>
                    <a:pt x="654130" y="1349523"/>
                  </a:lnTo>
                  <a:lnTo>
                    <a:pt x="625875" y="1388200"/>
                  </a:lnTo>
                  <a:lnTo>
                    <a:pt x="598254" y="1427160"/>
                  </a:lnTo>
                  <a:lnTo>
                    <a:pt x="571266" y="1466396"/>
                  </a:lnTo>
                  <a:lnTo>
                    <a:pt x="544910" y="1505901"/>
                  </a:lnTo>
                  <a:lnTo>
                    <a:pt x="519186" y="1545669"/>
                  </a:lnTo>
                  <a:lnTo>
                    <a:pt x="494093" y="1585694"/>
                  </a:lnTo>
                  <a:lnTo>
                    <a:pt x="469631" y="1625968"/>
                  </a:lnTo>
                  <a:lnTo>
                    <a:pt x="445798" y="1666485"/>
                  </a:lnTo>
                  <a:lnTo>
                    <a:pt x="422594" y="1707239"/>
                  </a:lnTo>
                  <a:lnTo>
                    <a:pt x="400019" y="1748224"/>
                  </a:lnTo>
                  <a:lnTo>
                    <a:pt x="378071" y="1789432"/>
                  </a:lnTo>
                  <a:lnTo>
                    <a:pt x="356750" y="1830858"/>
                  </a:lnTo>
                  <a:lnTo>
                    <a:pt x="336056" y="1872494"/>
                  </a:lnTo>
                  <a:lnTo>
                    <a:pt x="315987" y="1914335"/>
                  </a:lnTo>
                  <a:lnTo>
                    <a:pt x="296543" y="1956373"/>
                  </a:lnTo>
                  <a:lnTo>
                    <a:pt x="277723" y="1998602"/>
                  </a:lnTo>
                  <a:lnTo>
                    <a:pt x="259527" y="2041016"/>
                  </a:lnTo>
                  <a:lnTo>
                    <a:pt x="241953" y="2083609"/>
                  </a:lnTo>
                  <a:lnTo>
                    <a:pt x="225002" y="2126373"/>
                  </a:lnTo>
                  <a:lnTo>
                    <a:pt x="208672" y="2169302"/>
                  </a:lnTo>
                  <a:lnTo>
                    <a:pt x="192963" y="2212390"/>
                  </a:lnTo>
                  <a:lnTo>
                    <a:pt x="177875" y="2255630"/>
                  </a:lnTo>
                  <a:lnTo>
                    <a:pt x="163405" y="2299015"/>
                  </a:lnTo>
                  <a:lnTo>
                    <a:pt x="149555" y="2342540"/>
                  </a:lnTo>
                  <a:lnTo>
                    <a:pt x="136322" y="2386197"/>
                  </a:lnTo>
                  <a:lnTo>
                    <a:pt x="123707" y="2429980"/>
                  </a:lnTo>
                  <a:lnTo>
                    <a:pt x="111709" y="2473883"/>
                  </a:lnTo>
                  <a:lnTo>
                    <a:pt x="100326" y="2517899"/>
                  </a:lnTo>
                  <a:lnTo>
                    <a:pt x="89559" y="2562022"/>
                  </a:lnTo>
                  <a:lnTo>
                    <a:pt x="79406" y="2606244"/>
                  </a:lnTo>
                  <a:lnTo>
                    <a:pt x="69868" y="2650560"/>
                  </a:lnTo>
                  <a:lnTo>
                    <a:pt x="60943" y="2694963"/>
                  </a:lnTo>
                  <a:lnTo>
                    <a:pt x="52630" y="2739447"/>
                  </a:lnTo>
                  <a:lnTo>
                    <a:pt x="44929" y="2784004"/>
                  </a:lnTo>
                  <a:lnTo>
                    <a:pt x="37840" y="2828629"/>
                  </a:lnTo>
                  <a:lnTo>
                    <a:pt x="31361" y="2873315"/>
                  </a:lnTo>
                  <a:lnTo>
                    <a:pt x="25492" y="2918055"/>
                  </a:lnTo>
                  <a:lnTo>
                    <a:pt x="20232" y="2962843"/>
                  </a:lnTo>
                  <a:lnTo>
                    <a:pt x="15580" y="3007673"/>
                  </a:lnTo>
                  <a:lnTo>
                    <a:pt x="11536" y="3052538"/>
                  </a:lnTo>
                  <a:lnTo>
                    <a:pt x="8100" y="3097430"/>
                  </a:lnTo>
                  <a:lnTo>
                    <a:pt x="5270" y="3142345"/>
                  </a:lnTo>
                  <a:lnTo>
                    <a:pt x="3045" y="3187275"/>
                  </a:lnTo>
                  <a:lnTo>
                    <a:pt x="1426" y="3232214"/>
                  </a:lnTo>
                  <a:lnTo>
                    <a:pt x="411" y="3277156"/>
                  </a:lnTo>
                  <a:lnTo>
                    <a:pt x="0" y="3322093"/>
                  </a:lnTo>
                  <a:lnTo>
                    <a:pt x="191" y="3367019"/>
                  </a:lnTo>
                  <a:lnTo>
                    <a:pt x="985" y="3411929"/>
                  </a:lnTo>
                  <a:lnTo>
                    <a:pt x="2381" y="3456814"/>
                  </a:lnTo>
                  <a:lnTo>
                    <a:pt x="4377" y="3501670"/>
                  </a:lnTo>
                  <a:lnTo>
                    <a:pt x="6974" y="3546488"/>
                  </a:lnTo>
                  <a:lnTo>
                    <a:pt x="10171" y="3591264"/>
                  </a:lnTo>
                  <a:lnTo>
                    <a:pt x="13966" y="3635989"/>
                  </a:lnTo>
                  <a:lnTo>
                    <a:pt x="18360" y="3680658"/>
                  </a:lnTo>
                  <a:lnTo>
                    <a:pt x="23351" y="3725265"/>
                  </a:lnTo>
                  <a:lnTo>
                    <a:pt x="28938" y="3769802"/>
                  </a:lnTo>
                  <a:lnTo>
                    <a:pt x="35123" y="3814263"/>
                  </a:lnTo>
                  <a:lnTo>
                    <a:pt x="41902" y="3858642"/>
                  </a:lnTo>
                  <a:lnTo>
                    <a:pt x="49276" y="3902933"/>
                  </a:lnTo>
                  <a:lnTo>
                    <a:pt x="57245" y="3947127"/>
                  </a:lnTo>
                  <a:lnTo>
                    <a:pt x="65807" y="3991220"/>
                  </a:lnTo>
                  <a:lnTo>
                    <a:pt x="74961" y="4035205"/>
                  </a:lnTo>
                  <a:lnTo>
                    <a:pt x="84708" y="4079075"/>
                  </a:lnTo>
                  <a:lnTo>
                    <a:pt x="95046" y="4122823"/>
                  </a:lnTo>
                  <a:lnTo>
                    <a:pt x="105974" y="4166443"/>
                  </a:lnTo>
                  <a:lnTo>
                    <a:pt x="117493" y="4209929"/>
                  </a:lnTo>
                  <a:lnTo>
                    <a:pt x="129601" y="4253274"/>
                  </a:lnTo>
                  <a:lnTo>
                    <a:pt x="142297" y="4296472"/>
                  </a:lnTo>
                  <a:lnTo>
                    <a:pt x="155582" y="4339515"/>
                  </a:lnTo>
                  <a:lnTo>
                    <a:pt x="169454" y="4382398"/>
                  </a:lnTo>
                  <a:lnTo>
                    <a:pt x="183912" y="4425114"/>
                  </a:lnTo>
                  <a:lnTo>
                    <a:pt x="198956" y="4467657"/>
                  </a:lnTo>
                  <a:lnTo>
                    <a:pt x="214586" y="4510019"/>
                  </a:lnTo>
                  <a:lnTo>
                    <a:pt x="230800" y="4552195"/>
                  </a:lnTo>
                  <a:lnTo>
                    <a:pt x="247597" y="4594178"/>
                  </a:lnTo>
                  <a:lnTo>
                    <a:pt x="264978" y="4635961"/>
                  </a:lnTo>
                  <a:lnTo>
                    <a:pt x="282942" y="4677539"/>
                  </a:lnTo>
                  <a:lnTo>
                    <a:pt x="301487" y="4718903"/>
                  </a:lnTo>
                  <a:lnTo>
                    <a:pt x="320613" y="4760049"/>
                  </a:lnTo>
                  <a:lnTo>
                    <a:pt x="340320" y="4800969"/>
                  </a:lnTo>
                  <a:lnTo>
                    <a:pt x="360606" y="4841657"/>
                  </a:lnTo>
                  <a:lnTo>
                    <a:pt x="381471" y="4882106"/>
                  </a:lnTo>
                  <a:lnTo>
                    <a:pt x="402915" y="4922310"/>
                  </a:lnTo>
                  <a:lnTo>
                    <a:pt x="424936" y="4962263"/>
                  </a:lnTo>
                  <a:lnTo>
                    <a:pt x="447535" y="5001957"/>
                  </a:lnTo>
                  <a:lnTo>
                    <a:pt x="470709" y="5041386"/>
                  </a:lnTo>
                  <a:lnTo>
                    <a:pt x="494460" y="5080545"/>
                  </a:lnTo>
                  <a:lnTo>
                    <a:pt x="518785" y="5119425"/>
                  </a:lnTo>
                  <a:lnTo>
                    <a:pt x="543685" y="5158022"/>
                  </a:lnTo>
                  <a:lnTo>
                    <a:pt x="569158" y="5196327"/>
                  </a:lnTo>
                  <a:lnTo>
                    <a:pt x="595203" y="5234336"/>
                  </a:lnTo>
                  <a:lnTo>
                    <a:pt x="621822" y="5272040"/>
                  </a:lnTo>
                  <a:lnTo>
                    <a:pt x="649011" y="5309434"/>
                  </a:lnTo>
                  <a:lnTo>
                    <a:pt x="676772" y="5346512"/>
                  </a:lnTo>
                  <a:lnTo>
                    <a:pt x="705102" y="5383266"/>
                  </a:lnTo>
                  <a:lnTo>
                    <a:pt x="734002" y="5419691"/>
                  </a:lnTo>
                  <a:lnTo>
                    <a:pt x="763471" y="5455779"/>
                  </a:lnTo>
                  <a:lnTo>
                    <a:pt x="793508" y="5491524"/>
                  </a:lnTo>
                  <a:lnTo>
                    <a:pt x="824112" y="5526920"/>
                  </a:lnTo>
                  <a:lnTo>
                    <a:pt x="855283" y="5561960"/>
                  </a:lnTo>
                  <a:lnTo>
                    <a:pt x="887020" y="5596637"/>
                  </a:lnTo>
                  <a:lnTo>
                    <a:pt x="919322" y="5630946"/>
                  </a:lnTo>
                  <a:lnTo>
                    <a:pt x="952189" y="5664879"/>
                  </a:lnTo>
                  <a:lnTo>
                    <a:pt x="985620" y="5698431"/>
                  </a:lnTo>
                  <a:lnTo>
                    <a:pt x="1019615" y="5731594"/>
                  </a:lnTo>
                  <a:lnTo>
                    <a:pt x="1054171" y="5764362"/>
                  </a:lnTo>
                  <a:lnTo>
                    <a:pt x="1089290" y="5796728"/>
                  </a:lnTo>
                  <a:lnTo>
                    <a:pt x="1124970" y="5828687"/>
                  </a:lnTo>
                  <a:lnTo>
                    <a:pt x="1161211" y="5860231"/>
                  </a:lnTo>
                  <a:lnTo>
                    <a:pt x="1198011" y="5891354"/>
                  </a:lnTo>
                  <a:lnTo>
                    <a:pt x="1235371" y="5922050"/>
                  </a:lnTo>
                  <a:lnTo>
                    <a:pt x="1273161" y="5952209"/>
                  </a:lnTo>
                  <a:lnTo>
                    <a:pt x="1311252" y="5981732"/>
                  </a:lnTo>
                  <a:lnTo>
                    <a:pt x="1349639" y="6010620"/>
                  </a:lnTo>
                  <a:lnTo>
                    <a:pt x="1388315" y="6038874"/>
                  </a:lnTo>
                  <a:lnTo>
                    <a:pt x="1427274" y="6066493"/>
                  </a:lnTo>
                  <a:lnTo>
                    <a:pt x="1466508" y="6093480"/>
                  </a:lnTo>
                  <a:lnTo>
                    <a:pt x="1506012" y="6119835"/>
                  </a:lnTo>
                  <a:lnTo>
                    <a:pt x="1545779" y="6145557"/>
                  </a:lnTo>
                  <a:lnTo>
                    <a:pt x="1585802" y="6170649"/>
                  </a:lnTo>
                  <a:lnTo>
                    <a:pt x="1626075" y="6195110"/>
                  </a:lnTo>
                  <a:lnTo>
                    <a:pt x="1666591" y="6218942"/>
                  </a:lnTo>
                  <a:lnTo>
                    <a:pt x="1707345" y="6242145"/>
                  </a:lnTo>
                  <a:lnTo>
                    <a:pt x="1748328" y="6264719"/>
                  </a:lnTo>
                  <a:lnTo>
                    <a:pt x="1789535" y="6286666"/>
                  </a:lnTo>
                  <a:lnTo>
                    <a:pt x="1830960" y="6307986"/>
                  </a:lnTo>
                  <a:lnTo>
                    <a:pt x="1872596" y="6328680"/>
                  </a:lnTo>
                  <a:lnTo>
                    <a:pt x="1914435" y="6348748"/>
                  </a:lnTo>
                  <a:lnTo>
                    <a:pt x="1956473" y="6368191"/>
                  </a:lnTo>
                  <a:lnTo>
                    <a:pt x="1998701" y="6387010"/>
                  </a:lnTo>
                  <a:lnTo>
                    <a:pt x="2041115" y="6405206"/>
                  </a:lnTo>
                  <a:lnTo>
                    <a:pt x="2083707" y="6422778"/>
                  </a:lnTo>
                  <a:lnTo>
                    <a:pt x="2126470" y="6439729"/>
                  </a:lnTo>
                  <a:lnTo>
                    <a:pt x="2169399" y="6456058"/>
                  </a:lnTo>
                  <a:lnTo>
                    <a:pt x="2212486" y="6471767"/>
                  </a:lnTo>
                  <a:lnTo>
                    <a:pt x="2255725" y="6486855"/>
                  </a:lnTo>
                  <a:lnTo>
                    <a:pt x="2299111" y="6501324"/>
                  </a:lnTo>
                  <a:lnTo>
                    <a:pt x="2342635" y="6515174"/>
                  </a:lnTo>
                  <a:lnTo>
                    <a:pt x="2386292" y="6528406"/>
                  </a:lnTo>
                  <a:lnTo>
                    <a:pt x="2430075" y="6541021"/>
                  </a:lnTo>
                  <a:lnTo>
                    <a:pt x="2473977" y="6553019"/>
                  </a:lnTo>
                  <a:lnTo>
                    <a:pt x="2517993" y="6564402"/>
                  </a:lnTo>
                  <a:lnTo>
                    <a:pt x="2562115" y="6575168"/>
                  </a:lnTo>
                  <a:lnTo>
                    <a:pt x="2606338" y="6585321"/>
                  </a:lnTo>
                  <a:lnTo>
                    <a:pt x="2650653" y="6594859"/>
                  </a:lnTo>
                  <a:lnTo>
                    <a:pt x="2695056" y="6603784"/>
                  </a:lnTo>
                  <a:lnTo>
                    <a:pt x="2739540" y="6612097"/>
                  </a:lnTo>
                  <a:lnTo>
                    <a:pt x="2784097" y="6619798"/>
                  </a:lnTo>
                  <a:lnTo>
                    <a:pt x="2828722" y="6626887"/>
                  </a:lnTo>
                  <a:lnTo>
                    <a:pt x="2873408" y="6633366"/>
                  </a:lnTo>
                  <a:lnTo>
                    <a:pt x="2918148" y="6639235"/>
                  </a:lnTo>
                  <a:lnTo>
                    <a:pt x="2962937" y="6644495"/>
                  </a:lnTo>
                  <a:lnTo>
                    <a:pt x="3007766" y="6649147"/>
                  </a:lnTo>
                  <a:lnTo>
                    <a:pt x="3052631" y="6653191"/>
                  </a:lnTo>
                  <a:lnTo>
                    <a:pt x="3097524" y="6656628"/>
                  </a:lnTo>
                  <a:lnTo>
                    <a:pt x="3142439" y="6659458"/>
                  </a:lnTo>
                  <a:lnTo>
                    <a:pt x="3187369" y="6661683"/>
                  </a:lnTo>
                  <a:lnTo>
                    <a:pt x="3232309" y="6663302"/>
                  </a:lnTo>
                  <a:lnTo>
                    <a:pt x="3277250" y="6664317"/>
                  </a:lnTo>
                  <a:lnTo>
                    <a:pt x="3322188" y="6664729"/>
                  </a:lnTo>
                  <a:lnTo>
                    <a:pt x="3367114" y="6664538"/>
                  </a:lnTo>
                  <a:lnTo>
                    <a:pt x="3412024" y="6663744"/>
                  </a:lnTo>
                  <a:lnTo>
                    <a:pt x="3456910" y="6662349"/>
                  </a:lnTo>
                  <a:lnTo>
                    <a:pt x="3501766" y="6660352"/>
                  </a:lnTo>
                  <a:lnTo>
                    <a:pt x="3546585" y="6657756"/>
                  </a:lnTo>
                  <a:lnTo>
                    <a:pt x="3591360" y="6654560"/>
                  </a:lnTo>
                  <a:lnTo>
                    <a:pt x="3636086" y="6650765"/>
                  </a:lnTo>
                  <a:lnTo>
                    <a:pt x="3680756" y="6646372"/>
                  </a:lnTo>
                  <a:lnTo>
                    <a:pt x="3725363" y="6641381"/>
                  </a:lnTo>
                  <a:lnTo>
                    <a:pt x="3769900" y="6635794"/>
                  </a:lnTo>
                  <a:lnTo>
                    <a:pt x="3814362" y="6629610"/>
                  </a:lnTo>
                  <a:lnTo>
                    <a:pt x="3858742" y="6622831"/>
                  </a:lnTo>
                  <a:lnTo>
                    <a:pt x="3903032" y="6615457"/>
                  </a:lnTo>
                  <a:lnTo>
                    <a:pt x="3947228" y="6607489"/>
                  </a:lnTo>
                  <a:lnTo>
                    <a:pt x="3991321" y="6598928"/>
                  </a:lnTo>
                  <a:lnTo>
                    <a:pt x="4035306" y="6589774"/>
                  </a:lnTo>
                  <a:lnTo>
                    <a:pt x="4079176" y="6580028"/>
                  </a:lnTo>
                  <a:lnTo>
                    <a:pt x="4122925" y="6569690"/>
                  </a:lnTo>
                  <a:lnTo>
                    <a:pt x="4166546" y="6558762"/>
                  </a:lnTo>
                  <a:lnTo>
                    <a:pt x="4210032" y="6547244"/>
                  </a:lnTo>
                  <a:lnTo>
                    <a:pt x="4253378" y="6535137"/>
                  </a:lnTo>
                  <a:lnTo>
                    <a:pt x="4296576" y="6522441"/>
                  </a:lnTo>
                  <a:lnTo>
                    <a:pt x="4339620" y="6509157"/>
                  </a:lnTo>
                  <a:lnTo>
                    <a:pt x="4382504" y="6495286"/>
                  </a:lnTo>
                  <a:lnTo>
                    <a:pt x="4425220" y="6480828"/>
                  </a:lnTo>
                  <a:lnTo>
                    <a:pt x="4467763" y="6465784"/>
                  </a:lnTo>
                  <a:lnTo>
                    <a:pt x="4510126" y="6450155"/>
                  </a:lnTo>
                  <a:lnTo>
                    <a:pt x="4552303" y="6433942"/>
                  </a:lnTo>
                  <a:lnTo>
                    <a:pt x="4594286" y="6417145"/>
                  </a:lnTo>
                  <a:lnTo>
                    <a:pt x="4636070" y="6399764"/>
                  </a:lnTo>
                  <a:lnTo>
                    <a:pt x="4677648" y="6381802"/>
                  </a:lnTo>
                  <a:lnTo>
                    <a:pt x="4719013" y="6363257"/>
                  </a:lnTo>
                  <a:lnTo>
                    <a:pt x="4760159" y="6344131"/>
                  </a:lnTo>
                  <a:lnTo>
                    <a:pt x="4801080" y="6324425"/>
                  </a:lnTo>
                  <a:lnTo>
                    <a:pt x="4841768" y="6304139"/>
                  </a:lnTo>
                  <a:lnTo>
                    <a:pt x="4882218" y="6283274"/>
                  </a:lnTo>
                  <a:lnTo>
                    <a:pt x="4922423" y="6261831"/>
                  </a:lnTo>
                  <a:lnTo>
                    <a:pt x="4962375" y="6239810"/>
                  </a:lnTo>
                  <a:lnTo>
                    <a:pt x="5002070" y="6217212"/>
                  </a:lnTo>
                  <a:lnTo>
                    <a:pt x="5041500" y="6194038"/>
                  </a:lnTo>
                  <a:lnTo>
                    <a:pt x="5080659" y="6170288"/>
                  </a:lnTo>
                  <a:lnTo>
                    <a:pt x="5119540" y="6145964"/>
                  </a:lnTo>
                  <a:lnTo>
                    <a:pt x="5158137" y="6121065"/>
                  </a:lnTo>
                  <a:lnTo>
                    <a:pt x="5196443" y="6095592"/>
                  </a:lnTo>
                  <a:lnTo>
                    <a:pt x="5234452" y="6069547"/>
                  </a:lnTo>
                  <a:lnTo>
                    <a:pt x="5272157" y="6042929"/>
                  </a:lnTo>
                  <a:lnTo>
                    <a:pt x="5309552" y="6015740"/>
                  </a:lnTo>
                  <a:lnTo>
                    <a:pt x="5346629" y="5987980"/>
                  </a:lnTo>
                  <a:lnTo>
                    <a:pt x="5383384" y="5959649"/>
                  </a:lnTo>
                  <a:lnTo>
                    <a:pt x="5419809" y="5930750"/>
                  </a:lnTo>
                  <a:lnTo>
                    <a:pt x="5455897" y="5901281"/>
                  </a:lnTo>
                  <a:lnTo>
                    <a:pt x="5491643" y="5871245"/>
                  </a:lnTo>
                  <a:lnTo>
                    <a:pt x="5527039" y="5840641"/>
                  </a:lnTo>
                  <a:lnTo>
                    <a:pt x="5562079" y="5809470"/>
                  </a:lnTo>
                  <a:lnTo>
                    <a:pt x="5596757" y="5777733"/>
                  </a:lnTo>
                  <a:lnTo>
                    <a:pt x="5631066" y="5745431"/>
                  </a:lnTo>
                  <a:lnTo>
                    <a:pt x="5665000" y="5712565"/>
                  </a:lnTo>
                  <a:lnTo>
                    <a:pt x="5698551" y="5679134"/>
                  </a:lnTo>
                  <a:lnTo>
                    <a:pt x="5731714" y="5645140"/>
                  </a:lnTo>
                  <a:lnTo>
                    <a:pt x="5764482" y="5610583"/>
                  </a:lnTo>
                  <a:lnTo>
                    <a:pt x="5796849" y="5575464"/>
                  </a:lnTo>
                  <a:lnTo>
                    <a:pt x="5828808" y="5539784"/>
                  </a:lnTo>
                  <a:lnTo>
                    <a:pt x="5860352" y="5503544"/>
                  </a:lnTo>
                  <a:lnTo>
                    <a:pt x="5891475" y="5466744"/>
                  </a:lnTo>
                  <a:lnTo>
                    <a:pt x="5922171" y="5429384"/>
                  </a:lnTo>
                  <a:lnTo>
                    <a:pt x="3332438" y="3332317"/>
                  </a:lnTo>
                  <a:lnTo>
                    <a:pt x="3332438" y="0"/>
                  </a:lnTo>
                  <a:close/>
                </a:path>
              </a:pathLst>
            </a:custGeom>
            <a:solidFill>
              <a:srgbClr val="D4E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958354" y="1105701"/>
              <a:ext cx="3869054" cy="6303645"/>
            </a:xfrm>
            <a:custGeom>
              <a:avLst/>
              <a:gdLst/>
              <a:ahLst/>
              <a:cxnLst/>
              <a:rect l="l" t="t" r="r" b="b"/>
              <a:pathLst>
                <a:path w="3869055" h="6303645">
                  <a:moveTo>
                    <a:pt x="0" y="0"/>
                  </a:moveTo>
                  <a:lnTo>
                    <a:pt x="0" y="3868730"/>
                  </a:lnTo>
                  <a:lnTo>
                    <a:pt x="3006568" y="6303410"/>
                  </a:lnTo>
                  <a:lnTo>
                    <a:pt x="3039714" y="6262019"/>
                  </a:lnTo>
                  <a:lnTo>
                    <a:pt x="3072176" y="6220552"/>
                  </a:lnTo>
                  <a:lnTo>
                    <a:pt x="3103957" y="6179001"/>
                  </a:lnTo>
                  <a:lnTo>
                    <a:pt x="3135058" y="6137362"/>
                  </a:lnTo>
                  <a:lnTo>
                    <a:pt x="3165481" y="6095628"/>
                  </a:lnTo>
                  <a:lnTo>
                    <a:pt x="3195228" y="6053795"/>
                  </a:lnTo>
                  <a:lnTo>
                    <a:pt x="3224302" y="6011855"/>
                  </a:lnTo>
                  <a:lnTo>
                    <a:pt x="3252704" y="5969804"/>
                  </a:lnTo>
                  <a:lnTo>
                    <a:pt x="3280437" y="5927636"/>
                  </a:lnTo>
                  <a:lnTo>
                    <a:pt x="3307501" y="5885344"/>
                  </a:lnTo>
                  <a:lnTo>
                    <a:pt x="3333901" y="5842924"/>
                  </a:lnTo>
                  <a:lnTo>
                    <a:pt x="3359637" y="5800368"/>
                  </a:lnTo>
                  <a:lnTo>
                    <a:pt x="3384712" y="5757673"/>
                  </a:lnTo>
                  <a:lnTo>
                    <a:pt x="3409127" y="5714831"/>
                  </a:lnTo>
                  <a:lnTo>
                    <a:pt x="3432885" y="5671838"/>
                  </a:lnTo>
                  <a:lnTo>
                    <a:pt x="3455987" y="5628687"/>
                  </a:lnTo>
                  <a:lnTo>
                    <a:pt x="3478436" y="5585372"/>
                  </a:lnTo>
                  <a:lnTo>
                    <a:pt x="3500234" y="5541889"/>
                  </a:lnTo>
                  <a:lnTo>
                    <a:pt x="3521383" y="5498230"/>
                  </a:lnTo>
                  <a:lnTo>
                    <a:pt x="3541885" y="5454391"/>
                  </a:lnTo>
                  <a:lnTo>
                    <a:pt x="3561742" y="5410366"/>
                  </a:lnTo>
                  <a:lnTo>
                    <a:pt x="3580955" y="5366148"/>
                  </a:lnTo>
                  <a:lnTo>
                    <a:pt x="3599528" y="5321732"/>
                  </a:lnTo>
                  <a:lnTo>
                    <a:pt x="3617461" y="5277113"/>
                  </a:lnTo>
                  <a:lnTo>
                    <a:pt x="3634758" y="5232285"/>
                  </a:lnTo>
                  <a:lnTo>
                    <a:pt x="3651419" y="5187241"/>
                  </a:lnTo>
                  <a:lnTo>
                    <a:pt x="3667448" y="5141977"/>
                  </a:lnTo>
                  <a:lnTo>
                    <a:pt x="3682846" y="5096485"/>
                  </a:lnTo>
                  <a:lnTo>
                    <a:pt x="3697615" y="5050762"/>
                  </a:lnTo>
                  <a:lnTo>
                    <a:pt x="3711757" y="5004800"/>
                  </a:lnTo>
                  <a:lnTo>
                    <a:pt x="3725274" y="4958594"/>
                  </a:lnTo>
                  <a:lnTo>
                    <a:pt x="3738169" y="4912139"/>
                  </a:lnTo>
                  <a:lnTo>
                    <a:pt x="3750444" y="4865429"/>
                  </a:lnTo>
                  <a:lnTo>
                    <a:pt x="3762099" y="4818457"/>
                  </a:lnTo>
                  <a:lnTo>
                    <a:pt x="3773138" y="4771218"/>
                  </a:lnTo>
                  <a:lnTo>
                    <a:pt x="3783563" y="4723707"/>
                  </a:lnTo>
                  <a:lnTo>
                    <a:pt x="3793375" y="4675917"/>
                  </a:lnTo>
                  <a:lnTo>
                    <a:pt x="3802576" y="4627844"/>
                  </a:lnTo>
                  <a:lnTo>
                    <a:pt x="3811169" y="4579480"/>
                  </a:lnTo>
                  <a:lnTo>
                    <a:pt x="3819156" y="4530821"/>
                  </a:lnTo>
                  <a:lnTo>
                    <a:pt x="3826538" y="4481860"/>
                  </a:lnTo>
                  <a:lnTo>
                    <a:pt x="3833318" y="4432592"/>
                  </a:lnTo>
                  <a:lnTo>
                    <a:pt x="3839498" y="4383011"/>
                  </a:lnTo>
                  <a:lnTo>
                    <a:pt x="3845080" y="4333112"/>
                  </a:lnTo>
                  <a:lnTo>
                    <a:pt x="3850065" y="4282888"/>
                  </a:lnTo>
                  <a:lnTo>
                    <a:pt x="3854456" y="4232334"/>
                  </a:lnTo>
                  <a:lnTo>
                    <a:pt x="3858255" y="4181444"/>
                  </a:lnTo>
                  <a:lnTo>
                    <a:pt x="3861464" y="4130213"/>
                  </a:lnTo>
                  <a:lnTo>
                    <a:pt x="3864085" y="4078634"/>
                  </a:lnTo>
                  <a:lnTo>
                    <a:pt x="3866120" y="4026702"/>
                  </a:lnTo>
                  <a:lnTo>
                    <a:pt x="3867571" y="3974411"/>
                  </a:lnTo>
                  <a:lnTo>
                    <a:pt x="3868441" y="3921756"/>
                  </a:lnTo>
                  <a:lnTo>
                    <a:pt x="3868730" y="3868730"/>
                  </a:lnTo>
                  <a:lnTo>
                    <a:pt x="3868432" y="3820240"/>
                  </a:lnTo>
                  <a:lnTo>
                    <a:pt x="3867542" y="3771893"/>
                  </a:lnTo>
                  <a:lnTo>
                    <a:pt x="3866061" y="3723693"/>
                  </a:lnTo>
                  <a:lnTo>
                    <a:pt x="3863995" y="3675642"/>
                  </a:lnTo>
                  <a:lnTo>
                    <a:pt x="3861346" y="3627744"/>
                  </a:lnTo>
                  <a:lnTo>
                    <a:pt x="3858118" y="3580003"/>
                  </a:lnTo>
                  <a:lnTo>
                    <a:pt x="3854315" y="3532421"/>
                  </a:lnTo>
                  <a:lnTo>
                    <a:pt x="3849939" y="3485004"/>
                  </a:lnTo>
                  <a:lnTo>
                    <a:pt x="3844994" y="3437753"/>
                  </a:lnTo>
                  <a:lnTo>
                    <a:pt x="3839485" y="3390673"/>
                  </a:lnTo>
                  <a:lnTo>
                    <a:pt x="3833413" y="3343767"/>
                  </a:lnTo>
                  <a:lnTo>
                    <a:pt x="3826783" y="3297038"/>
                  </a:lnTo>
                  <a:lnTo>
                    <a:pt x="3819598" y="3250490"/>
                  </a:lnTo>
                  <a:lnTo>
                    <a:pt x="3811862" y="3204127"/>
                  </a:lnTo>
                  <a:lnTo>
                    <a:pt x="3803577" y="3157951"/>
                  </a:lnTo>
                  <a:lnTo>
                    <a:pt x="3794748" y="3111966"/>
                  </a:lnTo>
                  <a:lnTo>
                    <a:pt x="3785378" y="3066177"/>
                  </a:lnTo>
                  <a:lnTo>
                    <a:pt x="3775471" y="3020585"/>
                  </a:lnTo>
                  <a:lnTo>
                    <a:pt x="3765029" y="2975195"/>
                  </a:lnTo>
                  <a:lnTo>
                    <a:pt x="3754057" y="2930010"/>
                  </a:lnTo>
                  <a:lnTo>
                    <a:pt x="3742558" y="2885034"/>
                  </a:lnTo>
                  <a:lnTo>
                    <a:pt x="3730535" y="2840270"/>
                  </a:lnTo>
                  <a:lnTo>
                    <a:pt x="3717991" y="2795721"/>
                  </a:lnTo>
                  <a:lnTo>
                    <a:pt x="3704931" y="2751391"/>
                  </a:lnTo>
                  <a:lnTo>
                    <a:pt x="3691358" y="2707284"/>
                  </a:lnTo>
                  <a:lnTo>
                    <a:pt x="3677274" y="2663402"/>
                  </a:lnTo>
                  <a:lnTo>
                    <a:pt x="3662685" y="2619750"/>
                  </a:lnTo>
                  <a:lnTo>
                    <a:pt x="3647592" y="2576331"/>
                  </a:lnTo>
                  <a:lnTo>
                    <a:pt x="3632000" y="2533147"/>
                  </a:lnTo>
                  <a:lnTo>
                    <a:pt x="3615911" y="2490204"/>
                  </a:lnTo>
                  <a:lnTo>
                    <a:pt x="3599331" y="2447504"/>
                  </a:lnTo>
                  <a:lnTo>
                    <a:pt x="3582261" y="2405051"/>
                  </a:lnTo>
                  <a:lnTo>
                    <a:pt x="3564705" y="2362847"/>
                  </a:lnTo>
                  <a:lnTo>
                    <a:pt x="3546668" y="2320897"/>
                  </a:lnTo>
                  <a:lnTo>
                    <a:pt x="3528151" y="2279205"/>
                  </a:lnTo>
                  <a:lnTo>
                    <a:pt x="3509160" y="2237773"/>
                  </a:lnTo>
                  <a:lnTo>
                    <a:pt x="3489696" y="2196604"/>
                  </a:lnTo>
                  <a:lnTo>
                    <a:pt x="3469765" y="2155704"/>
                  </a:lnTo>
                  <a:lnTo>
                    <a:pt x="3449368" y="2115074"/>
                  </a:lnTo>
                  <a:lnTo>
                    <a:pt x="3428510" y="2074718"/>
                  </a:lnTo>
                  <a:lnTo>
                    <a:pt x="3407194" y="2034641"/>
                  </a:lnTo>
                  <a:lnTo>
                    <a:pt x="3385424" y="1994844"/>
                  </a:lnTo>
                  <a:lnTo>
                    <a:pt x="3363203" y="1955333"/>
                  </a:lnTo>
                  <a:lnTo>
                    <a:pt x="3340534" y="1916109"/>
                  </a:lnTo>
                  <a:lnTo>
                    <a:pt x="3317421" y="1877178"/>
                  </a:lnTo>
                  <a:lnTo>
                    <a:pt x="3293867" y="1838541"/>
                  </a:lnTo>
                  <a:lnTo>
                    <a:pt x="3269877" y="1800203"/>
                  </a:lnTo>
                  <a:lnTo>
                    <a:pt x="3245452" y="1762168"/>
                  </a:lnTo>
                  <a:lnTo>
                    <a:pt x="3220598" y="1724437"/>
                  </a:lnTo>
                  <a:lnTo>
                    <a:pt x="3195317" y="1687016"/>
                  </a:lnTo>
                  <a:lnTo>
                    <a:pt x="3169612" y="1649907"/>
                  </a:lnTo>
                  <a:lnTo>
                    <a:pt x="3143488" y="1613114"/>
                  </a:lnTo>
                  <a:lnTo>
                    <a:pt x="3116947" y="1576641"/>
                  </a:lnTo>
                  <a:lnTo>
                    <a:pt x="3089993" y="1540490"/>
                  </a:lnTo>
                  <a:lnTo>
                    <a:pt x="3062630" y="1504666"/>
                  </a:lnTo>
                  <a:lnTo>
                    <a:pt x="3034861" y="1469171"/>
                  </a:lnTo>
                  <a:lnTo>
                    <a:pt x="3006689" y="1434010"/>
                  </a:lnTo>
                  <a:lnTo>
                    <a:pt x="2978119" y="1399185"/>
                  </a:lnTo>
                  <a:lnTo>
                    <a:pt x="2949152" y="1364701"/>
                  </a:lnTo>
                  <a:lnTo>
                    <a:pt x="2919794" y="1330560"/>
                  </a:lnTo>
                  <a:lnTo>
                    <a:pt x="2890047" y="1296767"/>
                  </a:lnTo>
                  <a:lnTo>
                    <a:pt x="2859915" y="1263324"/>
                  </a:lnTo>
                  <a:lnTo>
                    <a:pt x="2829401" y="1230234"/>
                  </a:lnTo>
                  <a:lnTo>
                    <a:pt x="2798509" y="1197503"/>
                  </a:lnTo>
                  <a:lnTo>
                    <a:pt x="2767242" y="1165132"/>
                  </a:lnTo>
                  <a:lnTo>
                    <a:pt x="2735603" y="1133126"/>
                  </a:lnTo>
                  <a:lnTo>
                    <a:pt x="2703597" y="1101488"/>
                  </a:lnTo>
                  <a:lnTo>
                    <a:pt x="2671227" y="1070221"/>
                  </a:lnTo>
                  <a:lnTo>
                    <a:pt x="2638495" y="1039328"/>
                  </a:lnTo>
                  <a:lnTo>
                    <a:pt x="2605406" y="1008814"/>
                  </a:lnTo>
                  <a:lnTo>
                    <a:pt x="2571963" y="978682"/>
                  </a:lnTo>
                  <a:lnTo>
                    <a:pt x="2538169" y="948935"/>
                  </a:lnTo>
                  <a:lnTo>
                    <a:pt x="2504028" y="919577"/>
                  </a:lnTo>
                  <a:lnTo>
                    <a:pt x="2469544" y="890611"/>
                  </a:lnTo>
                  <a:lnTo>
                    <a:pt x="2434719" y="862040"/>
                  </a:lnTo>
                  <a:lnTo>
                    <a:pt x="2399558" y="833868"/>
                  </a:lnTo>
                  <a:lnTo>
                    <a:pt x="2364063" y="806099"/>
                  </a:lnTo>
                  <a:lnTo>
                    <a:pt x="2328239" y="778736"/>
                  </a:lnTo>
                  <a:lnTo>
                    <a:pt x="2292089" y="751783"/>
                  </a:lnTo>
                  <a:lnTo>
                    <a:pt x="2255615" y="725242"/>
                  </a:lnTo>
                  <a:lnTo>
                    <a:pt x="2218822" y="699117"/>
                  </a:lnTo>
                  <a:lnTo>
                    <a:pt x="2181713" y="673413"/>
                  </a:lnTo>
                  <a:lnTo>
                    <a:pt x="2144292" y="648131"/>
                  </a:lnTo>
                  <a:lnTo>
                    <a:pt x="2106562" y="623277"/>
                  </a:lnTo>
                  <a:lnTo>
                    <a:pt x="2068526" y="598853"/>
                  </a:lnTo>
                  <a:lnTo>
                    <a:pt x="2030188" y="574862"/>
                  </a:lnTo>
                  <a:lnTo>
                    <a:pt x="1991552" y="551308"/>
                  </a:lnTo>
                  <a:lnTo>
                    <a:pt x="1952620" y="528196"/>
                  </a:lnTo>
                  <a:lnTo>
                    <a:pt x="1913397" y="505527"/>
                  </a:lnTo>
                  <a:lnTo>
                    <a:pt x="1873885" y="483305"/>
                  </a:lnTo>
                  <a:lnTo>
                    <a:pt x="1834089" y="461535"/>
                  </a:lnTo>
                  <a:lnTo>
                    <a:pt x="1794011" y="440219"/>
                  </a:lnTo>
                  <a:lnTo>
                    <a:pt x="1753656" y="419361"/>
                  </a:lnTo>
                  <a:lnTo>
                    <a:pt x="1713026" y="398965"/>
                  </a:lnTo>
                  <a:lnTo>
                    <a:pt x="1672125" y="379033"/>
                  </a:lnTo>
                  <a:lnTo>
                    <a:pt x="1630957" y="359570"/>
                  </a:lnTo>
                  <a:lnTo>
                    <a:pt x="1589525" y="340578"/>
                  </a:lnTo>
                  <a:lnTo>
                    <a:pt x="1547832" y="322062"/>
                  </a:lnTo>
                  <a:lnTo>
                    <a:pt x="1505882" y="304024"/>
                  </a:lnTo>
                  <a:lnTo>
                    <a:pt x="1463679" y="286469"/>
                  </a:lnTo>
                  <a:lnTo>
                    <a:pt x="1421225" y="269399"/>
                  </a:lnTo>
                  <a:lnTo>
                    <a:pt x="1378525" y="252818"/>
                  </a:lnTo>
                  <a:lnTo>
                    <a:pt x="1335582" y="236730"/>
                  </a:lnTo>
                  <a:lnTo>
                    <a:pt x="1292399" y="221138"/>
                  </a:lnTo>
                  <a:lnTo>
                    <a:pt x="1248979" y="206045"/>
                  </a:lnTo>
                  <a:lnTo>
                    <a:pt x="1205327" y="191455"/>
                  </a:lnTo>
                  <a:lnTo>
                    <a:pt x="1161446" y="177372"/>
                  </a:lnTo>
                  <a:lnTo>
                    <a:pt x="1117338" y="163798"/>
                  </a:lnTo>
                  <a:lnTo>
                    <a:pt x="1073009" y="150738"/>
                  </a:lnTo>
                  <a:lnTo>
                    <a:pt x="1028460" y="138195"/>
                  </a:lnTo>
                  <a:lnTo>
                    <a:pt x="983696" y="126171"/>
                  </a:lnTo>
                  <a:lnTo>
                    <a:pt x="938719" y="114672"/>
                  </a:lnTo>
                  <a:lnTo>
                    <a:pt x="893534" y="103700"/>
                  </a:lnTo>
                  <a:lnTo>
                    <a:pt x="848144" y="93258"/>
                  </a:lnTo>
                  <a:lnTo>
                    <a:pt x="802553" y="83351"/>
                  </a:lnTo>
                  <a:lnTo>
                    <a:pt x="756763" y="73981"/>
                  </a:lnTo>
                  <a:lnTo>
                    <a:pt x="710778" y="65152"/>
                  </a:lnTo>
                  <a:lnTo>
                    <a:pt x="664603" y="56868"/>
                  </a:lnTo>
                  <a:lnTo>
                    <a:pt x="618239" y="49131"/>
                  </a:lnTo>
                  <a:lnTo>
                    <a:pt x="571691" y="41947"/>
                  </a:lnTo>
                  <a:lnTo>
                    <a:pt x="524962" y="35317"/>
                  </a:lnTo>
                  <a:lnTo>
                    <a:pt x="478056" y="29245"/>
                  </a:lnTo>
                  <a:lnTo>
                    <a:pt x="430976" y="23735"/>
                  </a:lnTo>
                  <a:lnTo>
                    <a:pt x="383726" y="18790"/>
                  </a:lnTo>
                  <a:lnTo>
                    <a:pt x="336308" y="14415"/>
                  </a:lnTo>
                  <a:lnTo>
                    <a:pt x="288727" y="10611"/>
                  </a:lnTo>
                  <a:lnTo>
                    <a:pt x="240986" y="7383"/>
                  </a:lnTo>
                  <a:lnTo>
                    <a:pt x="193088" y="4734"/>
                  </a:lnTo>
                  <a:lnTo>
                    <a:pt x="145037" y="2668"/>
                  </a:lnTo>
                  <a:lnTo>
                    <a:pt x="96836" y="1188"/>
                  </a:lnTo>
                  <a:lnTo>
                    <a:pt x="48489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3434073" y="3535127"/>
              <a:ext cx="3646804" cy="4989195"/>
            </a:xfrm>
            <a:custGeom>
              <a:avLst/>
              <a:gdLst/>
              <a:ahLst/>
              <a:cxnLst/>
              <a:rect l="l" t="t" r="r" b="b"/>
              <a:pathLst>
                <a:path w="3646805" h="4989195">
                  <a:moveTo>
                    <a:pt x="286372" y="4741062"/>
                  </a:moveTo>
                  <a:lnTo>
                    <a:pt x="0" y="4741062"/>
                  </a:lnTo>
                  <a:lnTo>
                    <a:pt x="0" y="4989055"/>
                  </a:lnTo>
                  <a:lnTo>
                    <a:pt x="286372" y="4989055"/>
                  </a:lnTo>
                  <a:lnTo>
                    <a:pt x="286372" y="4741062"/>
                  </a:lnTo>
                  <a:close/>
                </a:path>
                <a:path w="3646805" h="4989195">
                  <a:moveTo>
                    <a:pt x="1846478" y="692721"/>
                  </a:moveTo>
                  <a:lnTo>
                    <a:pt x="1842922" y="643864"/>
                  </a:lnTo>
                  <a:lnTo>
                    <a:pt x="1831797" y="600405"/>
                  </a:lnTo>
                  <a:lnTo>
                    <a:pt x="1812455" y="562076"/>
                  </a:lnTo>
                  <a:lnTo>
                    <a:pt x="1784184" y="528612"/>
                  </a:lnTo>
                  <a:lnTo>
                    <a:pt x="1746338" y="499732"/>
                  </a:lnTo>
                  <a:lnTo>
                    <a:pt x="1698218" y="475183"/>
                  </a:lnTo>
                  <a:lnTo>
                    <a:pt x="1698218" y="473964"/>
                  </a:lnTo>
                  <a:lnTo>
                    <a:pt x="1740687" y="447154"/>
                  </a:lnTo>
                  <a:lnTo>
                    <a:pt x="1776552" y="414401"/>
                  </a:lnTo>
                  <a:lnTo>
                    <a:pt x="1804187" y="375005"/>
                  </a:lnTo>
                  <a:lnTo>
                    <a:pt x="1821967" y="328256"/>
                  </a:lnTo>
                  <a:lnTo>
                    <a:pt x="1828253" y="273456"/>
                  </a:lnTo>
                  <a:lnTo>
                    <a:pt x="1824316" y="225920"/>
                  </a:lnTo>
                  <a:lnTo>
                    <a:pt x="1812798" y="181991"/>
                  </a:lnTo>
                  <a:lnTo>
                    <a:pt x="1794129" y="142011"/>
                  </a:lnTo>
                  <a:lnTo>
                    <a:pt x="1768754" y="106299"/>
                  </a:lnTo>
                  <a:lnTo>
                    <a:pt x="1737106" y="75184"/>
                  </a:lnTo>
                  <a:lnTo>
                    <a:pt x="1699628" y="48996"/>
                  </a:lnTo>
                  <a:lnTo>
                    <a:pt x="1656753" y="28041"/>
                  </a:lnTo>
                  <a:lnTo>
                    <a:pt x="1608912" y="12687"/>
                  </a:lnTo>
                  <a:lnTo>
                    <a:pt x="1556562" y="3225"/>
                  </a:lnTo>
                  <a:lnTo>
                    <a:pt x="1500124" y="0"/>
                  </a:lnTo>
                  <a:lnTo>
                    <a:pt x="1449324" y="2641"/>
                  </a:lnTo>
                  <a:lnTo>
                    <a:pt x="1400898" y="10502"/>
                  </a:lnTo>
                  <a:lnTo>
                    <a:pt x="1355229" y="23533"/>
                  </a:lnTo>
                  <a:lnTo>
                    <a:pt x="1312710" y="41617"/>
                  </a:lnTo>
                  <a:lnTo>
                    <a:pt x="1273733" y="64706"/>
                  </a:lnTo>
                  <a:lnTo>
                    <a:pt x="1238681" y="92697"/>
                  </a:lnTo>
                  <a:lnTo>
                    <a:pt x="1207960" y="125539"/>
                  </a:lnTo>
                  <a:lnTo>
                    <a:pt x="1181950" y="163118"/>
                  </a:lnTo>
                  <a:lnTo>
                    <a:pt x="1161046" y="205384"/>
                  </a:lnTo>
                  <a:lnTo>
                    <a:pt x="1337271" y="289242"/>
                  </a:lnTo>
                  <a:lnTo>
                    <a:pt x="1365834" y="242468"/>
                  </a:lnTo>
                  <a:lnTo>
                    <a:pt x="1401813" y="209486"/>
                  </a:lnTo>
                  <a:lnTo>
                    <a:pt x="1444409" y="189953"/>
                  </a:lnTo>
                  <a:lnTo>
                    <a:pt x="1492834" y="183515"/>
                  </a:lnTo>
                  <a:lnTo>
                    <a:pt x="1551203" y="191452"/>
                  </a:lnTo>
                  <a:lnTo>
                    <a:pt x="1594307" y="213283"/>
                  </a:lnTo>
                  <a:lnTo>
                    <a:pt x="1621015" y="246049"/>
                  </a:lnTo>
                  <a:lnTo>
                    <a:pt x="1630172" y="286791"/>
                  </a:lnTo>
                  <a:lnTo>
                    <a:pt x="1621409" y="329145"/>
                  </a:lnTo>
                  <a:lnTo>
                    <a:pt x="1595678" y="363054"/>
                  </a:lnTo>
                  <a:lnTo>
                    <a:pt x="1553768" y="385584"/>
                  </a:lnTo>
                  <a:lnTo>
                    <a:pt x="1496479" y="393750"/>
                  </a:lnTo>
                  <a:lnTo>
                    <a:pt x="1406537" y="393750"/>
                  </a:lnTo>
                  <a:lnTo>
                    <a:pt x="1406537" y="576046"/>
                  </a:lnTo>
                  <a:lnTo>
                    <a:pt x="1507401" y="576046"/>
                  </a:lnTo>
                  <a:lnTo>
                    <a:pt x="1565643" y="583260"/>
                  </a:lnTo>
                  <a:lnTo>
                    <a:pt x="1609648" y="604608"/>
                  </a:lnTo>
                  <a:lnTo>
                    <a:pt x="1637461" y="639622"/>
                  </a:lnTo>
                  <a:lnTo>
                    <a:pt x="1647164" y="687844"/>
                  </a:lnTo>
                  <a:lnTo>
                    <a:pt x="1637118" y="732802"/>
                  </a:lnTo>
                  <a:lnTo>
                    <a:pt x="1608721" y="767753"/>
                  </a:lnTo>
                  <a:lnTo>
                    <a:pt x="1564614" y="790384"/>
                  </a:lnTo>
                  <a:lnTo>
                    <a:pt x="1507401" y="798449"/>
                  </a:lnTo>
                  <a:lnTo>
                    <a:pt x="1458290" y="793838"/>
                  </a:lnTo>
                  <a:lnTo>
                    <a:pt x="1413789" y="780237"/>
                  </a:lnTo>
                  <a:lnTo>
                    <a:pt x="1375003" y="758012"/>
                  </a:lnTo>
                  <a:lnTo>
                    <a:pt x="1343050" y="727506"/>
                  </a:lnTo>
                  <a:lnTo>
                    <a:pt x="1319022" y="689063"/>
                  </a:lnTo>
                  <a:lnTo>
                    <a:pt x="1146454" y="777811"/>
                  </a:lnTo>
                  <a:lnTo>
                    <a:pt x="1168628" y="820293"/>
                  </a:lnTo>
                  <a:lnTo>
                    <a:pt x="1196022" y="857821"/>
                  </a:lnTo>
                  <a:lnTo>
                    <a:pt x="1228255" y="890371"/>
                  </a:lnTo>
                  <a:lnTo>
                    <a:pt x="1264958" y="917943"/>
                  </a:lnTo>
                  <a:lnTo>
                    <a:pt x="1305750" y="940523"/>
                  </a:lnTo>
                  <a:lnTo>
                    <a:pt x="1350289" y="958100"/>
                  </a:lnTo>
                  <a:lnTo>
                    <a:pt x="1398168" y="970673"/>
                  </a:lnTo>
                  <a:lnTo>
                    <a:pt x="1449044" y="978230"/>
                  </a:lnTo>
                  <a:lnTo>
                    <a:pt x="1502549" y="980744"/>
                  </a:lnTo>
                  <a:lnTo>
                    <a:pt x="1554657" y="977785"/>
                  </a:lnTo>
                  <a:lnTo>
                    <a:pt x="1603971" y="969149"/>
                  </a:lnTo>
                  <a:lnTo>
                    <a:pt x="1650009" y="955179"/>
                  </a:lnTo>
                  <a:lnTo>
                    <a:pt x="1692351" y="936218"/>
                  </a:lnTo>
                  <a:lnTo>
                    <a:pt x="1730514" y="912609"/>
                  </a:lnTo>
                  <a:lnTo>
                    <a:pt x="1764055" y="884707"/>
                  </a:lnTo>
                  <a:lnTo>
                    <a:pt x="1792516" y="852843"/>
                  </a:lnTo>
                  <a:lnTo>
                    <a:pt x="1815439" y="817359"/>
                  </a:lnTo>
                  <a:lnTo>
                    <a:pt x="1832381" y="778624"/>
                  </a:lnTo>
                  <a:lnTo>
                    <a:pt x="1842871" y="736955"/>
                  </a:lnTo>
                  <a:lnTo>
                    <a:pt x="1846478" y="692721"/>
                  </a:lnTo>
                  <a:close/>
                </a:path>
                <a:path w="3646805" h="4989195">
                  <a:moveTo>
                    <a:pt x="2638933" y="648970"/>
                  </a:moveTo>
                  <a:lnTo>
                    <a:pt x="2635935" y="605243"/>
                  </a:lnTo>
                  <a:lnTo>
                    <a:pt x="2627020" y="562698"/>
                  </a:lnTo>
                  <a:lnTo>
                    <a:pt x="2612542" y="522719"/>
                  </a:lnTo>
                  <a:lnTo>
                    <a:pt x="2607284" y="512851"/>
                  </a:lnTo>
                  <a:lnTo>
                    <a:pt x="2592743" y="485546"/>
                  </a:lnTo>
                  <a:lnTo>
                    <a:pt x="2567927" y="451675"/>
                  </a:lnTo>
                  <a:lnTo>
                    <a:pt x="2559964" y="443585"/>
                  </a:lnTo>
                  <a:lnTo>
                    <a:pt x="2538361" y="421614"/>
                  </a:lnTo>
                  <a:lnTo>
                    <a:pt x="2504325" y="395884"/>
                  </a:lnTo>
                  <a:lnTo>
                    <a:pt x="2466086" y="374980"/>
                  </a:lnTo>
                  <a:lnTo>
                    <a:pt x="2440851" y="365658"/>
                  </a:lnTo>
                  <a:lnTo>
                    <a:pt x="2440851" y="656259"/>
                  </a:lnTo>
                  <a:lnTo>
                    <a:pt x="2432837" y="701941"/>
                  </a:lnTo>
                  <a:lnTo>
                    <a:pt x="2432812" y="702106"/>
                  </a:lnTo>
                  <a:lnTo>
                    <a:pt x="2410371" y="741819"/>
                  </a:lnTo>
                  <a:lnTo>
                    <a:pt x="2376017" y="773074"/>
                  </a:lnTo>
                  <a:lnTo>
                    <a:pt x="2332050" y="793648"/>
                  </a:lnTo>
                  <a:lnTo>
                    <a:pt x="2331555" y="793648"/>
                  </a:lnTo>
                  <a:lnTo>
                    <a:pt x="2281644" y="800874"/>
                  </a:lnTo>
                  <a:lnTo>
                    <a:pt x="2232037" y="793648"/>
                  </a:lnTo>
                  <a:lnTo>
                    <a:pt x="2187575" y="773341"/>
                  </a:lnTo>
                  <a:lnTo>
                    <a:pt x="2151634" y="742073"/>
                  </a:lnTo>
                  <a:lnTo>
                    <a:pt x="2127681" y="702106"/>
                  </a:lnTo>
                  <a:lnTo>
                    <a:pt x="2127580" y="701941"/>
                  </a:lnTo>
                  <a:lnTo>
                    <a:pt x="2118817" y="655040"/>
                  </a:lnTo>
                  <a:lnTo>
                    <a:pt x="2127694" y="605243"/>
                  </a:lnTo>
                  <a:lnTo>
                    <a:pt x="2151900" y="565607"/>
                  </a:lnTo>
                  <a:lnTo>
                    <a:pt x="2187841" y="536651"/>
                  </a:lnTo>
                  <a:lnTo>
                    <a:pt x="2231898" y="518896"/>
                  </a:lnTo>
                  <a:lnTo>
                    <a:pt x="2280450" y="512851"/>
                  </a:lnTo>
                  <a:lnTo>
                    <a:pt x="2333066" y="519366"/>
                  </a:lnTo>
                  <a:lnTo>
                    <a:pt x="2377338" y="538137"/>
                  </a:lnTo>
                  <a:lnTo>
                    <a:pt x="2411336" y="567982"/>
                  </a:lnTo>
                  <a:lnTo>
                    <a:pt x="2433155" y="607745"/>
                  </a:lnTo>
                  <a:lnTo>
                    <a:pt x="2440851" y="656259"/>
                  </a:lnTo>
                  <a:lnTo>
                    <a:pt x="2440851" y="365658"/>
                  </a:lnTo>
                  <a:lnTo>
                    <a:pt x="2423947" y="359410"/>
                  </a:lnTo>
                  <a:lnTo>
                    <a:pt x="2378176" y="349694"/>
                  </a:lnTo>
                  <a:lnTo>
                    <a:pt x="2329040" y="346354"/>
                  </a:lnTo>
                  <a:lnTo>
                    <a:pt x="2283256" y="349923"/>
                  </a:lnTo>
                  <a:lnTo>
                    <a:pt x="2238413" y="360972"/>
                  </a:lnTo>
                  <a:lnTo>
                    <a:pt x="2195436" y="379945"/>
                  </a:lnTo>
                  <a:lnTo>
                    <a:pt x="2155253" y="407327"/>
                  </a:lnTo>
                  <a:lnTo>
                    <a:pt x="2118817" y="443585"/>
                  </a:lnTo>
                  <a:lnTo>
                    <a:pt x="2123783" y="392874"/>
                  </a:lnTo>
                  <a:lnTo>
                    <a:pt x="2134362" y="344614"/>
                  </a:lnTo>
                  <a:lnTo>
                    <a:pt x="2150961" y="300164"/>
                  </a:lnTo>
                  <a:lnTo>
                    <a:pt x="2173948" y="260807"/>
                  </a:lnTo>
                  <a:lnTo>
                    <a:pt x="2203716" y="227901"/>
                  </a:lnTo>
                  <a:lnTo>
                    <a:pt x="2240648" y="202755"/>
                  </a:lnTo>
                  <a:lnTo>
                    <a:pt x="2285136" y="186690"/>
                  </a:lnTo>
                  <a:lnTo>
                    <a:pt x="2337549" y="181038"/>
                  </a:lnTo>
                  <a:lnTo>
                    <a:pt x="2386546" y="185839"/>
                  </a:lnTo>
                  <a:lnTo>
                    <a:pt x="2430538" y="199288"/>
                  </a:lnTo>
                  <a:lnTo>
                    <a:pt x="2470861" y="220027"/>
                  </a:lnTo>
                  <a:lnTo>
                    <a:pt x="2508923" y="246697"/>
                  </a:lnTo>
                  <a:lnTo>
                    <a:pt x="2553398" y="181038"/>
                  </a:lnTo>
                  <a:lnTo>
                    <a:pt x="2611005" y="96012"/>
                  </a:lnTo>
                  <a:lnTo>
                    <a:pt x="2572537" y="68300"/>
                  </a:lnTo>
                  <a:lnTo>
                    <a:pt x="2532951" y="44945"/>
                  </a:lnTo>
                  <a:lnTo>
                    <a:pt x="2491143" y="26263"/>
                  </a:lnTo>
                  <a:lnTo>
                    <a:pt x="2445994" y="12534"/>
                  </a:lnTo>
                  <a:lnTo>
                    <a:pt x="2396375" y="4076"/>
                  </a:lnTo>
                  <a:lnTo>
                    <a:pt x="2341194" y="1193"/>
                  </a:lnTo>
                  <a:lnTo>
                    <a:pt x="2292058" y="3467"/>
                  </a:lnTo>
                  <a:lnTo>
                    <a:pt x="2245906" y="10147"/>
                  </a:lnTo>
                  <a:lnTo>
                    <a:pt x="2202738" y="21069"/>
                  </a:lnTo>
                  <a:lnTo>
                    <a:pt x="2162543" y="36068"/>
                  </a:lnTo>
                  <a:lnTo>
                    <a:pt x="2125319" y="54952"/>
                  </a:lnTo>
                  <a:lnTo>
                    <a:pt x="2091080" y="77546"/>
                  </a:lnTo>
                  <a:lnTo>
                    <a:pt x="2059825" y="103695"/>
                  </a:lnTo>
                  <a:lnTo>
                    <a:pt x="2031530" y="133197"/>
                  </a:lnTo>
                  <a:lnTo>
                    <a:pt x="2006231" y="165900"/>
                  </a:lnTo>
                  <a:lnTo>
                    <a:pt x="1983892" y="201612"/>
                  </a:lnTo>
                  <a:lnTo>
                    <a:pt x="1964537" y="240169"/>
                  </a:lnTo>
                  <a:lnTo>
                    <a:pt x="1948167" y="281393"/>
                  </a:lnTo>
                  <a:lnTo>
                    <a:pt x="1934768" y="325094"/>
                  </a:lnTo>
                  <a:lnTo>
                    <a:pt x="1924342" y="371132"/>
                  </a:lnTo>
                  <a:lnTo>
                    <a:pt x="1916899" y="419290"/>
                  </a:lnTo>
                  <a:lnTo>
                    <a:pt x="1912442" y="469430"/>
                  </a:lnTo>
                  <a:lnTo>
                    <a:pt x="1911019" y="518896"/>
                  </a:lnTo>
                  <a:lnTo>
                    <a:pt x="1910981" y="522719"/>
                  </a:lnTo>
                  <a:lnTo>
                    <a:pt x="1911781" y="562698"/>
                  </a:lnTo>
                  <a:lnTo>
                    <a:pt x="1914956" y="612114"/>
                  </a:lnTo>
                  <a:lnTo>
                    <a:pt x="1921103" y="661339"/>
                  </a:lnTo>
                  <a:lnTo>
                    <a:pt x="1931047" y="710882"/>
                  </a:lnTo>
                  <a:lnTo>
                    <a:pt x="1945525" y="759066"/>
                  </a:lnTo>
                  <a:lnTo>
                    <a:pt x="1965325" y="804214"/>
                  </a:lnTo>
                  <a:lnTo>
                    <a:pt x="1991194" y="844638"/>
                  </a:lnTo>
                  <a:lnTo>
                    <a:pt x="2017687" y="874610"/>
                  </a:lnTo>
                  <a:lnTo>
                    <a:pt x="2049259" y="902500"/>
                  </a:lnTo>
                  <a:lnTo>
                    <a:pt x="2085924" y="927354"/>
                  </a:lnTo>
                  <a:lnTo>
                    <a:pt x="2127720" y="948283"/>
                  </a:lnTo>
                  <a:lnTo>
                    <a:pt x="2174671" y="964361"/>
                  </a:lnTo>
                  <a:lnTo>
                    <a:pt x="2226780" y="974686"/>
                  </a:lnTo>
                  <a:lnTo>
                    <a:pt x="2284095" y="978331"/>
                  </a:lnTo>
                  <a:lnTo>
                    <a:pt x="2328087" y="975868"/>
                  </a:lnTo>
                  <a:lnTo>
                    <a:pt x="2371560" y="968527"/>
                  </a:lnTo>
                  <a:lnTo>
                    <a:pt x="2413876" y="956424"/>
                  </a:lnTo>
                  <a:lnTo>
                    <a:pt x="2454414" y="939660"/>
                  </a:lnTo>
                  <a:lnTo>
                    <a:pt x="2492527" y="918311"/>
                  </a:lnTo>
                  <a:lnTo>
                    <a:pt x="2527604" y="892479"/>
                  </a:lnTo>
                  <a:lnTo>
                    <a:pt x="2558999" y="862279"/>
                  </a:lnTo>
                  <a:lnTo>
                    <a:pt x="2586101" y="827798"/>
                  </a:lnTo>
                  <a:lnTo>
                    <a:pt x="2601531" y="800874"/>
                  </a:lnTo>
                  <a:lnTo>
                    <a:pt x="2608275" y="789127"/>
                  </a:lnTo>
                  <a:lnTo>
                    <a:pt x="2624886" y="746366"/>
                  </a:lnTo>
                  <a:lnTo>
                    <a:pt x="2635326" y="699617"/>
                  </a:lnTo>
                  <a:lnTo>
                    <a:pt x="2638933" y="648970"/>
                  </a:lnTo>
                  <a:close/>
                </a:path>
                <a:path w="3646805" h="4989195">
                  <a:moveTo>
                    <a:pt x="3081439" y="219964"/>
                  </a:moveTo>
                  <a:lnTo>
                    <a:pt x="3075762" y="170472"/>
                  </a:lnTo>
                  <a:lnTo>
                    <a:pt x="3059620" y="124993"/>
                  </a:lnTo>
                  <a:lnTo>
                    <a:pt x="3034271" y="84810"/>
                  </a:lnTo>
                  <a:lnTo>
                    <a:pt x="3000997" y="51269"/>
                  </a:lnTo>
                  <a:lnTo>
                    <a:pt x="2961055" y="25679"/>
                  </a:lnTo>
                  <a:lnTo>
                    <a:pt x="2941701" y="18719"/>
                  </a:lnTo>
                  <a:lnTo>
                    <a:pt x="2941701" y="219964"/>
                  </a:lnTo>
                  <a:lnTo>
                    <a:pt x="2935732" y="248462"/>
                  </a:lnTo>
                  <a:lnTo>
                    <a:pt x="2919514" y="272072"/>
                  </a:lnTo>
                  <a:lnTo>
                    <a:pt x="2895536" y="288163"/>
                  </a:lnTo>
                  <a:lnTo>
                    <a:pt x="2866326" y="294106"/>
                  </a:lnTo>
                  <a:lnTo>
                    <a:pt x="2837116" y="288163"/>
                  </a:lnTo>
                  <a:lnTo>
                    <a:pt x="2813151" y="272072"/>
                  </a:lnTo>
                  <a:lnTo>
                    <a:pt x="2796946" y="248462"/>
                  </a:lnTo>
                  <a:lnTo>
                    <a:pt x="2790977" y="219964"/>
                  </a:lnTo>
                  <a:lnTo>
                    <a:pt x="2796946" y="190754"/>
                  </a:lnTo>
                  <a:lnTo>
                    <a:pt x="2813151" y="166789"/>
                  </a:lnTo>
                  <a:lnTo>
                    <a:pt x="2837116" y="150583"/>
                  </a:lnTo>
                  <a:lnTo>
                    <a:pt x="2866326" y="144614"/>
                  </a:lnTo>
                  <a:lnTo>
                    <a:pt x="2895536" y="150583"/>
                  </a:lnTo>
                  <a:lnTo>
                    <a:pt x="2919514" y="166789"/>
                  </a:lnTo>
                  <a:lnTo>
                    <a:pt x="2935732" y="190754"/>
                  </a:lnTo>
                  <a:lnTo>
                    <a:pt x="2941701" y="219964"/>
                  </a:lnTo>
                  <a:lnTo>
                    <a:pt x="2941701" y="18719"/>
                  </a:lnTo>
                  <a:lnTo>
                    <a:pt x="2915742" y="9359"/>
                  </a:lnTo>
                  <a:lnTo>
                    <a:pt x="2866326" y="3632"/>
                  </a:lnTo>
                  <a:lnTo>
                    <a:pt x="2816910" y="9359"/>
                  </a:lnTo>
                  <a:lnTo>
                    <a:pt x="2771597" y="25679"/>
                  </a:lnTo>
                  <a:lnTo>
                    <a:pt x="2731655" y="51269"/>
                  </a:lnTo>
                  <a:lnTo>
                    <a:pt x="2698381" y="84810"/>
                  </a:lnTo>
                  <a:lnTo>
                    <a:pt x="2673032" y="124993"/>
                  </a:lnTo>
                  <a:lnTo>
                    <a:pt x="2656878" y="170472"/>
                  </a:lnTo>
                  <a:lnTo>
                    <a:pt x="2651214" y="219964"/>
                  </a:lnTo>
                  <a:lnTo>
                    <a:pt x="2656878" y="268986"/>
                  </a:lnTo>
                  <a:lnTo>
                    <a:pt x="2673032" y="314147"/>
                  </a:lnTo>
                  <a:lnTo>
                    <a:pt x="2698381" y="354101"/>
                  </a:lnTo>
                  <a:lnTo>
                    <a:pt x="2731655" y="387515"/>
                  </a:lnTo>
                  <a:lnTo>
                    <a:pt x="2771597" y="413042"/>
                  </a:lnTo>
                  <a:lnTo>
                    <a:pt x="2816910" y="429336"/>
                  </a:lnTo>
                  <a:lnTo>
                    <a:pt x="2866326" y="435063"/>
                  </a:lnTo>
                  <a:lnTo>
                    <a:pt x="2915742" y="429336"/>
                  </a:lnTo>
                  <a:lnTo>
                    <a:pt x="2961055" y="413042"/>
                  </a:lnTo>
                  <a:lnTo>
                    <a:pt x="3000997" y="387515"/>
                  </a:lnTo>
                  <a:lnTo>
                    <a:pt x="3034271" y="354101"/>
                  </a:lnTo>
                  <a:lnTo>
                    <a:pt x="3059620" y="314147"/>
                  </a:lnTo>
                  <a:lnTo>
                    <a:pt x="3066783" y="294106"/>
                  </a:lnTo>
                  <a:lnTo>
                    <a:pt x="3075762" y="268986"/>
                  </a:lnTo>
                  <a:lnTo>
                    <a:pt x="3081439" y="219964"/>
                  </a:lnTo>
                  <a:close/>
                </a:path>
                <a:path w="3646805" h="4989195">
                  <a:moveTo>
                    <a:pt x="3539642" y="14566"/>
                  </a:moveTo>
                  <a:lnTo>
                    <a:pt x="3375558" y="14566"/>
                  </a:lnTo>
                  <a:lnTo>
                    <a:pt x="2755747" y="966152"/>
                  </a:lnTo>
                  <a:lnTo>
                    <a:pt x="2921025" y="966152"/>
                  </a:lnTo>
                  <a:lnTo>
                    <a:pt x="3539642" y="14566"/>
                  </a:lnTo>
                  <a:close/>
                </a:path>
                <a:path w="3646805" h="4989195">
                  <a:moveTo>
                    <a:pt x="3646563" y="757123"/>
                  </a:moveTo>
                  <a:lnTo>
                    <a:pt x="3640886" y="707644"/>
                  </a:lnTo>
                  <a:lnTo>
                    <a:pt x="3624745" y="662165"/>
                  </a:lnTo>
                  <a:lnTo>
                    <a:pt x="3599396" y="621995"/>
                  </a:lnTo>
                  <a:lnTo>
                    <a:pt x="3566122" y="588467"/>
                  </a:lnTo>
                  <a:lnTo>
                    <a:pt x="3526193" y="562876"/>
                  </a:lnTo>
                  <a:lnTo>
                    <a:pt x="3506800" y="555891"/>
                  </a:lnTo>
                  <a:lnTo>
                    <a:pt x="3506800" y="757123"/>
                  </a:lnTo>
                  <a:lnTo>
                    <a:pt x="3500844" y="785634"/>
                  </a:lnTo>
                  <a:lnTo>
                    <a:pt x="3484626" y="809231"/>
                  </a:lnTo>
                  <a:lnTo>
                    <a:pt x="3460673" y="825322"/>
                  </a:lnTo>
                  <a:lnTo>
                    <a:pt x="3431489" y="831265"/>
                  </a:lnTo>
                  <a:lnTo>
                    <a:pt x="3402266" y="825322"/>
                  </a:lnTo>
                  <a:lnTo>
                    <a:pt x="3378301" y="809231"/>
                  </a:lnTo>
                  <a:lnTo>
                    <a:pt x="3362083" y="785634"/>
                  </a:lnTo>
                  <a:lnTo>
                    <a:pt x="3356114" y="757123"/>
                  </a:lnTo>
                  <a:lnTo>
                    <a:pt x="3362083" y="727405"/>
                  </a:lnTo>
                  <a:lnTo>
                    <a:pt x="3378301" y="703491"/>
                  </a:lnTo>
                  <a:lnTo>
                    <a:pt x="3402266" y="687552"/>
                  </a:lnTo>
                  <a:lnTo>
                    <a:pt x="3431489" y="681761"/>
                  </a:lnTo>
                  <a:lnTo>
                    <a:pt x="3460673" y="687552"/>
                  </a:lnTo>
                  <a:lnTo>
                    <a:pt x="3484626" y="703491"/>
                  </a:lnTo>
                  <a:lnTo>
                    <a:pt x="3500844" y="727405"/>
                  </a:lnTo>
                  <a:lnTo>
                    <a:pt x="3506800" y="757123"/>
                  </a:lnTo>
                  <a:lnTo>
                    <a:pt x="3506800" y="555891"/>
                  </a:lnTo>
                  <a:lnTo>
                    <a:pt x="3480892" y="546557"/>
                  </a:lnTo>
                  <a:lnTo>
                    <a:pt x="3431489" y="540829"/>
                  </a:lnTo>
                  <a:lnTo>
                    <a:pt x="3382060" y="546557"/>
                  </a:lnTo>
                  <a:lnTo>
                    <a:pt x="3336734" y="562876"/>
                  </a:lnTo>
                  <a:lnTo>
                    <a:pt x="3296805" y="588467"/>
                  </a:lnTo>
                  <a:lnTo>
                    <a:pt x="3263519" y="621995"/>
                  </a:lnTo>
                  <a:lnTo>
                    <a:pt x="3238157" y="662165"/>
                  </a:lnTo>
                  <a:lnTo>
                    <a:pt x="3222015" y="707644"/>
                  </a:lnTo>
                  <a:lnTo>
                    <a:pt x="3216351" y="757123"/>
                  </a:lnTo>
                  <a:lnTo>
                    <a:pt x="3222015" y="806081"/>
                  </a:lnTo>
                  <a:lnTo>
                    <a:pt x="3238157" y="851077"/>
                  </a:lnTo>
                  <a:lnTo>
                    <a:pt x="3263519" y="890790"/>
                  </a:lnTo>
                  <a:lnTo>
                    <a:pt x="3296805" y="923937"/>
                  </a:lnTo>
                  <a:lnTo>
                    <a:pt x="3336734" y="949223"/>
                  </a:lnTo>
                  <a:lnTo>
                    <a:pt x="3382060" y="965339"/>
                  </a:lnTo>
                  <a:lnTo>
                    <a:pt x="3431489" y="971003"/>
                  </a:lnTo>
                  <a:lnTo>
                    <a:pt x="3480892" y="965339"/>
                  </a:lnTo>
                  <a:lnTo>
                    <a:pt x="3526193" y="949223"/>
                  </a:lnTo>
                  <a:lnTo>
                    <a:pt x="3566122" y="923937"/>
                  </a:lnTo>
                  <a:lnTo>
                    <a:pt x="3599396" y="890790"/>
                  </a:lnTo>
                  <a:lnTo>
                    <a:pt x="3624745" y="851077"/>
                  </a:lnTo>
                  <a:lnTo>
                    <a:pt x="3640886" y="806081"/>
                  </a:lnTo>
                  <a:lnTo>
                    <a:pt x="3646563" y="7571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3925083" y="5649902"/>
              <a:ext cx="287020" cy="361315"/>
            </a:xfrm>
            <a:custGeom>
              <a:avLst/>
              <a:gdLst/>
              <a:ahLst/>
              <a:cxnLst/>
              <a:rect l="l" t="t" r="r" b="b"/>
              <a:pathLst>
                <a:path w="287019" h="361314">
                  <a:moveTo>
                    <a:pt x="8495" y="0"/>
                  </a:moveTo>
                  <a:lnTo>
                    <a:pt x="1847" y="41545"/>
                  </a:lnTo>
                  <a:lnTo>
                    <a:pt x="0" y="89002"/>
                  </a:lnTo>
                  <a:lnTo>
                    <a:pt x="3016" y="139685"/>
                  </a:lnTo>
                  <a:lnTo>
                    <a:pt x="10960" y="190908"/>
                  </a:lnTo>
                  <a:lnTo>
                    <a:pt x="23898" y="239986"/>
                  </a:lnTo>
                  <a:lnTo>
                    <a:pt x="41893" y="284235"/>
                  </a:lnTo>
                  <a:lnTo>
                    <a:pt x="65010" y="320969"/>
                  </a:lnTo>
                  <a:lnTo>
                    <a:pt x="93314" y="347503"/>
                  </a:lnTo>
                  <a:lnTo>
                    <a:pt x="126868" y="361151"/>
                  </a:lnTo>
                  <a:lnTo>
                    <a:pt x="160051" y="359140"/>
                  </a:lnTo>
                  <a:lnTo>
                    <a:pt x="210571" y="313655"/>
                  </a:lnTo>
                  <a:lnTo>
                    <a:pt x="229340" y="275821"/>
                  </a:lnTo>
                  <a:lnTo>
                    <a:pt x="244733" y="231686"/>
                  </a:lnTo>
                  <a:lnTo>
                    <a:pt x="257466" y="184070"/>
                  </a:lnTo>
                  <a:lnTo>
                    <a:pt x="268254" y="135794"/>
                  </a:lnTo>
                  <a:lnTo>
                    <a:pt x="277811" y="89678"/>
                  </a:lnTo>
                  <a:lnTo>
                    <a:pt x="286853" y="48543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rgbClr val="8A5E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2662802" y="5586418"/>
              <a:ext cx="1461770" cy="3721100"/>
            </a:xfrm>
            <a:custGeom>
              <a:avLst/>
              <a:gdLst/>
              <a:ahLst/>
              <a:cxnLst/>
              <a:rect l="l" t="t" r="r" b="b"/>
              <a:pathLst>
                <a:path w="1461769" h="3721100">
                  <a:moveTo>
                    <a:pt x="1461287" y="0"/>
                  </a:moveTo>
                  <a:lnTo>
                    <a:pt x="596176" y="13436"/>
                  </a:lnTo>
                  <a:lnTo>
                    <a:pt x="0" y="22682"/>
                  </a:lnTo>
                  <a:lnTo>
                    <a:pt x="118948" y="3720693"/>
                  </a:lnTo>
                  <a:lnTo>
                    <a:pt x="615899" y="3712997"/>
                  </a:lnTo>
                  <a:lnTo>
                    <a:pt x="648436" y="3712502"/>
                  </a:lnTo>
                  <a:lnTo>
                    <a:pt x="721575" y="3711359"/>
                  </a:lnTo>
                  <a:lnTo>
                    <a:pt x="1249324" y="3703155"/>
                  </a:lnTo>
                  <a:lnTo>
                    <a:pt x="1461287" y="0"/>
                  </a:lnTo>
                  <a:close/>
                </a:path>
              </a:pathLst>
            </a:custGeom>
            <a:solidFill>
              <a:srgbClr val="8E7B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2539066" y="5950324"/>
              <a:ext cx="1722755" cy="491490"/>
            </a:xfrm>
            <a:custGeom>
              <a:avLst/>
              <a:gdLst/>
              <a:ahLst/>
              <a:cxnLst/>
              <a:rect l="l" t="t" r="r" b="b"/>
              <a:pathLst>
                <a:path w="1722755" h="491489">
                  <a:moveTo>
                    <a:pt x="1722361" y="282041"/>
                  </a:moveTo>
                  <a:lnTo>
                    <a:pt x="1700326" y="0"/>
                  </a:lnTo>
                  <a:lnTo>
                    <a:pt x="825538" y="4102"/>
                  </a:lnTo>
                  <a:lnTo>
                    <a:pt x="824738" y="21894"/>
                  </a:lnTo>
                  <a:lnTo>
                    <a:pt x="0" y="32816"/>
                  </a:lnTo>
                  <a:lnTo>
                    <a:pt x="8661" y="307441"/>
                  </a:lnTo>
                  <a:lnTo>
                    <a:pt x="11531" y="349478"/>
                  </a:lnTo>
                  <a:lnTo>
                    <a:pt x="24714" y="388277"/>
                  </a:lnTo>
                  <a:lnTo>
                    <a:pt x="46951" y="422617"/>
                  </a:lnTo>
                  <a:lnTo>
                    <a:pt x="76974" y="451294"/>
                  </a:lnTo>
                  <a:lnTo>
                    <a:pt x="113487" y="473062"/>
                  </a:lnTo>
                  <a:lnTo>
                    <a:pt x="155244" y="486727"/>
                  </a:lnTo>
                  <a:lnTo>
                    <a:pt x="200952" y="491058"/>
                  </a:lnTo>
                  <a:lnTo>
                    <a:pt x="804367" y="481685"/>
                  </a:lnTo>
                  <a:lnTo>
                    <a:pt x="1535798" y="470357"/>
                  </a:lnTo>
                  <a:lnTo>
                    <a:pt x="1581124" y="464642"/>
                  </a:lnTo>
                  <a:lnTo>
                    <a:pt x="1622285" y="449808"/>
                  </a:lnTo>
                  <a:lnTo>
                    <a:pt x="1658035" y="427075"/>
                  </a:lnTo>
                  <a:lnTo>
                    <a:pt x="1687144" y="397700"/>
                  </a:lnTo>
                  <a:lnTo>
                    <a:pt x="1708391" y="362915"/>
                  </a:lnTo>
                  <a:lnTo>
                    <a:pt x="1720532" y="323951"/>
                  </a:lnTo>
                  <a:lnTo>
                    <a:pt x="1722361" y="282041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2074993" y="3160840"/>
              <a:ext cx="2492375" cy="3153410"/>
            </a:xfrm>
            <a:custGeom>
              <a:avLst/>
              <a:gdLst/>
              <a:ahLst/>
              <a:cxnLst/>
              <a:rect l="l" t="t" r="r" b="b"/>
              <a:pathLst>
                <a:path w="2492375" h="3153410">
                  <a:moveTo>
                    <a:pt x="1651949" y="0"/>
                  </a:moveTo>
                  <a:lnTo>
                    <a:pt x="897731" y="1706"/>
                  </a:lnTo>
                  <a:lnTo>
                    <a:pt x="853652" y="6016"/>
                  </a:lnTo>
                  <a:lnTo>
                    <a:pt x="811388" y="17192"/>
                  </a:lnTo>
                  <a:lnTo>
                    <a:pt x="770954" y="34706"/>
                  </a:lnTo>
                  <a:lnTo>
                    <a:pt x="732371" y="58027"/>
                  </a:lnTo>
                  <a:lnTo>
                    <a:pt x="695655" y="86628"/>
                  </a:lnTo>
                  <a:lnTo>
                    <a:pt x="660824" y="119979"/>
                  </a:lnTo>
                  <a:lnTo>
                    <a:pt x="627895" y="157551"/>
                  </a:lnTo>
                  <a:lnTo>
                    <a:pt x="596888" y="198815"/>
                  </a:lnTo>
                  <a:lnTo>
                    <a:pt x="567818" y="243243"/>
                  </a:lnTo>
                  <a:lnTo>
                    <a:pt x="540705" y="290305"/>
                  </a:lnTo>
                  <a:lnTo>
                    <a:pt x="540737" y="289614"/>
                  </a:lnTo>
                  <a:lnTo>
                    <a:pt x="60280" y="1216706"/>
                  </a:lnTo>
                  <a:lnTo>
                    <a:pt x="40494" y="1258480"/>
                  </a:lnTo>
                  <a:lnTo>
                    <a:pt x="24600" y="1302188"/>
                  </a:lnTo>
                  <a:lnTo>
                    <a:pt x="12602" y="1347417"/>
                  </a:lnTo>
                  <a:lnTo>
                    <a:pt x="4501" y="1393755"/>
                  </a:lnTo>
                  <a:lnTo>
                    <a:pt x="299" y="1440791"/>
                  </a:lnTo>
                  <a:lnTo>
                    <a:pt x="0" y="1488113"/>
                  </a:lnTo>
                  <a:lnTo>
                    <a:pt x="3604" y="1535308"/>
                  </a:lnTo>
                  <a:lnTo>
                    <a:pt x="11115" y="1581967"/>
                  </a:lnTo>
                  <a:lnTo>
                    <a:pt x="22534" y="1627675"/>
                  </a:lnTo>
                  <a:lnTo>
                    <a:pt x="37864" y="1672022"/>
                  </a:lnTo>
                  <a:lnTo>
                    <a:pt x="57107" y="1714597"/>
                  </a:lnTo>
                  <a:lnTo>
                    <a:pt x="366993" y="2321751"/>
                  </a:lnTo>
                  <a:lnTo>
                    <a:pt x="373756" y="2492727"/>
                  </a:lnTo>
                  <a:lnTo>
                    <a:pt x="377616" y="2601119"/>
                  </a:lnTo>
                  <a:lnTo>
                    <a:pt x="380674" y="2704100"/>
                  </a:lnTo>
                  <a:lnTo>
                    <a:pt x="381826" y="2753311"/>
                  </a:lnTo>
                  <a:lnTo>
                    <a:pt x="382687" y="2800869"/>
                  </a:lnTo>
                  <a:lnTo>
                    <a:pt x="383225" y="2846673"/>
                  </a:lnTo>
                  <a:lnTo>
                    <a:pt x="383816" y="2942556"/>
                  </a:lnTo>
                  <a:lnTo>
                    <a:pt x="392199" y="2991516"/>
                  </a:lnTo>
                  <a:lnTo>
                    <a:pt x="407714" y="3036259"/>
                  </a:lnTo>
                  <a:lnTo>
                    <a:pt x="429515" y="3075541"/>
                  </a:lnTo>
                  <a:lnTo>
                    <a:pt x="456754" y="3108119"/>
                  </a:lnTo>
                  <a:lnTo>
                    <a:pt x="488584" y="3132749"/>
                  </a:lnTo>
                  <a:lnTo>
                    <a:pt x="524159" y="3148188"/>
                  </a:lnTo>
                  <a:lnTo>
                    <a:pt x="562631" y="3153191"/>
                  </a:lnTo>
                  <a:lnTo>
                    <a:pt x="1783646" y="3140120"/>
                  </a:lnTo>
                  <a:lnTo>
                    <a:pt x="2130458" y="3136710"/>
                  </a:lnTo>
                  <a:lnTo>
                    <a:pt x="2172621" y="3131487"/>
                  </a:lnTo>
                  <a:lnTo>
                    <a:pt x="2212381" y="3117051"/>
                  </a:lnTo>
                  <a:lnTo>
                    <a:pt x="2249119" y="3094204"/>
                  </a:lnTo>
                  <a:lnTo>
                    <a:pt x="2282216" y="3063752"/>
                  </a:lnTo>
                  <a:lnTo>
                    <a:pt x="2311052" y="3026496"/>
                  </a:lnTo>
                  <a:lnTo>
                    <a:pt x="2335009" y="2983240"/>
                  </a:lnTo>
                  <a:lnTo>
                    <a:pt x="2353465" y="2934787"/>
                  </a:lnTo>
                  <a:lnTo>
                    <a:pt x="2365804" y="2881941"/>
                  </a:lnTo>
                  <a:lnTo>
                    <a:pt x="2371403" y="2825505"/>
                  </a:lnTo>
                  <a:lnTo>
                    <a:pt x="2373494" y="2758232"/>
                  </a:lnTo>
                  <a:lnTo>
                    <a:pt x="2375089" y="2690912"/>
                  </a:lnTo>
                  <a:lnTo>
                    <a:pt x="2377025" y="2658807"/>
                  </a:lnTo>
                  <a:lnTo>
                    <a:pt x="2387844" y="2586366"/>
                  </a:lnTo>
                  <a:lnTo>
                    <a:pt x="2395987" y="2546330"/>
                  </a:lnTo>
                  <a:lnTo>
                    <a:pt x="2405459" y="2503949"/>
                  </a:lnTo>
                  <a:lnTo>
                    <a:pt x="2426910" y="2412750"/>
                  </a:lnTo>
                  <a:lnTo>
                    <a:pt x="2438149" y="2364231"/>
                  </a:lnTo>
                  <a:lnTo>
                    <a:pt x="2449236" y="2313966"/>
                  </a:lnTo>
                  <a:lnTo>
                    <a:pt x="2459802" y="2262103"/>
                  </a:lnTo>
                  <a:lnTo>
                    <a:pt x="2469477" y="2208792"/>
                  </a:lnTo>
                  <a:lnTo>
                    <a:pt x="2477890" y="2154183"/>
                  </a:lnTo>
                  <a:lnTo>
                    <a:pt x="2484671" y="2098425"/>
                  </a:lnTo>
                  <a:lnTo>
                    <a:pt x="2489451" y="2041667"/>
                  </a:lnTo>
                  <a:lnTo>
                    <a:pt x="2491859" y="1984060"/>
                  </a:lnTo>
                  <a:lnTo>
                    <a:pt x="2491525" y="1925752"/>
                  </a:lnTo>
                  <a:lnTo>
                    <a:pt x="2488410" y="1868429"/>
                  </a:lnTo>
                  <a:lnTo>
                    <a:pt x="2482843" y="1810862"/>
                  </a:lnTo>
                  <a:lnTo>
                    <a:pt x="2475135" y="1753301"/>
                  </a:lnTo>
                  <a:lnTo>
                    <a:pt x="2465596" y="1695994"/>
                  </a:lnTo>
                  <a:lnTo>
                    <a:pt x="2454539" y="1639190"/>
                  </a:lnTo>
                  <a:lnTo>
                    <a:pt x="2442274" y="1583137"/>
                  </a:lnTo>
                  <a:lnTo>
                    <a:pt x="2429112" y="1528085"/>
                  </a:lnTo>
                  <a:lnTo>
                    <a:pt x="2415366" y="1474282"/>
                  </a:lnTo>
                  <a:lnTo>
                    <a:pt x="2401346" y="1421977"/>
                  </a:lnTo>
                  <a:lnTo>
                    <a:pt x="2387363" y="1371417"/>
                  </a:lnTo>
                  <a:lnTo>
                    <a:pt x="2360755" y="1276532"/>
                  </a:lnTo>
                  <a:lnTo>
                    <a:pt x="2348751" y="1232704"/>
                  </a:lnTo>
                  <a:lnTo>
                    <a:pt x="2338030" y="1191616"/>
                  </a:lnTo>
                  <a:lnTo>
                    <a:pt x="2328902" y="1153518"/>
                  </a:lnTo>
                  <a:lnTo>
                    <a:pt x="2316672" y="1087286"/>
                  </a:lnTo>
                  <a:lnTo>
                    <a:pt x="2310744" y="1043237"/>
                  </a:lnTo>
                  <a:lnTo>
                    <a:pt x="2304088" y="998137"/>
                  </a:lnTo>
                  <a:lnTo>
                    <a:pt x="2296672" y="952155"/>
                  </a:lnTo>
                  <a:lnTo>
                    <a:pt x="2288465" y="905464"/>
                  </a:lnTo>
                  <a:lnTo>
                    <a:pt x="2279434" y="858233"/>
                  </a:lnTo>
                  <a:lnTo>
                    <a:pt x="2269549" y="810633"/>
                  </a:lnTo>
                  <a:lnTo>
                    <a:pt x="2258776" y="762835"/>
                  </a:lnTo>
                  <a:lnTo>
                    <a:pt x="2247086" y="715009"/>
                  </a:lnTo>
                  <a:lnTo>
                    <a:pt x="2234446" y="667326"/>
                  </a:lnTo>
                  <a:lnTo>
                    <a:pt x="2220824" y="619958"/>
                  </a:lnTo>
                  <a:lnTo>
                    <a:pt x="2206189" y="573073"/>
                  </a:lnTo>
                  <a:lnTo>
                    <a:pt x="2190509" y="526845"/>
                  </a:lnTo>
                  <a:lnTo>
                    <a:pt x="2173752" y="481442"/>
                  </a:lnTo>
                  <a:lnTo>
                    <a:pt x="2155888" y="437035"/>
                  </a:lnTo>
                  <a:lnTo>
                    <a:pt x="2136883" y="393796"/>
                  </a:lnTo>
                  <a:lnTo>
                    <a:pt x="2116707" y="351895"/>
                  </a:lnTo>
                  <a:lnTo>
                    <a:pt x="2095328" y="311502"/>
                  </a:lnTo>
                  <a:lnTo>
                    <a:pt x="2072714" y="272789"/>
                  </a:lnTo>
                  <a:lnTo>
                    <a:pt x="2048833" y="235926"/>
                  </a:lnTo>
                  <a:lnTo>
                    <a:pt x="2023654" y="201084"/>
                  </a:lnTo>
                  <a:lnTo>
                    <a:pt x="1997145" y="168432"/>
                  </a:lnTo>
                  <a:lnTo>
                    <a:pt x="1969275" y="138143"/>
                  </a:lnTo>
                  <a:lnTo>
                    <a:pt x="1940011" y="110387"/>
                  </a:lnTo>
                  <a:lnTo>
                    <a:pt x="1909323" y="85335"/>
                  </a:lnTo>
                  <a:lnTo>
                    <a:pt x="1877178" y="63156"/>
                  </a:lnTo>
                  <a:lnTo>
                    <a:pt x="1843545" y="44022"/>
                  </a:lnTo>
                  <a:lnTo>
                    <a:pt x="1808392" y="28104"/>
                  </a:lnTo>
                  <a:lnTo>
                    <a:pt x="1771688" y="15572"/>
                  </a:lnTo>
                  <a:lnTo>
                    <a:pt x="1733400" y="6597"/>
                  </a:lnTo>
                  <a:lnTo>
                    <a:pt x="1693498" y="1349"/>
                  </a:lnTo>
                  <a:lnTo>
                    <a:pt x="1651949" y="0"/>
                  </a:lnTo>
                  <a:close/>
                </a:path>
              </a:pathLst>
            </a:custGeom>
            <a:solidFill>
              <a:srgbClr val="90CF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3137769" y="2071160"/>
              <a:ext cx="1115060" cy="1215390"/>
            </a:xfrm>
            <a:custGeom>
              <a:avLst/>
              <a:gdLst/>
              <a:ahLst/>
              <a:cxnLst/>
              <a:rect l="l" t="t" r="r" b="b"/>
              <a:pathLst>
                <a:path w="1115059" h="1215389">
                  <a:moveTo>
                    <a:pt x="664578" y="882624"/>
                  </a:moveTo>
                  <a:lnTo>
                    <a:pt x="660971" y="833526"/>
                  </a:lnTo>
                  <a:lnTo>
                    <a:pt x="650506" y="786676"/>
                  </a:lnTo>
                  <a:lnTo>
                    <a:pt x="633691" y="742556"/>
                  </a:lnTo>
                  <a:lnTo>
                    <a:pt x="611035" y="701713"/>
                  </a:lnTo>
                  <a:lnTo>
                    <a:pt x="583069" y="664654"/>
                  </a:lnTo>
                  <a:lnTo>
                    <a:pt x="550291" y="631888"/>
                  </a:lnTo>
                  <a:lnTo>
                    <a:pt x="513219" y="603923"/>
                  </a:lnTo>
                  <a:lnTo>
                    <a:pt x="472363" y="581266"/>
                  </a:lnTo>
                  <a:lnTo>
                    <a:pt x="428256" y="564464"/>
                  </a:lnTo>
                  <a:lnTo>
                    <a:pt x="381393" y="553999"/>
                  </a:lnTo>
                  <a:lnTo>
                    <a:pt x="332295" y="550392"/>
                  </a:lnTo>
                  <a:lnTo>
                    <a:pt x="283184" y="553999"/>
                  </a:lnTo>
                  <a:lnTo>
                    <a:pt x="236321" y="564464"/>
                  </a:lnTo>
                  <a:lnTo>
                    <a:pt x="192201" y="581266"/>
                  </a:lnTo>
                  <a:lnTo>
                    <a:pt x="151358" y="603923"/>
                  </a:lnTo>
                  <a:lnTo>
                    <a:pt x="114287" y="631888"/>
                  </a:lnTo>
                  <a:lnTo>
                    <a:pt x="81508" y="664654"/>
                  </a:lnTo>
                  <a:lnTo>
                    <a:pt x="53530" y="701713"/>
                  </a:lnTo>
                  <a:lnTo>
                    <a:pt x="30886" y="742556"/>
                  </a:lnTo>
                  <a:lnTo>
                    <a:pt x="14071" y="786676"/>
                  </a:lnTo>
                  <a:lnTo>
                    <a:pt x="3606" y="833526"/>
                  </a:lnTo>
                  <a:lnTo>
                    <a:pt x="0" y="882624"/>
                  </a:lnTo>
                  <a:lnTo>
                    <a:pt x="3606" y="931735"/>
                  </a:lnTo>
                  <a:lnTo>
                    <a:pt x="14071" y="978598"/>
                  </a:lnTo>
                  <a:lnTo>
                    <a:pt x="30886" y="1022718"/>
                  </a:lnTo>
                  <a:lnTo>
                    <a:pt x="53530" y="1063561"/>
                  </a:lnTo>
                  <a:lnTo>
                    <a:pt x="81508" y="1100632"/>
                  </a:lnTo>
                  <a:lnTo>
                    <a:pt x="114287" y="1133411"/>
                  </a:lnTo>
                  <a:lnTo>
                    <a:pt x="151358" y="1161389"/>
                  </a:lnTo>
                  <a:lnTo>
                    <a:pt x="192201" y="1184033"/>
                  </a:lnTo>
                  <a:lnTo>
                    <a:pt x="236321" y="1200848"/>
                  </a:lnTo>
                  <a:lnTo>
                    <a:pt x="283184" y="1211313"/>
                  </a:lnTo>
                  <a:lnTo>
                    <a:pt x="332295" y="1214920"/>
                  </a:lnTo>
                  <a:lnTo>
                    <a:pt x="381393" y="1211313"/>
                  </a:lnTo>
                  <a:lnTo>
                    <a:pt x="428256" y="1200848"/>
                  </a:lnTo>
                  <a:lnTo>
                    <a:pt x="472363" y="1184033"/>
                  </a:lnTo>
                  <a:lnTo>
                    <a:pt x="513219" y="1161389"/>
                  </a:lnTo>
                  <a:lnTo>
                    <a:pt x="550291" y="1133411"/>
                  </a:lnTo>
                  <a:lnTo>
                    <a:pt x="583069" y="1100632"/>
                  </a:lnTo>
                  <a:lnTo>
                    <a:pt x="611035" y="1063561"/>
                  </a:lnTo>
                  <a:lnTo>
                    <a:pt x="633691" y="1022718"/>
                  </a:lnTo>
                  <a:lnTo>
                    <a:pt x="650506" y="978598"/>
                  </a:lnTo>
                  <a:lnTo>
                    <a:pt x="660971" y="931735"/>
                  </a:lnTo>
                  <a:lnTo>
                    <a:pt x="664578" y="882624"/>
                  </a:lnTo>
                  <a:close/>
                </a:path>
                <a:path w="1115059" h="1215389">
                  <a:moveTo>
                    <a:pt x="1115009" y="332282"/>
                  </a:moveTo>
                  <a:lnTo>
                    <a:pt x="1111402" y="283184"/>
                  </a:lnTo>
                  <a:lnTo>
                    <a:pt x="1100937" y="236321"/>
                  </a:lnTo>
                  <a:lnTo>
                    <a:pt x="1084122" y="192214"/>
                  </a:lnTo>
                  <a:lnTo>
                    <a:pt x="1061466" y="151371"/>
                  </a:lnTo>
                  <a:lnTo>
                    <a:pt x="1033500" y="114300"/>
                  </a:lnTo>
                  <a:lnTo>
                    <a:pt x="1000721" y="81521"/>
                  </a:lnTo>
                  <a:lnTo>
                    <a:pt x="963650" y="53543"/>
                  </a:lnTo>
                  <a:lnTo>
                    <a:pt x="922807" y="30886"/>
                  </a:lnTo>
                  <a:lnTo>
                    <a:pt x="878687" y="14071"/>
                  </a:lnTo>
                  <a:lnTo>
                    <a:pt x="831824" y="3606"/>
                  </a:lnTo>
                  <a:lnTo>
                    <a:pt x="782726" y="0"/>
                  </a:lnTo>
                  <a:lnTo>
                    <a:pt x="733615" y="3606"/>
                  </a:lnTo>
                  <a:lnTo>
                    <a:pt x="686752" y="14071"/>
                  </a:lnTo>
                  <a:lnTo>
                    <a:pt x="642632" y="30886"/>
                  </a:lnTo>
                  <a:lnTo>
                    <a:pt x="601789" y="53543"/>
                  </a:lnTo>
                  <a:lnTo>
                    <a:pt x="564718" y="81521"/>
                  </a:lnTo>
                  <a:lnTo>
                    <a:pt x="531939" y="114300"/>
                  </a:lnTo>
                  <a:lnTo>
                    <a:pt x="503961" y="151371"/>
                  </a:lnTo>
                  <a:lnTo>
                    <a:pt x="481317" y="192214"/>
                  </a:lnTo>
                  <a:lnTo>
                    <a:pt x="464502" y="236321"/>
                  </a:lnTo>
                  <a:lnTo>
                    <a:pt x="454037" y="283184"/>
                  </a:lnTo>
                  <a:lnTo>
                    <a:pt x="450430" y="332282"/>
                  </a:lnTo>
                  <a:lnTo>
                    <a:pt x="454037" y="381381"/>
                  </a:lnTo>
                  <a:lnTo>
                    <a:pt x="464502" y="428244"/>
                  </a:lnTo>
                  <a:lnTo>
                    <a:pt x="481317" y="472363"/>
                  </a:lnTo>
                  <a:lnTo>
                    <a:pt x="503961" y="513207"/>
                  </a:lnTo>
                  <a:lnTo>
                    <a:pt x="531939" y="550278"/>
                  </a:lnTo>
                  <a:lnTo>
                    <a:pt x="564718" y="583069"/>
                  </a:lnTo>
                  <a:lnTo>
                    <a:pt x="601789" y="611035"/>
                  </a:lnTo>
                  <a:lnTo>
                    <a:pt x="642632" y="633691"/>
                  </a:lnTo>
                  <a:lnTo>
                    <a:pt x="686752" y="650506"/>
                  </a:lnTo>
                  <a:lnTo>
                    <a:pt x="733615" y="660971"/>
                  </a:lnTo>
                  <a:lnTo>
                    <a:pt x="782726" y="664578"/>
                  </a:lnTo>
                  <a:lnTo>
                    <a:pt x="831824" y="660971"/>
                  </a:lnTo>
                  <a:lnTo>
                    <a:pt x="878687" y="650506"/>
                  </a:lnTo>
                  <a:lnTo>
                    <a:pt x="922807" y="633691"/>
                  </a:lnTo>
                  <a:lnTo>
                    <a:pt x="963650" y="611035"/>
                  </a:lnTo>
                  <a:lnTo>
                    <a:pt x="1000721" y="583069"/>
                  </a:lnTo>
                  <a:lnTo>
                    <a:pt x="1033500" y="550278"/>
                  </a:lnTo>
                  <a:lnTo>
                    <a:pt x="1061466" y="513207"/>
                  </a:lnTo>
                  <a:lnTo>
                    <a:pt x="1084122" y="472363"/>
                  </a:lnTo>
                  <a:lnTo>
                    <a:pt x="1100937" y="428244"/>
                  </a:lnTo>
                  <a:lnTo>
                    <a:pt x="1111402" y="381381"/>
                  </a:lnTo>
                  <a:lnTo>
                    <a:pt x="1115009" y="332282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121532" y="3160106"/>
              <a:ext cx="633730" cy="3274695"/>
            </a:xfrm>
            <a:custGeom>
              <a:avLst/>
              <a:gdLst/>
              <a:ahLst/>
              <a:cxnLst/>
              <a:rect l="l" t="t" r="r" b="b"/>
              <a:pathLst>
                <a:path w="633730" h="3274695">
                  <a:moveTo>
                    <a:pt x="582683" y="0"/>
                  </a:moveTo>
                  <a:lnTo>
                    <a:pt x="0" y="1790"/>
                  </a:lnTo>
                  <a:lnTo>
                    <a:pt x="135755" y="766238"/>
                  </a:lnTo>
                  <a:lnTo>
                    <a:pt x="144479" y="817102"/>
                  </a:lnTo>
                  <a:lnTo>
                    <a:pt x="152594" y="868032"/>
                  </a:lnTo>
                  <a:lnTo>
                    <a:pt x="160100" y="919025"/>
                  </a:lnTo>
                  <a:lnTo>
                    <a:pt x="166995" y="970075"/>
                  </a:lnTo>
                  <a:lnTo>
                    <a:pt x="173281" y="1021177"/>
                  </a:lnTo>
                  <a:lnTo>
                    <a:pt x="178957" y="1072328"/>
                  </a:lnTo>
                  <a:lnTo>
                    <a:pt x="184024" y="1123523"/>
                  </a:lnTo>
                  <a:lnTo>
                    <a:pt x="188480" y="1174757"/>
                  </a:lnTo>
                  <a:lnTo>
                    <a:pt x="192327" y="1226025"/>
                  </a:lnTo>
                  <a:lnTo>
                    <a:pt x="195564" y="1277323"/>
                  </a:lnTo>
                  <a:lnTo>
                    <a:pt x="198191" y="1328647"/>
                  </a:lnTo>
                  <a:lnTo>
                    <a:pt x="200208" y="1379992"/>
                  </a:lnTo>
                  <a:lnTo>
                    <a:pt x="201614" y="1431352"/>
                  </a:lnTo>
                  <a:lnTo>
                    <a:pt x="202411" y="1482725"/>
                  </a:lnTo>
                  <a:lnTo>
                    <a:pt x="202597" y="1534105"/>
                  </a:lnTo>
                  <a:lnTo>
                    <a:pt x="202174" y="1585487"/>
                  </a:lnTo>
                  <a:lnTo>
                    <a:pt x="201140" y="1636867"/>
                  </a:lnTo>
                  <a:lnTo>
                    <a:pt x="199496" y="1688241"/>
                  </a:lnTo>
                  <a:lnTo>
                    <a:pt x="197241" y="1739604"/>
                  </a:lnTo>
                  <a:lnTo>
                    <a:pt x="194377" y="1790951"/>
                  </a:lnTo>
                  <a:lnTo>
                    <a:pt x="190902" y="1842278"/>
                  </a:lnTo>
                  <a:lnTo>
                    <a:pt x="186816" y="1893580"/>
                  </a:lnTo>
                  <a:lnTo>
                    <a:pt x="182120" y="1944852"/>
                  </a:lnTo>
                  <a:lnTo>
                    <a:pt x="176813" y="1996091"/>
                  </a:lnTo>
                  <a:lnTo>
                    <a:pt x="170896" y="2047291"/>
                  </a:lnTo>
                  <a:lnTo>
                    <a:pt x="164369" y="2098448"/>
                  </a:lnTo>
                  <a:lnTo>
                    <a:pt x="157230" y="2149557"/>
                  </a:lnTo>
                  <a:lnTo>
                    <a:pt x="50815" y="3274559"/>
                  </a:lnTo>
                  <a:lnTo>
                    <a:pt x="633352" y="3265492"/>
                  </a:lnTo>
                  <a:lnTo>
                    <a:pt x="582683" y="0"/>
                  </a:lnTo>
                  <a:close/>
                </a:path>
              </a:pathLst>
            </a:custGeom>
            <a:solidFill>
              <a:srgbClr val="AAAD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2548031" y="5379935"/>
              <a:ext cx="389255" cy="497840"/>
            </a:xfrm>
            <a:custGeom>
              <a:avLst/>
              <a:gdLst/>
              <a:ahLst/>
              <a:cxnLst/>
              <a:rect l="l" t="t" r="r" b="b"/>
              <a:pathLst>
                <a:path w="389254" h="497839">
                  <a:moveTo>
                    <a:pt x="213815" y="0"/>
                  </a:moveTo>
                  <a:lnTo>
                    <a:pt x="0" y="234369"/>
                  </a:lnTo>
                  <a:lnTo>
                    <a:pt x="191837" y="497660"/>
                  </a:lnTo>
                  <a:lnTo>
                    <a:pt x="388846" y="290294"/>
                  </a:lnTo>
                  <a:lnTo>
                    <a:pt x="213815" y="0"/>
                  </a:lnTo>
                  <a:close/>
                </a:path>
              </a:pathLst>
            </a:custGeom>
            <a:solidFill>
              <a:srgbClr val="8A5E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2588774" y="2947498"/>
              <a:ext cx="1343025" cy="3037205"/>
            </a:xfrm>
            <a:custGeom>
              <a:avLst/>
              <a:gdLst/>
              <a:ahLst/>
              <a:cxnLst/>
              <a:rect l="l" t="t" r="r" b="b"/>
              <a:pathLst>
                <a:path w="1343025" h="3037204">
                  <a:moveTo>
                    <a:pt x="438061" y="2799334"/>
                  </a:moveTo>
                  <a:lnTo>
                    <a:pt x="431228" y="2751899"/>
                  </a:lnTo>
                  <a:lnTo>
                    <a:pt x="414896" y="2706001"/>
                  </a:lnTo>
                  <a:lnTo>
                    <a:pt x="293979" y="2450858"/>
                  </a:lnTo>
                  <a:lnTo>
                    <a:pt x="0" y="2820733"/>
                  </a:lnTo>
                  <a:lnTo>
                    <a:pt x="59016" y="2930601"/>
                  </a:lnTo>
                  <a:lnTo>
                    <a:pt x="83959" y="2967380"/>
                  </a:lnTo>
                  <a:lnTo>
                    <a:pt x="114414" y="2996603"/>
                  </a:lnTo>
                  <a:lnTo>
                    <a:pt x="149123" y="3018104"/>
                  </a:lnTo>
                  <a:lnTo>
                    <a:pt x="186766" y="3031693"/>
                  </a:lnTo>
                  <a:lnTo>
                    <a:pt x="226085" y="3037192"/>
                  </a:lnTo>
                  <a:lnTo>
                    <a:pt x="265760" y="3034423"/>
                  </a:lnTo>
                  <a:lnTo>
                    <a:pt x="304533" y="3023209"/>
                  </a:lnTo>
                  <a:lnTo>
                    <a:pt x="341096" y="3003359"/>
                  </a:lnTo>
                  <a:lnTo>
                    <a:pt x="374167" y="2974708"/>
                  </a:lnTo>
                  <a:lnTo>
                    <a:pt x="403783" y="2935567"/>
                  </a:lnTo>
                  <a:lnTo>
                    <a:pt x="424116" y="2892691"/>
                  </a:lnTo>
                  <a:lnTo>
                    <a:pt x="435610" y="2846768"/>
                  </a:lnTo>
                  <a:lnTo>
                    <a:pt x="438061" y="2799334"/>
                  </a:lnTo>
                  <a:close/>
                </a:path>
                <a:path w="1343025" h="3037204">
                  <a:moveTo>
                    <a:pt x="1342669" y="275932"/>
                  </a:moveTo>
                  <a:lnTo>
                    <a:pt x="1340802" y="231305"/>
                  </a:lnTo>
                  <a:lnTo>
                    <a:pt x="1328978" y="187909"/>
                  </a:lnTo>
                  <a:lnTo>
                    <a:pt x="1302321" y="147205"/>
                  </a:lnTo>
                  <a:lnTo>
                    <a:pt x="1303350" y="145669"/>
                  </a:lnTo>
                  <a:lnTo>
                    <a:pt x="1247825" y="104000"/>
                  </a:lnTo>
                  <a:lnTo>
                    <a:pt x="1206334" y="80327"/>
                  </a:lnTo>
                  <a:lnTo>
                    <a:pt x="1162532" y="59969"/>
                  </a:lnTo>
                  <a:lnTo>
                    <a:pt x="1116812" y="42799"/>
                  </a:lnTo>
                  <a:lnTo>
                    <a:pt x="1069555" y="28714"/>
                  </a:lnTo>
                  <a:lnTo>
                    <a:pt x="1021156" y="17576"/>
                  </a:lnTo>
                  <a:lnTo>
                    <a:pt x="972007" y="9258"/>
                  </a:lnTo>
                  <a:lnTo>
                    <a:pt x="922489" y="3632"/>
                  </a:lnTo>
                  <a:lnTo>
                    <a:pt x="872998" y="596"/>
                  </a:lnTo>
                  <a:lnTo>
                    <a:pt x="823925" y="0"/>
                  </a:lnTo>
                  <a:lnTo>
                    <a:pt x="775652" y="1739"/>
                  </a:lnTo>
                  <a:lnTo>
                    <a:pt x="728573" y="5676"/>
                  </a:lnTo>
                  <a:lnTo>
                    <a:pt x="676440" y="12661"/>
                  </a:lnTo>
                  <a:lnTo>
                    <a:pt x="624713" y="22174"/>
                  </a:lnTo>
                  <a:lnTo>
                    <a:pt x="573468" y="34061"/>
                  </a:lnTo>
                  <a:lnTo>
                    <a:pt x="522795" y="48209"/>
                  </a:lnTo>
                  <a:lnTo>
                    <a:pt x="432269" y="73164"/>
                  </a:lnTo>
                  <a:lnTo>
                    <a:pt x="388188" y="89522"/>
                  </a:lnTo>
                  <a:lnTo>
                    <a:pt x="348018" y="112852"/>
                  </a:lnTo>
                  <a:lnTo>
                    <a:pt x="319595" y="144246"/>
                  </a:lnTo>
                  <a:lnTo>
                    <a:pt x="302272" y="184721"/>
                  </a:lnTo>
                  <a:lnTo>
                    <a:pt x="294259" y="230682"/>
                  </a:lnTo>
                  <a:lnTo>
                    <a:pt x="293789" y="278574"/>
                  </a:lnTo>
                  <a:lnTo>
                    <a:pt x="299059" y="324827"/>
                  </a:lnTo>
                  <a:lnTo>
                    <a:pt x="308292" y="365874"/>
                  </a:lnTo>
                  <a:lnTo>
                    <a:pt x="330111" y="356120"/>
                  </a:lnTo>
                  <a:lnTo>
                    <a:pt x="352183" y="339750"/>
                  </a:lnTo>
                  <a:lnTo>
                    <a:pt x="392239" y="304266"/>
                  </a:lnTo>
                  <a:lnTo>
                    <a:pt x="479615" y="231406"/>
                  </a:lnTo>
                  <a:lnTo>
                    <a:pt x="1005179" y="223253"/>
                  </a:lnTo>
                  <a:lnTo>
                    <a:pt x="1047496" y="238772"/>
                  </a:lnTo>
                  <a:lnTo>
                    <a:pt x="1081354" y="266192"/>
                  </a:lnTo>
                  <a:lnTo>
                    <a:pt x="1105128" y="302844"/>
                  </a:lnTo>
                  <a:lnTo>
                    <a:pt x="1117193" y="346036"/>
                  </a:lnTo>
                  <a:lnTo>
                    <a:pt x="1119720" y="469798"/>
                  </a:lnTo>
                  <a:lnTo>
                    <a:pt x="1121638" y="581355"/>
                  </a:lnTo>
                  <a:lnTo>
                    <a:pt x="1122908" y="687654"/>
                  </a:lnTo>
                  <a:lnTo>
                    <a:pt x="1126185" y="709218"/>
                  </a:lnTo>
                  <a:lnTo>
                    <a:pt x="1165263" y="677583"/>
                  </a:lnTo>
                  <a:lnTo>
                    <a:pt x="1184910" y="643940"/>
                  </a:lnTo>
                  <a:lnTo>
                    <a:pt x="1206322" y="603262"/>
                  </a:lnTo>
                  <a:lnTo>
                    <a:pt x="1228559" y="558241"/>
                  </a:lnTo>
                  <a:lnTo>
                    <a:pt x="1250683" y="511594"/>
                  </a:lnTo>
                  <a:lnTo>
                    <a:pt x="1271752" y="466001"/>
                  </a:lnTo>
                  <a:lnTo>
                    <a:pt x="1307020" y="388823"/>
                  </a:lnTo>
                  <a:lnTo>
                    <a:pt x="1319352" y="362635"/>
                  </a:lnTo>
                  <a:lnTo>
                    <a:pt x="1335290" y="320230"/>
                  </a:lnTo>
                  <a:lnTo>
                    <a:pt x="1342669" y="275932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85413" y="2426453"/>
              <a:ext cx="183515" cy="22432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113057" y="2077592"/>
              <a:ext cx="1075055" cy="1330960"/>
            </a:xfrm>
            <a:custGeom>
              <a:avLst/>
              <a:gdLst/>
              <a:ahLst/>
              <a:cxnLst/>
              <a:rect l="l" t="t" r="r" b="b"/>
              <a:pathLst>
                <a:path w="1075055" h="1330960">
                  <a:moveTo>
                    <a:pt x="694260" y="0"/>
                  </a:moveTo>
                  <a:lnTo>
                    <a:pt x="648679" y="340"/>
                  </a:lnTo>
                  <a:lnTo>
                    <a:pt x="603798" y="5628"/>
                  </a:lnTo>
                  <a:lnTo>
                    <a:pt x="560016" y="15701"/>
                  </a:lnTo>
                  <a:lnTo>
                    <a:pt x="517735" y="30393"/>
                  </a:lnTo>
                  <a:lnTo>
                    <a:pt x="477354" y="49540"/>
                  </a:lnTo>
                  <a:lnTo>
                    <a:pt x="439273" y="72979"/>
                  </a:lnTo>
                  <a:lnTo>
                    <a:pt x="403893" y="100545"/>
                  </a:lnTo>
                  <a:lnTo>
                    <a:pt x="371614" y="132073"/>
                  </a:lnTo>
                  <a:lnTo>
                    <a:pt x="342836" y="167401"/>
                  </a:lnTo>
                  <a:lnTo>
                    <a:pt x="317959" y="206362"/>
                  </a:lnTo>
                  <a:lnTo>
                    <a:pt x="297384" y="248794"/>
                  </a:lnTo>
                  <a:lnTo>
                    <a:pt x="274841" y="307329"/>
                  </a:lnTo>
                  <a:lnTo>
                    <a:pt x="263007" y="347794"/>
                  </a:lnTo>
                  <a:lnTo>
                    <a:pt x="254008" y="388614"/>
                  </a:lnTo>
                  <a:lnTo>
                    <a:pt x="247299" y="430504"/>
                  </a:lnTo>
                  <a:lnTo>
                    <a:pt x="242333" y="474182"/>
                  </a:lnTo>
                  <a:lnTo>
                    <a:pt x="238567" y="520362"/>
                  </a:lnTo>
                  <a:lnTo>
                    <a:pt x="235453" y="569762"/>
                  </a:lnTo>
                  <a:lnTo>
                    <a:pt x="229005" y="681087"/>
                  </a:lnTo>
                  <a:lnTo>
                    <a:pt x="218905" y="826903"/>
                  </a:lnTo>
                  <a:lnTo>
                    <a:pt x="172540" y="876472"/>
                  </a:lnTo>
                  <a:lnTo>
                    <a:pt x="134798" y="913415"/>
                  </a:lnTo>
                  <a:lnTo>
                    <a:pt x="96856" y="950128"/>
                  </a:lnTo>
                  <a:lnTo>
                    <a:pt x="57045" y="984302"/>
                  </a:lnTo>
                  <a:lnTo>
                    <a:pt x="13696" y="1013630"/>
                  </a:lnTo>
                  <a:lnTo>
                    <a:pt x="9087" y="1024549"/>
                  </a:lnTo>
                  <a:lnTo>
                    <a:pt x="3128" y="1051705"/>
                  </a:lnTo>
                  <a:lnTo>
                    <a:pt x="0" y="1091080"/>
                  </a:lnTo>
                  <a:lnTo>
                    <a:pt x="3885" y="1138660"/>
                  </a:lnTo>
                  <a:lnTo>
                    <a:pt x="18966" y="1190429"/>
                  </a:lnTo>
                  <a:lnTo>
                    <a:pt x="49424" y="1242370"/>
                  </a:lnTo>
                  <a:lnTo>
                    <a:pt x="99443" y="1290470"/>
                  </a:lnTo>
                  <a:lnTo>
                    <a:pt x="151287" y="1318679"/>
                  </a:lnTo>
                  <a:lnTo>
                    <a:pt x="203033" y="1330496"/>
                  </a:lnTo>
                  <a:lnTo>
                    <a:pt x="252281" y="1328981"/>
                  </a:lnTo>
                  <a:lnTo>
                    <a:pt x="296635" y="1317194"/>
                  </a:lnTo>
                  <a:lnTo>
                    <a:pt x="333695" y="1298196"/>
                  </a:lnTo>
                  <a:lnTo>
                    <a:pt x="376345" y="1250806"/>
                  </a:lnTo>
                  <a:lnTo>
                    <a:pt x="389479" y="1221632"/>
                  </a:lnTo>
                  <a:lnTo>
                    <a:pt x="413343" y="1177253"/>
                  </a:lnTo>
                  <a:lnTo>
                    <a:pt x="444186" y="1127515"/>
                  </a:lnTo>
                  <a:lnTo>
                    <a:pt x="478258" y="1082269"/>
                  </a:lnTo>
                  <a:lnTo>
                    <a:pt x="511807" y="1051362"/>
                  </a:lnTo>
                  <a:lnTo>
                    <a:pt x="541084" y="1044645"/>
                  </a:lnTo>
                  <a:lnTo>
                    <a:pt x="585667" y="1062761"/>
                  </a:lnTo>
                  <a:lnTo>
                    <a:pt x="627417" y="1081833"/>
                  </a:lnTo>
                  <a:lnTo>
                    <a:pt x="668633" y="1095783"/>
                  </a:lnTo>
                  <a:lnTo>
                    <a:pt x="711617" y="1098533"/>
                  </a:lnTo>
                  <a:lnTo>
                    <a:pt x="758669" y="1084005"/>
                  </a:lnTo>
                  <a:lnTo>
                    <a:pt x="802790" y="1053723"/>
                  </a:lnTo>
                  <a:lnTo>
                    <a:pt x="839385" y="1013817"/>
                  </a:lnTo>
                  <a:lnTo>
                    <a:pt x="869149" y="967752"/>
                  </a:lnTo>
                  <a:lnTo>
                    <a:pt x="892780" y="918994"/>
                  </a:lnTo>
                  <a:lnTo>
                    <a:pt x="902050" y="901884"/>
                  </a:lnTo>
                  <a:lnTo>
                    <a:pt x="922884" y="873518"/>
                  </a:lnTo>
                  <a:lnTo>
                    <a:pt x="932443" y="855383"/>
                  </a:lnTo>
                  <a:lnTo>
                    <a:pt x="937438" y="843384"/>
                  </a:lnTo>
                  <a:lnTo>
                    <a:pt x="954987" y="851520"/>
                  </a:lnTo>
                  <a:lnTo>
                    <a:pt x="999301" y="849949"/>
                  </a:lnTo>
                  <a:lnTo>
                    <a:pt x="1027728" y="817939"/>
                  </a:lnTo>
                  <a:lnTo>
                    <a:pt x="1030336" y="801720"/>
                  </a:lnTo>
                  <a:lnTo>
                    <a:pt x="1029016" y="793741"/>
                  </a:lnTo>
                  <a:lnTo>
                    <a:pt x="1024318" y="761411"/>
                  </a:lnTo>
                  <a:lnTo>
                    <a:pt x="1019960" y="714012"/>
                  </a:lnTo>
                  <a:lnTo>
                    <a:pt x="1019853" y="662272"/>
                  </a:lnTo>
                  <a:lnTo>
                    <a:pt x="1027906" y="616919"/>
                  </a:lnTo>
                  <a:lnTo>
                    <a:pt x="1049058" y="556230"/>
                  </a:lnTo>
                  <a:lnTo>
                    <a:pt x="1062925" y="508172"/>
                  </a:lnTo>
                  <a:lnTo>
                    <a:pt x="1071334" y="459843"/>
                  </a:lnTo>
                  <a:lnTo>
                    <a:pt x="1074432" y="411684"/>
                  </a:lnTo>
                  <a:lnTo>
                    <a:pt x="1072366" y="364138"/>
                  </a:lnTo>
                  <a:lnTo>
                    <a:pt x="1065285" y="317644"/>
                  </a:lnTo>
                  <a:lnTo>
                    <a:pt x="1053335" y="272645"/>
                  </a:lnTo>
                  <a:lnTo>
                    <a:pt x="1036664" y="229580"/>
                  </a:lnTo>
                  <a:lnTo>
                    <a:pt x="1015419" y="188891"/>
                  </a:lnTo>
                  <a:lnTo>
                    <a:pt x="989750" y="151020"/>
                  </a:lnTo>
                  <a:lnTo>
                    <a:pt x="959802" y="116407"/>
                  </a:lnTo>
                  <a:lnTo>
                    <a:pt x="925723" y="85493"/>
                  </a:lnTo>
                  <a:lnTo>
                    <a:pt x="887662" y="58720"/>
                  </a:lnTo>
                  <a:lnTo>
                    <a:pt x="845765" y="36529"/>
                  </a:lnTo>
                  <a:lnTo>
                    <a:pt x="785921" y="14820"/>
                  </a:lnTo>
                  <a:lnTo>
                    <a:pt x="740141" y="4771"/>
                  </a:lnTo>
                  <a:lnTo>
                    <a:pt x="694260" y="0"/>
                  </a:lnTo>
                  <a:close/>
                </a:path>
              </a:pathLst>
            </a:custGeom>
            <a:solidFill>
              <a:srgbClr val="8A5E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2672837" y="1988490"/>
              <a:ext cx="1550670" cy="1120140"/>
            </a:xfrm>
            <a:custGeom>
              <a:avLst/>
              <a:gdLst/>
              <a:ahLst/>
              <a:cxnLst/>
              <a:rect l="l" t="t" r="r" b="b"/>
              <a:pathLst>
                <a:path w="1550669" h="1120139">
                  <a:moveTo>
                    <a:pt x="1088066" y="0"/>
                  </a:moveTo>
                  <a:lnTo>
                    <a:pt x="1046702" y="1626"/>
                  </a:lnTo>
                  <a:lnTo>
                    <a:pt x="1005881" y="7104"/>
                  </a:lnTo>
                  <a:lnTo>
                    <a:pt x="965757" y="16442"/>
                  </a:lnTo>
                  <a:lnTo>
                    <a:pt x="926485" y="29649"/>
                  </a:lnTo>
                  <a:lnTo>
                    <a:pt x="888219" y="46735"/>
                  </a:lnTo>
                  <a:lnTo>
                    <a:pt x="851114" y="67708"/>
                  </a:lnTo>
                  <a:lnTo>
                    <a:pt x="815325" y="92577"/>
                  </a:lnTo>
                  <a:lnTo>
                    <a:pt x="781006" y="121352"/>
                  </a:lnTo>
                  <a:lnTo>
                    <a:pt x="748312" y="154042"/>
                  </a:lnTo>
                  <a:lnTo>
                    <a:pt x="717398" y="190655"/>
                  </a:lnTo>
                  <a:lnTo>
                    <a:pt x="670728" y="249867"/>
                  </a:lnTo>
                  <a:lnTo>
                    <a:pt x="630133" y="298974"/>
                  </a:lnTo>
                  <a:lnTo>
                    <a:pt x="594154" y="338977"/>
                  </a:lnTo>
                  <a:lnTo>
                    <a:pt x="561332" y="370875"/>
                  </a:lnTo>
                  <a:lnTo>
                    <a:pt x="530209" y="395667"/>
                  </a:lnTo>
                  <a:lnTo>
                    <a:pt x="467223" y="427933"/>
                  </a:lnTo>
                  <a:lnTo>
                    <a:pt x="393525" y="443771"/>
                  </a:lnTo>
                  <a:lnTo>
                    <a:pt x="349012" y="448029"/>
                  </a:lnTo>
                  <a:lnTo>
                    <a:pt x="330614" y="447605"/>
                  </a:lnTo>
                  <a:lnTo>
                    <a:pt x="312243" y="448209"/>
                  </a:lnTo>
                  <a:lnTo>
                    <a:pt x="293935" y="449827"/>
                  </a:lnTo>
                  <a:lnTo>
                    <a:pt x="275726" y="452448"/>
                  </a:lnTo>
                  <a:lnTo>
                    <a:pt x="266878" y="453202"/>
                  </a:lnTo>
                  <a:lnTo>
                    <a:pt x="259245" y="454751"/>
                  </a:lnTo>
                  <a:lnTo>
                    <a:pt x="252910" y="457149"/>
                  </a:lnTo>
                  <a:lnTo>
                    <a:pt x="203132" y="473558"/>
                  </a:lnTo>
                  <a:lnTo>
                    <a:pt x="156113" y="497894"/>
                  </a:lnTo>
                  <a:lnTo>
                    <a:pt x="112897" y="530048"/>
                  </a:lnTo>
                  <a:lnTo>
                    <a:pt x="74528" y="569910"/>
                  </a:lnTo>
                  <a:lnTo>
                    <a:pt x="46304" y="610252"/>
                  </a:lnTo>
                  <a:lnTo>
                    <a:pt x="24812" y="653196"/>
                  </a:lnTo>
                  <a:lnTo>
                    <a:pt x="9981" y="698017"/>
                  </a:lnTo>
                  <a:lnTo>
                    <a:pt x="1734" y="743994"/>
                  </a:lnTo>
                  <a:lnTo>
                    <a:pt x="0" y="790402"/>
                  </a:lnTo>
                  <a:lnTo>
                    <a:pt x="4703" y="836518"/>
                  </a:lnTo>
                  <a:lnTo>
                    <a:pt x="15770" y="881620"/>
                  </a:lnTo>
                  <a:lnTo>
                    <a:pt x="33127" y="924984"/>
                  </a:lnTo>
                  <a:lnTo>
                    <a:pt x="56701" y="965886"/>
                  </a:lnTo>
                  <a:lnTo>
                    <a:pt x="86417" y="1003604"/>
                  </a:lnTo>
                  <a:lnTo>
                    <a:pt x="122202" y="1037414"/>
                  </a:lnTo>
                  <a:lnTo>
                    <a:pt x="162339" y="1065723"/>
                  </a:lnTo>
                  <a:lnTo>
                    <a:pt x="205818" y="1088335"/>
                  </a:lnTo>
                  <a:lnTo>
                    <a:pt x="251679" y="1105047"/>
                  </a:lnTo>
                  <a:lnTo>
                    <a:pt x="298963" y="1115659"/>
                  </a:lnTo>
                  <a:lnTo>
                    <a:pt x="346712" y="1119970"/>
                  </a:lnTo>
                  <a:lnTo>
                    <a:pt x="393966" y="1117777"/>
                  </a:lnTo>
                  <a:lnTo>
                    <a:pt x="439767" y="1108880"/>
                  </a:lnTo>
                  <a:lnTo>
                    <a:pt x="483154" y="1093078"/>
                  </a:lnTo>
                  <a:lnTo>
                    <a:pt x="520236" y="1072969"/>
                  </a:lnTo>
                  <a:lnTo>
                    <a:pt x="597628" y="1016730"/>
                  </a:lnTo>
                  <a:lnTo>
                    <a:pt x="646362" y="976331"/>
                  </a:lnTo>
                  <a:lnTo>
                    <a:pt x="690807" y="935328"/>
                  </a:lnTo>
                  <a:lnTo>
                    <a:pt x="731108" y="894080"/>
                  </a:lnTo>
                  <a:lnTo>
                    <a:pt x="767409" y="852944"/>
                  </a:lnTo>
                  <a:lnTo>
                    <a:pt x="799853" y="812278"/>
                  </a:lnTo>
                  <a:lnTo>
                    <a:pt x="828585" y="772440"/>
                  </a:lnTo>
                  <a:lnTo>
                    <a:pt x="853750" y="733788"/>
                  </a:lnTo>
                  <a:lnTo>
                    <a:pt x="875490" y="696679"/>
                  </a:lnTo>
                  <a:lnTo>
                    <a:pt x="893951" y="661471"/>
                  </a:lnTo>
                  <a:lnTo>
                    <a:pt x="921611" y="598189"/>
                  </a:lnTo>
                  <a:lnTo>
                    <a:pt x="931099" y="570832"/>
                  </a:lnTo>
                  <a:lnTo>
                    <a:pt x="935925" y="557909"/>
                  </a:lnTo>
                  <a:lnTo>
                    <a:pt x="940676" y="550282"/>
                  </a:lnTo>
                  <a:lnTo>
                    <a:pt x="945676" y="547272"/>
                  </a:lnTo>
                  <a:lnTo>
                    <a:pt x="951249" y="548203"/>
                  </a:lnTo>
                  <a:lnTo>
                    <a:pt x="957720" y="552398"/>
                  </a:lnTo>
                  <a:lnTo>
                    <a:pt x="965412" y="559178"/>
                  </a:lnTo>
                  <a:lnTo>
                    <a:pt x="974651" y="567866"/>
                  </a:lnTo>
                  <a:lnTo>
                    <a:pt x="985760" y="577785"/>
                  </a:lnTo>
                  <a:lnTo>
                    <a:pt x="1033550" y="608154"/>
                  </a:lnTo>
                  <a:lnTo>
                    <a:pt x="1080705" y="622135"/>
                  </a:lnTo>
                  <a:lnTo>
                    <a:pt x="1109844" y="625213"/>
                  </a:lnTo>
                  <a:lnTo>
                    <a:pt x="1143123" y="624781"/>
                  </a:lnTo>
                  <a:lnTo>
                    <a:pt x="1223397" y="610673"/>
                  </a:lnTo>
                  <a:lnTo>
                    <a:pt x="1271041" y="595643"/>
                  </a:lnTo>
                  <a:lnTo>
                    <a:pt x="1324122" y="574393"/>
                  </a:lnTo>
                  <a:lnTo>
                    <a:pt x="1382964" y="546244"/>
                  </a:lnTo>
                  <a:lnTo>
                    <a:pt x="1447891" y="510519"/>
                  </a:lnTo>
                  <a:lnTo>
                    <a:pt x="1519227" y="466542"/>
                  </a:lnTo>
                  <a:lnTo>
                    <a:pt x="1539327" y="429879"/>
                  </a:lnTo>
                  <a:lnTo>
                    <a:pt x="1550604" y="383464"/>
                  </a:lnTo>
                  <a:lnTo>
                    <a:pt x="1550389" y="317803"/>
                  </a:lnTo>
                  <a:lnTo>
                    <a:pt x="1521096" y="253336"/>
                  </a:lnTo>
                  <a:lnTo>
                    <a:pt x="1499079" y="216367"/>
                  </a:lnTo>
                  <a:lnTo>
                    <a:pt x="1476055" y="183919"/>
                  </a:lnTo>
                  <a:lnTo>
                    <a:pt x="1465690" y="165019"/>
                  </a:lnTo>
                  <a:lnTo>
                    <a:pt x="1419943" y="124534"/>
                  </a:lnTo>
                  <a:lnTo>
                    <a:pt x="1379808" y="95679"/>
                  </a:lnTo>
                  <a:lnTo>
                    <a:pt x="1338978" y="70603"/>
                  </a:lnTo>
                  <a:lnTo>
                    <a:pt x="1297607" y="49314"/>
                  </a:lnTo>
                  <a:lnTo>
                    <a:pt x="1255852" y="31821"/>
                  </a:lnTo>
                  <a:lnTo>
                    <a:pt x="1213865" y="18135"/>
                  </a:lnTo>
                  <a:lnTo>
                    <a:pt x="1171802" y="8263"/>
                  </a:lnTo>
                  <a:lnTo>
                    <a:pt x="1129817" y="2215"/>
                  </a:lnTo>
                  <a:lnTo>
                    <a:pt x="1088066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2988752" y="3043800"/>
              <a:ext cx="194945" cy="483870"/>
            </a:xfrm>
            <a:custGeom>
              <a:avLst/>
              <a:gdLst/>
              <a:ahLst/>
              <a:cxnLst/>
              <a:rect l="l" t="t" r="r" b="b"/>
              <a:pathLst>
                <a:path w="194944" h="483870">
                  <a:moveTo>
                    <a:pt x="81602" y="0"/>
                  </a:moveTo>
                  <a:lnTo>
                    <a:pt x="22817" y="27561"/>
                  </a:lnTo>
                  <a:lnTo>
                    <a:pt x="405" y="91199"/>
                  </a:lnTo>
                  <a:lnTo>
                    <a:pt x="0" y="128373"/>
                  </a:lnTo>
                  <a:lnTo>
                    <a:pt x="7288" y="165042"/>
                  </a:lnTo>
                  <a:lnTo>
                    <a:pt x="54454" y="263117"/>
                  </a:lnTo>
                  <a:lnTo>
                    <a:pt x="76921" y="305955"/>
                  </a:lnTo>
                  <a:lnTo>
                    <a:pt x="101247" y="351280"/>
                  </a:lnTo>
                  <a:lnTo>
                    <a:pt x="125793" y="395337"/>
                  </a:lnTo>
                  <a:lnTo>
                    <a:pt x="148919" y="434372"/>
                  </a:lnTo>
                  <a:lnTo>
                    <a:pt x="184353" y="482352"/>
                  </a:lnTo>
                  <a:lnTo>
                    <a:pt x="193383" y="483788"/>
                  </a:lnTo>
                  <a:lnTo>
                    <a:pt x="194435" y="465181"/>
                  </a:lnTo>
                  <a:lnTo>
                    <a:pt x="189571" y="420526"/>
                  </a:lnTo>
                  <a:lnTo>
                    <a:pt x="185333" y="372789"/>
                  </a:lnTo>
                  <a:lnTo>
                    <a:pt x="182230" y="323271"/>
                  </a:lnTo>
                  <a:lnTo>
                    <a:pt x="180768" y="273272"/>
                  </a:lnTo>
                  <a:lnTo>
                    <a:pt x="181455" y="224094"/>
                  </a:lnTo>
                  <a:lnTo>
                    <a:pt x="184798" y="177036"/>
                  </a:lnTo>
                  <a:lnTo>
                    <a:pt x="191304" y="133400"/>
                  </a:lnTo>
                  <a:lnTo>
                    <a:pt x="190719" y="92962"/>
                  </a:lnTo>
                  <a:lnTo>
                    <a:pt x="175182" y="57063"/>
                  </a:lnTo>
                  <a:lnTo>
                    <a:pt x="148967" y="28042"/>
                  </a:lnTo>
                  <a:lnTo>
                    <a:pt x="116350" y="8241"/>
                  </a:lnTo>
                  <a:lnTo>
                    <a:pt x="81602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FDC4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5"/>
              <a:t>Society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0290650"/>
            <a:ext cx="885126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2.03a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11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1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better.org.uk/our-ageing-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population-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768262" y="6798257"/>
            <a:ext cx="990600" cy="252095"/>
            <a:chOff x="10768262" y="6798257"/>
            <a:chExt cx="990600" cy="2520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68262" y="6798265"/>
              <a:ext cx="184444" cy="2513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75758" y="6802313"/>
              <a:ext cx="183219" cy="2472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195324" y="6919873"/>
              <a:ext cx="102870" cy="49530"/>
            </a:xfrm>
            <a:custGeom>
              <a:avLst/>
              <a:gdLst/>
              <a:ahLst/>
              <a:cxnLst/>
              <a:rect l="l" t="t" r="r" b="b"/>
              <a:pathLst>
                <a:path w="102870" h="49529">
                  <a:moveTo>
                    <a:pt x="102321" y="0"/>
                  </a:moveTo>
                  <a:lnTo>
                    <a:pt x="0" y="0"/>
                  </a:lnTo>
                  <a:lnTo>
                    <a:pt x="0" y="49453"/>
                  </a:lnTo>
                  <a:lnTo>
                    <a:pt x="102321" y="49453"/>
                  </a:lnTo>
                  <a:lnTo>
                    <a:pt x="102321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31395" y="6798257"/>
              <a:ext cx="427003" cy="25164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529298" y="6798257"/>
            <a:ext cx="714375" cy="252095"/>
            <a:chOff x="6529298" y="6798257"/>
            <a:chExt cx="714375" cy="25209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9298" y="6798269"/>
              <a:ext cx="212161" cy="2513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778104" y="6802316"/>
              <a:ext cx="236220" cy="243840"/>
            </a:xfrm>
            <a:custGeom>
              <a:avLst/>
              <a:gdLst/>
              <a:ahLst/>
              <a:cxnLst/>
              <a:rect l="l" t="t" r="r" b="b"/>
              <a:pathLst>
                <a:path w="236220" h="243840">
                  <a:moveTo>
                    <a:pt x="102336" y="117563"/>
                  </a:moveTo>
                  <a:lnTo>
                    <a:pt x="0" y="117563"/>
                  </a:lnTo>
                  <a:lnTo>
                    <a:pt x="0" y="167017"/>
                  </a:lnTo>
                  <a:lnTo>
                    <a:pt x="102336" y="167017"/>
                  </a:lnTo>
                  <a:lnTo>
                    <a:pt x="102336" y="117563"/>
                  </a:lnTo>
                  <a:close/>
                </a:path>
                <a:path w="236220" h="243840">
                  <a:moveTo>
                    <a:pt x="235673" y="0"/>
                  </a:moveTo>
                  <a:lnTo>
                    <a:pt x="185585" y="0"/>
                  </a:lnTo>
                  <a:lnTo>
                    <a:pt x="100685" y="48514"/>
                  </a:lnTo>
                  <a:lnTo>
                    <a:pt x="128371" y="98907"/>
                  </a:lnTo>
                  <a:lnTo>
                    <a:pt x="174383" y="73075"/>
                  </a:lnTo>
                  <a:lnTo>
                    <a:pt x="174383" y="243560"/>
                  </a:lnTo>
                  <a:lnTo>
                    <a:pt x="235673" y="243560"/>
                  </a:lnTo>
                  <a:lnTo>
                    <a:pt x="235673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48778" y="6798257"/>
              <a:ext cx="194706" cy="251646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5162685" y="6798257"/>
            <a:ext cx="924560" cy="252095"/>
            <a:chOff x="15162685" y="6798257"/>
            <a:chExt cx="924560" cy="25209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162685" y="6798263"/>
              <a:ext cx="194716" cy="2516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377422" y="6802313"/>
              <a:ext cx="183219" cy="2472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604152" y="6798257"/>
              <a:ext cx="482789" cy="251646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2934343" y="6783931"/>
            <a:ext cx="1022985" cy="252095"/>
            <a:chOff x="12934343" y="6783931"/>
            <a:chExt cx="1022985" cy="252095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34343" y="6787981"/>
              <a:ext cx="183219" cy="24728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138964" y="6783938"/>
              <a:ext cx="212140" cy="25133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3387770" y="6905548"/>
              <a:ext cx="102870" cy="49530"/>
            </a:xfrm>
            <a:custGeom>
              <a:avLst/>
              <a:gdLst/>
              <a:ahLst/>
              <a:cxnLst/>
              <a:rect l="l" t="t" r="r" b="b"/>
              <a:pathLst>
                <a:path w="102869" h="49529">
                  <a:moveTo>
                    <a:pt x="102363" y="0"/>
                  </a:moveTo>
                  <a:lnTo>
                    <a:pt x="0" y="0"/>
                  </a:lnTo>
                  <a:lnTo>
                    <a:pt x="0" y="49453"/>
                  </a:lnTo>
                  <a:lnTo>
                    <a:pt x="102363" y="49453"/>
                  </a:lnTo>
                  <a:lnTo>
                    <a:pt x="102363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526778" y="6783931"/>
              <a:ext cx="194706" cy="2516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741658" y="6787978"/>
              <a:ext cx="215260" cy="243542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8654072" y="7492777"/>
            <a:ext cx="787400" cy="363220"/>
          </a:xfrm>
          <a:custGeom>
            <a:avLst/>
            <a:gdLst/>
            <a:ahLst/>
            <a:cxnLst/>
            <a:rect l="l" t="t" r="r" b="b"/>
            <a:pathLst>
              <a:path w="787400" h="363220">
                <a:moveTo>
                  <a:pt x="149923" y="175895"/>
                </a:moveTo>
                <a:lnTo>
                  <a:pt x="0" y="175895"/>
                </a:lnTo>
                <a:lnTo>
                  <a:pt x="0" y="248348"/>
                </a:lnTo>
                <a:lnTo>
                  <a:pt x="149923" y="248348"/>
                </a:lnTo>
                <a:lnTo>
                  <a:pt x="149923" y="175895"/>
                </a:lnTo>
                <a:close/>
              </a:path>
              <a:path w="787400" h="363220">
                <a:moveTo>
                  <a:pt x="341490" y="3644"/>
                </a:moveTo>
                <a:lnTo>
                  <a:pt x="268109" y="3644"/>
                </a:lnTo>
                <a:lnTo>
                  <a:pt x="143725" y="74739"/>
                </a:lnTo>
                <a:lnTo>
                  <a:pt x="184277" y="148564"/>
                </a:lnTo>
                <a:lnTo>
                  <a:pt x="251714" y="110731"/>
                </a:lnTo>
                <a:lnTo>
                  <a:pt x="251714" y="360451"/>
                </a:lnTo>
                <a:lnTo>
                  <a:pt x="341490" y="360451"/>
                </a:lnTo>
                <a:lnTo>
                  <a:pt x="341490" y="3644"/>
                </a:lnTo>
                <a:close/>
              </a:path>
              <a:path w="787400" h="363220">
                <a:moveTo>
                  <a:pt x="550621" y="86575"/>
                </a:moveTo>
                <a:lnTo>
                  <a:pt x="525272" y="25349"/>
                </a:lnTo>
                <a:lnTo>
                  <a:pt x="489559" y="5156"/>
                </a:lnTo>
                <a:lnTo>
                  <a:pt x="489559" y="86575"/>
                </a:lnTo>
                <a:lnTo>
                  <a:pt x="487692" y="96672"/>
                </a:lnTo>
                <a:lnTo>
                  <a:pt x="482434" y="105092"/>
                </a:lnTo>
                <a:lnTo>
                  <a:pt x="474370" y="110871"/>
                </a:lnTo>
                <a:lnTo>
                  <a:pt x="464058" y="113017"/>
                </a:lnTo>
                <a:lnTo>
                  <a:pt x="453529" y="110871"/>
                </a:lnTo>
                <a:lnTo>
                  <a:pt x="445477" y="105092"/>
                </a:lnTo>
                <a:lnTo>
                  <a:pt x="440347" y="96672"/>
                </a:lnTo>
                <a:lnTo>
                  <a:pt x="438531" y="86575"/>
                </a:lnTo>
                <a:lnTo>
                  <a:pt x="440347" y="76492"/>
                </a:lnTo>
                <a:lnTo>
                  <a:pt x="445477" y="68072"/>
                </a:lnTo>
                <a:lnTo>
                  <a:pt x="453529" y="62293"/>
                </a:lnTo>
                <a:lnTo>
                  <a:pt x="464058" y="60147"/>
                </a:lnTo>
                <a:lnTo>
                  <a:pt x="474573" y="62293"/>
                </a:lnTo>
                <a:lnTo>
                  <a:pt x="482612" y="68072"/>
                </a:lnTo>
                <a:lnTo>
                  <a:pt x="487756" y="76492"/>
                </a:lnTo>
                <a:lnTo>
                  <a:pt x="489559" y="86575"/>
                </a:lnTo>
                <a:lnTo>
                  <a:pt x="489559" y="5156"/>
                </a:lnTo>
                <a:lnTo>
                  <a:pt x="430263" y="6807"/>
                </a:lnTo>
                <a:lnTo>
                  <a:pt x="383870" y="52870"/>
                </a:lnTo>
                <a:lnTo>
                  <a:pt x="376999" y="86575"/>
                </a:lnTo>
                <a:lnTo>
                  <a:pt x="383870" y="120294"/>
                </a:lnTo>
                <a:lnTo>
                  <a:pt x="402577" y="147815"/>
                </a:lnTo>
                <a:lnTo>
                  <a:pt x="430263" y="166357"/>
                </a:lnTo>
                <a:lnTo>
                  <a:pt x="464058" y="173164"/>
                </a:lnTo>
                <a:lnTo>
                  <a:pt x="497763" y="166357"/>
                </a:lnTo>
                <a:lnTo>
                  <a:pt x="525272" y="147815"/>
                </a:lnTo>
                <a:lnTo>
                  <a:pt x="543814" y="120294"/>
                </a:lnTo>
                <a:lnTo>
                  <a:pt x="545287" y="113017"/>
                </a:lnTo>
                <a:lnTo>
                  <a:pt x="550621" y="86575"/>
                </a:lnTo>
                <a:close/>
              </a:path>
              <a:path w="787400" h="363220">
                <a:moveTo>
                  <a:pt x="735164" y="3644"/>
                </a:moveTo>
                <a:lnTo>
                  <a:pt x="662724" y="3644"/>
                </a:lnTo>
                <a:lnTo>
                  <a:pt x="428955" y="360451"/>
                </a:lnTo>
                <a:lnTo>
                  <a:pt x="501408" y="360451"/>
                </a:lnTo>
                <a:lnTo>
                  <a:pt x="735164" y="3644"/>
                </a:lnTo>
                <a:close/>
              </a:path>
              <a:path w="787400" h="363220">
                <a:moveTo>
                  <a:pt x="787120" y="276606"/>
                </a:moveTo>
                <a:lnTo>
                  <a:pt x="761784" y="214972"/>
                </a:lnTo>
                <a:lnTo>
                  <a:pt x="726059" y="194729"/>
                </a:lnTo>
                <a:lnTo>
                  <a:pt x="726059" y="276606"/>
                </a:lnTo>
                <a:lnTo>
                  <a:pt x="724179" y="286689"/>
                </a:lnTo>
                <a:lnTo>
                  <a:pt x="718934" y="295109"/>
                </a:lnTo>
                <a:lnTo>
                  <a:pt x="710869" y="300888"/>
                </a:lnTo>
                <a:lnTo>
                  <a:pt x="700544" y="303034"/>
                </a:lnTo>
                <a:lnTo>
                  <a:pt x="690016" y="300888"/>
                </a:lnTo>
                <a:lnTo>
                  <a:pt x="681964" y="295109"/>
                </a:lnTo>
                <a:lnTo>
                  <a:pt x="676833" y="286689"/>
                </a:lnTo>
                <a:lnTo>
                  <a:pt x="675017" y="276606"/>
                </a:lnTo>
                <a:lnTo>
                  <a:pt x="676833" y="266446"/>
                </a:lnTo>
                <a:lnTo>
                  <a:pt x="681964" y="257873"/>
                </a:lnTo>
                <a:lnTo>
                  <a:pt x="690016" y="251942"/>
                </a:lnTo>
                <a:lnTo>
                  <a:pt x="700544" y="249720"/>
                </a:lnTo>
                <a:lnTo>
                  <a:pt x="710869" y="251942"/>
                </a:lnTo>
                <a:lnTo>
                  <a:pt x="718934" y="257873"/>
                </a:lnTo>
                <a:lnTo>
                  <a:pt x="724179" y="266446"/>
                </a:lnTo>
                <a:lnTo>
                  <a:pt x="726059" y="276606"/>
                </a:lnTo>
                <a:lnTo>
                  <a:pt x="726059" y="194729"/>
                </a:lnTo>
                <a:lnTo>
                  <a:pt x="666559" y="196380"/>
                </a:lnTo>
                <a:lnTo>
                  <a:pt x="620318" y="242620"/>
                </a:lnTo>
                <a:lnTo>
                  <a:pt x="613511" y="276606"/>
                </a:lnTo>
                <a:lnTo>
                  <a:pt x="620318" y="310311"/>
                </a:lnTo>
                <a:lnTo>
                  <a:pt x="638911" y="337832"/>
                </a:lnTo>
                <a:lnTo>
                  <a:pt x="666559" y="356387"/>
                </a:lnTo>
                <a:lnTo>
                  <a:pt x="700544" y="363194"/>
                </a:lnTo>
                <a:lnTo>
                  <a:pt x="734263" y="356387"/>
                </a:lnTo>
                <a:lnTo>
                  <a:pt x="761784" y="337832"/>
                </a:lnTo>
                <a:lnTo>
                  <a:pt x="780326" y="310311"/>
                </a:lnTo>
                <a:lnTo>
                  <a:pt x="781799" y="303034"/>
                </a:lnTo>
                <a:lnTo>
                  <a:pt x="787120" y="276606"/>
                </a:lnTo>
                <a:close/>
              </a:path>
            </a:pathLst>
          </a:custGeom>
          <a:solidFill>
            <a:srgbClr val="B7B5C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8589052" y="6798263"/>
            <a:ext cx="996950" cy="251460"/>
            <a:chOff x="8589052" y="6798263"/>
            <a:chExt cx="996950" cy="251460"/>
          </a:xfrm>
        </p:grpSpPr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89052" y="6798263"/>
              <a:ext cx="185376" cy="24759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99855" y="6798269"/>
              <a:ext cx="212161" cy="25133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048674" y="6798265"/>
              <a:ext cx="301625" cy="251460"/>
            </a:xfrm>
            <a:custGeom>
              <a:avLst/>
              <a:gdLst/>
              <a:ahLst/>
              <a:cxnLst/>
              <a:rect l="l" t="t" r="r" b="b"/>
              <a:pathLst>
                <a:path w="301625" h="251459">
                  <a:moveTo>
                    <a:pt x="102323" y="121615"/>
                  </a:moveTo>
                  <a:lnTo>
                    <a:pt x="0" y="121615"/>
                  </a:lnTo>
                  <a:lnTo>
                    <a:pt x="0" y="171069"/>
                  </a:lnTo>
                  <a:lnTo>
                    <a:pt x="102323" y="171069"/>
                  </a:lnTo>
                  <a:lnTo>
                    <a:pt x="102323" y="121615"/>
                  </a:lnTo>
                  <a:close/>
                </a:path>
                <a:path w="301625" h="251459">
                  <a:moveTo>
                    <a:pt x="301028" y="177304"/>
                  </a:moveTo>
                  <a:lnTo>
                    <a:pt x="298665" y="158978"/>
                  </a:lnTo>
                  <a:lnTo>
                    <a:pt x="291439" y="143598"/>
                  </a:lnTo>
                  <a:lnTo>
                    <a:pt x="279133" y="131064"/>
                  </a:lnTo>
                  <a:lnTo>
                    <a:pt x="261543" y="121297"/>
                  </a:lnTo>
                  <a:lnTo>
                    <a:pt x="275996" y="112649"/>
                  </a:lnTo>
                  <a:lnTo>
                    <a:pt x="286867" y="101130"/>
                  </a:lnTo>
                  <a:lnTo>
                    <a:pt x="293712" y="86614"/>
                  </a:lnTo>
                  <a:lnTo>
                    <a:pt x="296087" y="69049"/>
                  </a:lnTo>
                  <a:lnTo>
                    <a:pt x="289039" y="39370"/>
                  </a:lnTo>
                  <a:lnTo>
                    <a:pt x="269989" y="17729"/>
                  </a:lnTo>
                  <a:lnTo>
                    <a:pt x="242138" y="4495"/>
                  </a:lnTo>
                  <a:lnTo>
                    <a:pt x="208673" y="0"/>
                  </a:lnTo>
                  <a:lnTo>
                    <a:pt x="180644" y="3251"/>
                  </a:lnTo>
                  <a:lnTo>
                    <a:pt x="154965" y="13182"/>
                  </a:lnTo>
                  <a:lnTo>
                    <a:pt x="133908" y="30048"/>
                  </a:lnTo>
                  <a:lnTo>
                    <a:pt x="119697" y="54114"/>
                  </a:lnTo>
                  <a:lnTo>
                    <a:pt x="170726" y="78689"/>
                  </a:lnTo>
                  <a:lnTo>
                    <a:pt x="176885" y="68097"/>
                  </a:lnTo>
                  <a:lnTo>
                    <a:pt x="185026" y="59944"/>
                  </a:lnTo>
                  <a:lnTo>
                    <a:pt x="195033" y="54724"/>
                  </a:lnTo>
                  <a:lnTo>
                    <a:pt x="206794" y="52870"/>
                  </a:lnTo>
                  <a:lnTo>
                    <a:pt x="219557" y="54673"/>
                  </a:lnTo>
                  <a:lnTo>
                    <a:pt x="228815" y="59563"/>
                  </a:lnTo>
                  <a:lnTo>
                    <a:pt x="234454" y="66789"/>
                  </a:lnTo>
                  <a:lnTo>
                    <a:pt x="236359" y="75590"/>
                  </a:lnTo>
                  <a:lnTo>
                    <a:pt x="234327" y="85394"/>
                  </a:lnTo>
                  <a:lnTo>
                    <a:pt x="228460" y="92722"/>
                  </a:lnTo>
                  <a:lnTo>
                    <a:pt x="219151" y="97320"/>
                  </a:lnTo>
                  <a:lnTo>
                    <a:pt x="206794" y="98920"/>
                  </a:lnTo>
                  <a:lnTo>
                    <a:pt x="186258" y="98920"/>
                  </a:lnTo>
                  <a:lnTo>
                    <a:pt x="186258" y="150558"/>
                  </a:lnTo>
                  <a:lnTo>
                    <a:pt x="208330" y="150558"/>
                  </a:lnTo>
                  <a:lnTo>
                    <a:pt x="222199" y="152209"/>
                  </a:lnTo>
                  <a:lnTo>
                    <a:pt x="232346" y="156972"/>
                  </a:lnTo>
                  <a:lnTo>
                    <a:pt x="238582" y="164592"/>
                  </a:lnTo>
                  <a:lnTo>
                    <a:pt x="240715" y="174802"/>
                  </a:lnTo>
                  <a:lnTo>
                    <a:pt x="238582" y="184099"/>
                  </a:lnTo>
                  <a:lnTo>
                    <a:pt x="232346" y="191490"/>
                  </a:lnTo>
                  <a:lnTo>
                    <a:pt x="222199" y="196380"/>
                  </a:lnTo>
                  <a:lnTo>
                    <a:pt x="208330" y="198145"/>
                  </a:lnTo>
                  <a:lnTo>
                    <a:pt x="194754" y="196316"/>
                  </a:lnTo>
                  <a:lnTo>
                    <a:pt x="183349" y="190995"/>
                  </a:lnTo>
                  <a:lnTo>
                    <a:pt x="174104" y="182397"/>
                  </a:lnTo>
                  <a:lnTo>
                    <a:pt x="166979" y="170776"/>
                  </a:lnTo>
                  <a:lnTo>
                    <a:pt x="116586" y="196278"/>
                  </a:lnTo>
                  <a:lnTo>
                    <a:pt x="131025" y="220764"/>
                  </a:lnTo>
                  <a:lnTo>
                    <a:pt x="152285" y="237921"/>
                  </a:lnTo>
                  <a:lnTo>
                    <a:pt x="178790" y="248031"/>
                  </a:lnTo>
                  <a:lnTo>
                    <a:pt x="208978" y="251333"/>
                  </a:lnTo>
                  <a:lnTo>
                    <a:pt x="245275" y="246202"/>
                  </a:lnTo>
                  <a:lnTo>
                    <a:pt x="274485" y="231470"/>
                  </a:lnTo>
                  <a:lnTo>
                    <a:pt x="293954" y="208165"/>
                  </a:lnTo>
                  <a:lnTo>
                    <a:pt x="301028" y="177304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70221" y="6802309"/>
              <a:ext cx="215249" cy="243542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5549562" y="7275903"/>
            <a:ext cx="4327525" cy="1893570"/>
            <a:chOff x="5549562" y="7275903"/>
            <a:chExt cx="4327525" cy="1893570"/>
          </a:xfrm>
        </p:grpSpPr>
        <p:sp>
          <p:nvSpPr>
            <p:cNvPr id="29" name="object 29"/>
            <p:cNvSpPr/>
            <p:nvPr/>
          </p:nvSpPr>
          <p:spPr>
            <a:xfrm>
              <a:off x="5549562" y="7275903"/>
              <a:ext cx="2713990" cy="1893570"/>
            </a:xfrm>
            <a:custGeom>
              <a:avLst/>
              <a:gdLst/>
              <a:ahLst/>
              <a:cxnLst/>
              <a:rect l="l" t="t" r="r" b="b"/>
              <a:pathLst>
                <a:path w="2713990" h="1893570">
                  <a:moveTo>
                    <a:pt x="2153787" y="0"/>
                  </a:moveTo>
                  <a:lnTo>
                    <a:pt x="582715" y="0"/>
                  </a:lnTo>
                  <a:lnTo>
                    <a:pt x="582715" y="765495"/>
                  </a:lnTo>
                  <a:lnTo>
                    <a:pt x="0" y="765495"/>
                  </a:lnTo>
                  <a:lnTo>
                    <a:pt x="1356932" y="1893094"/>
                  </a:lnTo>
                  <a:lnTo>
                    <a:pt x="2713885" y="765495"/>
                  </a:lnTo>
                  <a:lnTo>
                    <a:pt x="2153787" y="765495"/>
                  </a:lnTo>
                  <a:lnTo>
                    <a:pt x="2153787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553378" y="7664722"/>
              <a:ext cx="704850" cy="363220"/>
            </a:xfrm>
            <a:custGeom>
              <a:avLst/>
              <a:gdLst/>
              <a:ahLst/>
              <a:cxnLst/>
              <a:rect l="l" t="t" r="r" b="b"/>
              <a:pathLst>
                <a:path w="704850" h="363220">
                  <a:moveTo>
                    <a:pt x="271132" y="3644"/>
                  </a:moveTo>
                  <a:lnTo>
                    <a:pt x="0" y="3644"/>
                  </a:lnTo>
                  <a:lnTo>
                    <a:pt x="0" y="81114"/>
                  </a:lnTo>
                  <a:lnTo>
                    <a:pt x="173151" y="81114"/>
                  </a:lnTo>
                  <a:lnTo>
                    <a:pt x="20053" y="360451"/>
                  </a:lnTo>
                  <a:lnTo>
                    <a:pt x="118935" y="360451"/>
                  </a:lnTo>
                  <a:lnTo>
                    <a:pt x="271132" y="77939"/>
                  </a:lnTo>
                  <a:lnTo>
                    <a:pt x="271132" y="3644"/>
                  </a:lnTo>
                  <a:close/>
                </a:path>
                <a:path w="704850" h="363220">
                  <a:moveTo>
                    <a:pt x="467804" y="86588"/>
                  </a:moveTo>
                  <a:lnTo>
                    <a:pt x="442468" y="25349"/>
                  </a:lnTo>
                  <a:lnTo>
                    <a:pt x="406755" y="5143"/>
                  </a:lnTo>
                  <a:lnTo>
                    <a:pt x="406755" y="86588"/>
                  </a:lnTo>
                  <a:lnTo>
                    <a:pt x="404876" y="96672"/>
                  </a:lnTo>
                  <a:lnTo>
                    <a:pt x="399630" y="105092"/>
                  </a:lnTo>
                  <a:lnTo>
                    <a:pt x="391579" y="110871"/>
                  </a:lnTo>
                  <a:lnTo>
                    <a:pt x="381241" y="113017"/>
                  </a:lnTo>
                  <a:lnTo>
                    <a:pt x="370713" y="110871"/>
                  </a:lnTo>
                  <a:lnTo>
                    <a:pt x="362673" y="105092"/>
                  </a:lnTo>
                  <a:lnTo>
                    <a:pt x="357530" y="96672"/>
                  </a:lnTo>
                  <a:lnTo>
                    <a:pt x="355727" y="86588"/>
                  </a:lnTo>
                  <a:lnTo>
                    <a:pt x="357530" y="76492"/>
                  </a:lnTo>
                  <a:lnTo>
                    <a:pt x="362673" y="68072"/>
                  </a:lnTo>
                  <a:lnTo>
                    <a:pt x="370713" y="62293"/>
                  </a:lnTo>
                  <a:lnTo>
                    <a:pt x="381241" y="60159"/>
                  </a:lnTo>
                  <a:lnTo>
                    <a:pt x="391769" y="62293"/>
                  </a:lnTo>
                  <a:lnTo>
                    <a:pt x="399808" y="68072"/>
                  </a:lnTo>
                  <a:lnTo>
                    <a:pt x="404939" y="76492"/>
                  </a:lnTo>
                  <a:lnTo>
                    <a:pt x="406755" y="86588"/>
                  </a:lnTo>
                  <a:lnTo>
                    <a:pt x="406755" y="5143"/>
                  </a:lnTo>
                  <a:lnTo>
                    <a:pt x="347446" y="6794"/>
                  </a:lnTo>
                  <a:lnTo>
                    <a:pt x="301066" y="52870"/>
                  </a:lnTo>
                  <a:lnTo>
                    <a:pt x="294195" y="86588"/>
                  </a:lnTo>
                  <a:lnTo>
                    <a:pt x="301066" y="120294"/>
                  </a:lnTo>
                  <a:lnTo>
                    <a:pt x="319773" y="147815"/>
                  </a:lnTo>
                  <a:lnTo>
                    <a:pt x="347446" y="166370"/>
                  </a:lnTo>
                  <a:lnTo>
                    <a:pt x="381241" y="173177"/>
                  </a:lnTo>
                  <a:lnTo>
                    <a:pt x="414959" y="166370"/>
                  </a:lnTo>
                  <a:lnTo>
                    <a:pt x="442468" y="147815"/>
                  </a:lnTo>
                  <a:lnTo>
                    <a:pt x="461010" y="120294"/>
                  </a:lnTo>
                  <a:lnTo>
                    <a:pt x="462483" y="113017"/>
                  </a:lnTo>
                  <a:lnTo>
                    <a:pt x="467804" y="86588"/>
                  </a:lnTo>
                  <a:close/>
                </a:path>
                <a:path w="704850" h="363220">
                  <a:moveTo>
                    <a:pt x="652373" y="3657"/>
                  </a:moveTo>
                  <a:lnTo>
                    <a:pt x="579932" y="3657"/>
                  </a:lnTo>
                  <a:lnTo>
                    <a:pt x="346163" y="360464"/>
                  </a:lnTo>
                  <a:lnTo>
                    <a:pt x="418604" y="360464"/>
                  </a:lnTo>
                  <a:lnTo>
                    <a:pt x="652373" y="3657"/>
                  </a:lnTo>
                  <a:close/>
                </a:path>
                <a:path w="704850" h="363220">
                  <a:moveTo>
                    <a:pt x="704329" y="276606"/>
                  </a:moveTo>
                  <a:lnTo>
                    <a:pt x="678980" y="214972"/>
                  </a:lnTo>
                  <a:lnTo>
                    <a:pt x="643255" y="194729"/>
                  </a:lnTo>
                  <a:lnTo>
                    <a:pt x="643255" y="276606"/>
                  </a:lnTo>
                  <a:lnTo>
                    <a:pt x="641388" y="286702"/>
                  </a:lnTo>
                  <a:lnTo>
                    <a:pt x="636130" y="295122"/>
                  </a:lnTo>
                  <a:lnTo>
                    <a:pt x="628065" y="300888"/>
                  </a:lnTo>
                  <a:lnTo>
                    <a:pt x="617728" y="303034"/>
                  </a:lnTo>
                  <a:lnTo>
                    <a:pt x="607212" y="300888"/>
                  </a:lnTo>
                  <a:lnTo>
                    <a:pt x="599160" y="295122"/>
                  </a:lnTo>
                  <a:lnTo>
                    <a:pt x="594017" y="286702"/>
                  </a:lnTo>
                  <a:lnTo>
                    <a:pt x="592213" y="276606"/>
                  </a:lnTo>
                  <a:lnTo>
                    <a:pt x="594017" y="266446"/>
                  </a:lnTo>
                  <a:lnTo>
                    <a:pt x="599160" y="257873"/>
                  </a:lnTo>
                  <a:lnTo>
                    <a:pt x="607212" y="251929"/>
                  </a:lnTo>
                  <a:lnTo>
                    <a:pt x="617728" y="249720"/>
                  </a:lnTo>
                  <a:lnTo>
                    <a:pt x="628065" y="251929"/>
                  </a:lnTo>
                  <a:lnTo>
                    <a:pt x="636130" y="257873"/>
                  </a:lnTo>
                  <a:lnTo>
                    <a:pt x="641388" y="266446"/>
                  </a:lnTo>
                  <a:lnTo>
                    <a:pt x="643255" y="276606"/>
                  </a:lnTo>
                  <a:lnTo>
                    <a:pt x="643255" y="194729"/>
                  </a:lnTo>
                  <a:lnTo>
                    <a:pt x="583755" y="196380"/>
                  </a:lnTo>
                  <a:lnTo>
                    <a:pt x="537514" y="242633"/>
                  </a:lnTo>
                  <a:lnTo>
                    <a:pt x="530707" y="276606"/>
                  </a:lnTo>
                  <a:lnTo>
                    <a:pt x="537514" y="310324"/>
                  </a:lnTo>
                  <a:lnTo>
                    <a:pt x="556107" y="337832"/>
                  </a:lnTo>
                  <a:lnTo>
                    <a:pt x="583755" y="356387"/>
                  </a:lnTo>
                  <a:lnTo>
                    <a:pt x="617728" y="363181"/>
                  </a:lnTo>
                  <a:lnTo>
                    <a:pt x="651459" y="356387"/>
                  </a:lnTo>
                  <a:lnTo>
                    <a:pt x="678980" y="337832"/>
                  </a:lnTo>
                  <a:lnTo>
                    <a:pt x="697534" y="310324"/>
                  </a:lnTo>
                  <a:lnTo>
                    <a:pt x="699008" y="303034"/>
                  </a:lnTo>
                  <a:lnTo>
                    <a:pt x="704329" y="2766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295810" y="7283453"/>
              <a:ext cx="1581150" cy="106680"/>
            </a:xfrm>
            <a:custGeom>
              <a:avLst/>
              <a:gdLst/>
              <a:ahLst/>
              <a:cxnLst/>
              <a:rect l="l" t="t" r="r" b="b"/>
              <a:pathLst>
                <a:path w="1581150" h="106679">
                  <a:moveTo>
                    <a:pt x="1580695" y="0"/>
                  </a:moveTo>
                  <a:lnTo>
                    <a:pt x="0" y="0"/>
                  </a:lnTo>
                  <a:lnTo>
                    <a:pt x="0" y="106457"/>
                  </a:lnTo>
                  <a:lnTo>
                    <a:pt x="1580695" y="106457"/>
                  </a:lnTo>
                  <a:lnTo>
                    <a:pt x="1580695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17495939" y="6798257"/>
            <a:ext cx="619760" cy="251460"/>
            <a:chOff x="17495939" y="6798257"/>
            <a:chExt cx="619760" cy="251460"/>
          </a:xfrm>
        </p:grpSpPr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495939" y="6798257"/>
              <a:ext cx="188811" cy="2513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708246" y="6798269"/>
              <a:ext cx="212140" cy="25133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7948149" y="6848950"/>
              <a:ext cx="167640" cy="166370"/>
            </a:xfrm>
            <a:custGeom>
              <a:avLst/>
              <a:gdLst/>
              <a:ahLst/>
              <a:cxnLst/>
              <a:rect l="l" t="t" r="r" b="b"/>
              <a:pathLst>
                <a:path w="167640" h="166370">
                  <a:moveTo>
                    <a:pt x="167030" y="58420"/>
                  </a:moveTo>
                  <a:lnTo>
                    <a:pt x="109474" y="58420"/>
                  </a:lnTo>
                  <a:lnTo>
                    <a:pt x="109474" y="0"/>
                  </a:lnTo>
                  <a:lnTo>
                    <a:pt x="57861" y="0"/>
                  </a:lnTo>
                  <a:lnTo>
                    <a:pt x="57861" y="58420"/>
                  </a:lnTo>
                  <a:lnTo>
                    <a:pt x="0" y="58420"/>
                  </a:lnTo>
                  <a:lnTo>
                    <a:pt x="0" y="107950"/>
                  </a:lnTo>
                  <a:lnTo>
                    <a:pt x="57861" y="107950"/>
                  </a:lnTo>
                  <a:lnTo>
                    <a:pt x="57861" y="166370"/>
                  </a:lnTo>
                  <a:lnTo>
                    <a:pt x="109474" y="166370"/>
                  </a:lnTo>
                  <a:lnTo>
                    <a:pt x="109474" y="107950"/>
                  </a:lnTo>
                  <a:lnTo>
                    <a:pt x="167030" y="107950"/>
                  </a:lnTo>
                  <a:lnTo>
                    <a:pt x="167030" y="5842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/>
          <p:cNvGrpSpPr/>
          <p:nvPr/>
        </p:nvGrpSpPr>
        <p:grpSpPr>
          <a:xfrm>
            <a:off x="9908875" y="1219723"/>
            <a:ext cx="9253220" cy="5361940"/>
            <a:chOff x="9908875" y="1219723"/>
            <a:chExt cx="9253220" cy="5361940"/>
          </a:xfrm>
        </p:grpSpPr>
        <p:sp>
          <p:nvSpPr>
            <p:cNvPr id="37" name="object 37"/>
            <p:cNvSpPr/>
            <p:nvPr/>
          </p:nvSpPr>
          <p:spPr>
            <a:xfrm>
              <a:off x="9908875" y="4510573"/>
              <a:ext cx="2713990" cy="2066925"/>
            </a:xfrm>
            <a:custGeom>
              <a:avLst/>
              <a:gdLst/>
              <a:ahLst/>
              <a:cxnLst/>
              <a:rect l="l" t="t" r="r" b="b"/>
              <a:pathLst>
                <a:path w="2713990" h="2066925">
                  <a:moveTo>
                    <a:pt x="1356953" y="0"/>
                  </a:moveTo>
                  <a:lnTo>
                    <a:pt x="0" y="1127620"/>
                  </a:lnTo>
                  <a:lnTo>
                    <a:pt x="560098" y="1127620"/>
                  </a:lnTo>
                  <a:lnTo>
                    <a:pt x="560098" y="2066638"/>
                  </a:lnTo>
                  <a:lnTo>
                    <a:pt x="2131170" y="2066638"/>
                  </a:lnTo>
                  <a:lnTo>
                    <a:pt x="2131170" y="1127620"/>
                  </a:lnTo>
                  <a:lnTo>
                    <a:pt x="2713885" y="1127620"/>
                  </a:lnTo>
                  <a:lnTo>
                    <a:pt x="1356953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0781792" y="5245042"/>
              <a:ext cx="953135" cy="365760"/>
            </a:xfrm>
            <a:custGeom>
              <a:avLst/>
              <a:gdLst/>
              <a:ahLst/>
              <a:cxnLst/>
              <a:rect l="l" t="t" r="r" b="b"/>
              <a:pathLst>
                <a:path w="953134" h="365760">
                  <a:moveTo>
                    <a:pt x="197777" y="5943"/>
                  </a:moveTo>
                  <a:lnTo>
                    <a:pt x="124409" y="5943"/>
                  </a:lnTo>
                  <a:lnTo>
                    <a:pt x="0" y="77025"/>
                  </a:lnTo>
                  <a:lnTo>
                    <a:pt x="40551" y="150850"/>
                  </a:lnTo>
                  <a:lnTo>
                    <a:pt x="108013" y="113017"/>
                  </a:lnTo>
                  <a:lnTo>
                    <a:pt x="108013" y="362737"/>
                  </a:lnTo>
                  <a:lnTo>
                    <a:pt x="197777" y="362737"/>
                  </a:lnTo>
                  <a:lnTo>
                    <a:pt x="197777" y="5943"/>
                  </a:lnTo>
                  <a:close/>
                </a:path>
                <a:path w="953134" h="365760">
                  <a:moveTo>
                    <a:pt x="514527" y="287096"/>
                  </a:moveTo>
                  <a:lnTo>
                    <a:pt x="360057" y="287096"/>
                  </a:lnTo>
                  <a:lnTo>
                    <a:pt x="432041" y="231965"/>
                  </a:lnTo>
                  <a:lnTo>
                    <a:pt x="467906" y="202399"/>
                  </a:lnTo>
                  <a:lnTo>
                    <a:pt x="493052" y="174879"/>
                  </a:lnTo>
                  <a:lnTo>
                    <a:pt x="507860" y="146862"/>
                  </a:lnTo>
                  <a:lnTo>
                    <a:pt x="512711" y="115760"/>
                  </a:lnTo>
                  <a:lnTo>
                    <a:pt x="503847" y="70764"/>
                  </a:lnTo>
                  <a:lnTo>
                    <a:pt x="478078" y="33959"/>
                  </a:lnTo>
                  <a:lnTo>
                    <a:pt x="436587" y="9118"/>
                  </a:lnTo>
                  <a:lnTo>
                    <a:pt x="380568" y="0"/>
                  </a:lnTo>
                  <a:lnTo>
                    <a:pt x="337515" y="5156"/>
                  </a:lnTo>
                  <a:lnTo>
                    <a:pt x="298361" y="21031"/>
                  </a:lnTo>
                  <a:lnTo>
                    <a:pt x="266814" y="48272"/>
                  </a:lnTo>
                  <a:lnTo>
                    <a:pt x="246583" y="87515"/>
                  </a:lnTo>
                  <a:lnTo>
                    <a:pt x="324967" y="120777"/>
                  </a:lnTo>
                  <a:lnTo>
                    <a:pt x="334175" y="103403"/>
                  </a:lnTo>
                  <a:lnTo>
                    <a:pt x="346659" y="90525"/>
                  </a:lnTo>
                  <a:lnTo>
                    <a:pt x="362318" y="82511"/>
                  </a:lnTo>
                  <a:lnTo>
                    <a:pt x="381012" y="79756"/>
                  </a:lnTo>
                  <a:lnTo>
                    <a:pt x="400392" y="83248"/>
                  </a:lnTo>
                  <a:lnTo>
                    <a:pt x="413702" y="92240"/>
                  </a:lnTo>
                  <a:lnTo>
                    <a:pt x="421373" y="104559"/>
                  </a:lnTo>
                  <a:lnTo>
                    <a:pt x="423837" y="118046"/>
                  </a:lnTo>
                  <a:lnTo>
                    <a:pt x="420738" y="133794"/>
                  </a:lnTo>
                  <a:lnTo>
                    <a:pt x="410972" y="149021"/>
                  </a:lnTo>
                  <a:lnTo>
                    <a:pt x="393852" y="165976"/>
                  </a:lnTo>
                  <a:lnTo>
                    <a:pt x="368706" y="186842"/>
                  </a:lnTo>
                  <a:lnTo>
                    <a:pt x="242938" y="287096"/>
                  </a:lnTo>
                  <a:lnTo>
                    <a:pt x="242938" y="362750"/>
                  </a:lnTo>
                  <a:lnTo>
                    <a:pt x="514527" y="362750"/>
                  </a:lnTo>
                  <a:lnTo>
                    <a:pt x="514527" y="287096"/>
                  </a:lnTo>
                  <a:close/>
                </a:path>
                <a:path w="953134" h="365760">
                  <a:moveTo>
                    <a:pt x="716051" y="88874"/>
                  </a:moveTo>
                  <a:lnTo>
                    <a:pt x="690702" y="27647"/>
                  </a:lnTo>
                  <a:lnTo>
                    <a:pt x="654989" y="7442"/>
                  </a:lnTo>
                  <a:lnTo>
                    <a:pt x="654989" y="88874"/>
                  </a:lnTo>
                  <a:lnTo>
                    <a:pt x="653110" y="98958"/>
                  </a:lnTo>
                  <a:lnTo>
                    <a:pt x="647865" y="107391"/>
                  </a:lnTo>
                  <a:lnTo>
                    <a:pt x="639800" y="113157"/>
                  </a:lnTo>
                  <a:lnTo>
                    <a:pt x="629475" y="115303"/>
                  </a:lnTo>
                  <a:lnTo>
                    <a:pt x="618947" y="113157"/>
                  </a:lnTo>
                  <a:lnTo>
                    <a:pt x="610895" y="107391"/>
                  </a:lnTo>
                  <a:lnTo>
                    <a:pt x="605764" y="98958"/>
                  </a:lnTo>
                  <a:lnTo>
                    <a:pt x="603948" y="88874"/>
                  </a:lnTo>
                  <a:lnTo>
                    <a:pt x="605764" y="78790"/>
                  </a:lnTo>
                  <a:lnTo>
                    <a:pt x="610895" y="70370"/>
                  </a:lnTo>
                  <a:lnTo>
                    <a:pt x="618947" y="64592"/>
                  </a:lnTo>
                  <a:lnTo>
                    <a:pt x="629475" y="62445"/>
                  </a:lnTo>
                  <a:lnTo>
                    <a:pt x="639991" y="64592"/>
                  </a:lnTo>
                  <a:lnTo>
                    <a:pt x="648042" y="70370"/>
                  </a:lnTo>
                  <a:lnTo>
                    <a:pt x="653186" y="78790"/>
                  </a:lnTo>
                  <a:lnTo>
                    <a:pt x="654989" y="88874"/>
                  </a:lnTo>
                  <a:lnTo>
                    <a:pt x="654989" y="7442"/>
                  </a:lnTo>
                  <a:lnTo>
                    <a:pt x="595693" y="9093"/>
                  </a:lnTo>
                  <a:lnTo>
                    <a:pt x="549313" y="55156"/>
                  </a:lnTo>
                  <a:lnTo>
                    <a:pt x="542442" y="88874"/>
                  </a:lnTo>
                  <a:lnTo>
                    <a:pt x="549313" y="122593"/>
                  </a:lnTo>
                  <a:lnTo>
                    <a:pt x="568020" y="150114"/>
                  </a:lnTo>
                  <a:lnTo>
                    <a:pt x="595693" y="168656"/>
                  </a:lnTo>
                  <a:lnTo>
                    <a:pt x="629475" y="175450"/>
                  </a:lnTo>
                  <a:lnTo>
                    <a:pt x="663181" y="168656"/>
                  </a:lnTo>
                  <a:lnTo>
                    <a:pt x="690702" y="150114"/>
                  </a:lnTo>
                  <a:lnTo>
                    <a:pt x="709256" y="122593"/>
                  </a:lnTo>
                  <a:lnTo>
                    <a:pt x="710730" y="115303"/>
                  </a:lnTo>
                  <a:lnTo>
                    <a:pt x="716051" y="88874"/>
                  </a:lnTo>
                  <a:close/>
                </a:path>
                <a:path w="953134" h="365760">
                  <a:moveTo>
                    <a:pt x="900607" y="5943"/>
                  </a:moveTo>
                  <a:lnTo>
                    <a:pt x="828141" y="5943"/>
                  </a:lnTo>
                  <a:lnTo>
                    <a:pt x="594385" y="362750"/>
                  </a:lnTo>
                  <a:lnTo>
                    <a:pt x="666838" y="362750"/>
                  </a:lnTo>
                  <a:lnTo>
                    <a:pt x="900607" y="5943"/>
                  </a:lnTo>
                  <a:close/>
                </a:path>
                <a:path w="953134" h="365760">
                  <a:moveTo>
                    <a:pt x="952550" y="278904"/>
                  </a:moveTo>
                  <a:lnTo>
                    <a:pt x="947166" y="252018"/>
                  </a:lnTo>
                  <a:lnTo>
                    <a:pt x="945756" y="244932"/>
                  </a:lnTo>
                  <a:lnTo>
                    <a:pt x="927201" y="217271"/>
                  </a:lnTo>
                  <a:lnTo>
                    <a:pt x="899693" y="198666"/>
                  </a:lnTo>
                  <a:lnTo>
                    <a:pt x="891489" y="197015"/>
                  </a:lnTo>
                  <a:lnTo>
                    <a:pt x="891489" y="278904"/>
                  </a:lnTo>
                  <a:lnTo>
                    <a:pt x="889622" y="288988"/>
                  </a:lnTo>
                  <a:lnTo>
                    <a:pt x="884377" y="297408"/>
                  </a:lnTo>
                  <a:lnTo>
                    <a:pt x="876312" y="303187"/>
                  </a:lnTo>
                  <a:lnTo>
                    <a:pt x="865974" y="305333"/>
                  </a:lnTo>
                  <a:lnTo>
                    <a:pt x="855446" y="303187"/>
                  </a:lnTo>
                  <a:lnTo>
                    <a:pt x="847407" y="297408"/>
                  </a:lnTo>
                  <a:lnTo>
                    <a:pt x="842264" y="288988"/>
                  </a:lnTo>
                  <a:lnTo>
                    <a:pt x="840460" y="278904"/>
                  </a:lnTo>
                  <a:lnTo>
                    <a:pt x="842264" y="268744"/>
                  </a:lnTo>
                  <a:lnTo>
                    <a:pt x="847407" y="260159"/>
                  </a:lnTo>
                  <a:lnTo>
                    <a:pt x="855446" y="254228"/>
                  </a:lnTo>
                  <a:lnTo>
                    <a:pt x="865974" y="252018"/>
                  </a:lnTo>
                  <a:lnTo>
                    <a:pt x="876312" y="254228"/>
                  </a:lnTo>
                  <a:lnTo>
                    <a:pt x="884377" y="260159"/>
                  </a:lnTo>
                  <a:lnTo>
                    <a:pt x="889622" y="268744"/>
                  </a:lnTo>
                  <a:lnTo>
                    <a:pt x="891489" y="278904"/>
                  </a:lnTo>
                  <a:lnTo>
                    <a:pt x="891489" y="197015"/>
                  </a:lnTo>
                  <a:lnTo>
                    <a:pt x="832002" y="198666"/>
                  </a:lnTo>
                  <a:lnTo>
                    <a:pt x="785749" y="244932"/>
                  </a:lnTo>
                  <a:lnTo>
                    <a:pt x="778941" y="278904"/>
                  </a:lnTo>
                  <a:lnTo>
                    <a:pt x="785749" y="312610"/>
                  </a:lnTo>
                  <a:lnTo>
                    <a:pt x="804341" y="340131"/>
                  </a:lnTo>
                  <a:lnTo>
                    <a:pt x="832002" y="358673"/>
                  </a:lnTo>
                  <a:lnTo>
                    <a:pt x="865974" y="365480"/>
                  </a:lnTo>
                  <a:lnTo>
                    <a:pt x="899693" y="358673"/>
                  </a:lnTo>
                  <a:lnTo>
                    <a:pt x="927201" y="340131"/>
                  </a:lnTo>
                  <a:lnTo>
                    <a:pt x="945756" y="312610"/>
                  </a:lnTo>
                  <a:lnTo>
                    <a:pt x="947216" y="305333"/>
                  </a:lnTo>
                  <a:lnTo>
                    <a:pt x="952550" y="2789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4268179" y="2819124"/>
              <a:ext cx="2713990" cy="3758565"/>
            </a:xfrm>
            <a:custGeom>
              <a:avLst/>
              <a:gdLst/>
              <a:ahLst/>
              <a:cxnLst/>
              <a:rect l="l" t="t" r="r" b="b"/>
              <a:pathLst>
                <a:path w="2713990" h="3758565">
                  <a:moveTo>
                    <a:pt x="1356953" y="0"/>
                  </a:moveTo>
                  <a:lnTo>
                    <a:pt x="0" y="1127620"/>
                  </a:lnTo>
                  <a:lnTo>
                    <a:pt x="560098" y="1127620"/>
                  </a:lnTo>
                  <a:lnTo>
                    <a:pt x="560098" y="3758105"/>
                  </a:lnTo>
                  <a:lnTo>
                    <a:pt x="2131170" y="3758105"/>
                  </a:lnTo>
                  <a:lnTo>
                    <a:pt x="2131170" y="1127620"/>
                  </a:lnTo>
                  <a:lnTo>
                    <a:pt x="2713885" y="1127620"/>
                  </a:lnTo>
                  <a:lnTo>
                    <a:pt x="1356953" y="0"/>
                  </a:lnTo>
                  <a:close/>
                </a:path>
              </a:pathLst>
            </a:custGeom>
            <a:solidFill>
              <a:srgbClr val="86C1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5148941" y="3555688"/>
              <a:ext cx="950594" cy="363220"/>
            </a:xfrm>
            <a:custGeom>
              <a:avLst/>
              <a:gdLst/>
              <a:ahLst/>
              <a:cxnLst/>
              <a:rect l="l" t="t" r="r" b="b"/>
              <a:pathLst>
                <a:path w="950594" h="363220">
                  <a:moveTo>
                    <a:pt x="315341" y="218287"/>
                  </a:moveTo>
                  <a:lnTo>
                    <a:pt x="262039" y="218287"/>
                  </a:lnTo>
                  <a:lnTo>
                    <a:pt x="262039" y="101168"/>
                  </a:lnTo>
                  <a:lnTo>
                    <a:pt x="262039" y="3657"/>
                  </a:lnTo>
                  <a:lnTo>
                    <a:pt x="173177" y="3657"/>
                  </a:lnTo>
                  <a:lnTo>
                    <a:pt x="173177" y="101168"/>
                  </a:lnTo>
                  <a:lnTo>
                    <a:pt x="173177" y="218287"/>
                  </a:lnTo>
                  <a:lnTo>
                    <a:pt x="83845" y="218287"/>
                  </a:lnTo>
                  <a:lnTo>
                    <a:pt x="173177" y="101168"/>
                  </a:lnTo>
                  <a:lnTo>
                    <a:pt x="173177" y="3657"/>
                  </a:lnTo>
                  <a:lnTo>
                    <a:pt x="157670" y="3657"/>
                  </a:lnTo>
                  <a:lnTo>
                    <a:pt x="0" y="210997"/>
                  </a:lnTo>
                  <a:lnTo>
                    <a:pt x="0" y="293928"/>
                  </a:lnTo>
                  <a:lnTo>
                    <a:pt x="173177" y="293928"/>
                  </a:lnTo>
                  <a:lnTo>
                    <a:pt x="173177" y="360451"/>
                  </a:lnTo>
                  <a:lnTo>
                    <a:pt x="262039" y="360451"/>
                  </a:lnTo>
                  <a:lnTo>
                    <a:pt x="262039" y="293928"/>
                  </a:lnTo>
                  <a:lnTo>
                    <a:pt x="315341" y="293928"/>
                  </a:lnTo>
                  <a:lnTo>
                    <a:pt x="315341" y="218287"/>
                  </a:lnTo>
                  <a:close/>
                </a:path>
                <a:path w="950594" h="363220">
                  <a:moveTo>
                    <a:pt x="504431" y="3657"/>
                  </a:moveTo>
                  <a:lnTo>
                    <a:pt x="431063" y="3657"/>
                  </a:lnTo>
                  <a:lnTo>
                    <a:pt x="306654" y="74739"/>
                  </a:lnTo>
                  <a:lnTo>
                    <a:pt x="347218" y="148564"/>
                  </a:lnTo>
                  <a:lnTo>
                    <a:pt x="414655" y="110731"/>
                  </a:lnTo>
                  <a:lnTo>
                    <a:pt x="414655" y="360451"/>
                  </a:lnTo>
                  <a:lnTo>
                    <a:pt x="504431" y="360451"/>
                  </a:lnTo>
                  <a:lnTo>
                    <a:pt x="504431" y="3657"/>
                  </a:lnTo>
                  <a:close/>
                </a:path>
                <a:path w="950594" h="363220">
                  <a:moveTo>
                    <a:pt x="713549" y="86588"/>
                  </a:moveTo>
                  <a:lnTo>
                    <a:pt x="688200" y="25349"/>
                  </a:lnTo>
                  <a:lnTo>
                    <a:pt x="652475" y="5156"/>
                  </a:lnTo>
                  <a:lnTo>
                    <a:pt x="652475" y="86588"/>
                  </a:lnTo>
                  <a:lnTo>
                    <a:pt x="650608" y="96672"/>
                  </a:lnTo>
                  <a:lnTo>
                    <a:pt x="645363" y="105092"/>
                  </a:lnTo>
                  <a:lnTo>
                    <a:pt x="637298" y="110871"/>
                  </a:lnTo>
                  <a:lnTo>
                    <a:pt x="626960" y="113017"/>
                  </a:lnTo>
                  <a:lnTo>
                    <a:pt x="616432" y="110871"/>
                  </a:lnTo>
                  <a:lnTo>
                    <a:pt x="608393" y="105092"/>
                  </a:lnTo>
                  <a:lnTo>
                    <a:pt x="603250" y="96672"/>
                  </a:lnTo>
                  <a:lnTo>
                    <a:pt x="601446" y="86588"/>
                  </a:lnTo>
                  <a:lnTo>
                    <a:pt x="603250" y="76504"/>
                  </a:lnTo>
                  <a:lnTo>
                    <a:pt x="608393" y="68072"/>
                  </a:lnTo>
                  <a:lnTo>
                    <a:pt x="616432" y="62306"/>
                  </a:lnTo>
                  <a:lnTo>
                    <a:pt x="626960" y="60159"/>
                  </a:lnTo>
                  <a:lnTo>
                    <a:pt x="637489" y="62306"/>
                  </a:lnTo>
                  <a:lnTo>
                    <a:pt x="645541" y="68072"/>
                  </a:lnTo>
                  <a:lnTo>
                    <a:pt x="650671" y="76504"/>
                  </a:lnTo>
                  <a:lnTo>
                    <a:pt x="652475" y="86588"/>
                  </a:lnTo>
                  <a:lnTo>
                    <a:pt x="652475" y="5156"/>
                  </a:lnTo>
                  <a:lnTo>
                    <a:pt x="593178" y="6807"/>
                  </a:lnTo>
                  <a:lnTo>
                    <a:pt x="546798" y="52870"/>
                  </a:lnTo>
                  <a:lnTo>
                    <a:pt x="539927" y="86588"/>
                  </a:lnTo>
                  <a:lnTo>
                    <a:pt x="546798" y="120307"/>
                  </a:lnTo>
                  <a:lnTo>
                    <a:pt x="565505" y="147815"/>
                  </a:lnTo>
                  <a:lnTo>
                    <a:pt x="593178" y="166357"/>
                  </a:lnTo>
                  <a:lnTo>
                    <a:pt x="626960" y="173164"/>
                  </a:lnTo>
                  <a:lnTo>
                    <a:pt x="660679" y="166357"/>
                  </a:lnTo>
                  <a:lnTo>
                    <a:pt x="688200" y="147815"/>
                  </a:lnTo>
                  <a:lnTo>
                    <a:pt x="706742" y="120307"/>
                  </a:lnTo>
                  <a:lnTo>
                    <a:pt x="708215" y="113017"/>
                  </a:lnTo>
                  <a:lnTo>
                    <a:pt x="713549" y="86588"/>
                  </a:lnTo>
                  <a:close/>
                </a:path>
                <a:path w="950594" h="363220">
                  <a:moveTo>
                    <a:pt x="898093" y="3657"/>
                  </a:moveTo>
                  <a:lnTo>
                    <a:pt x="825652" y="3657"/>
                  </a:lnTo>
                  <a:lnTo>
                    <a:pt x="591883" y="360451"/>
                  </a:lnTo>
                  <a:lnTo>
                    <a:pt x="664337" y="360451"/>
                  </a:lnTo>
                  <a:lnTo>
                    <a:pt x="898093" y="3657"/>
                  </a:lnTo>
                  <a:close/>
                </a:path>
                <a:path w="950594" h="363220">
                  <a:moveTo>
                    <a:pt x="950048" y="276618"/>
                  </a:moveTo>
                  <a:lnTo>
                    <a:pt x="924699" y="214972"/>
                  </a:lnTo>
                  <a:lnTo>
                    <a:pt x="888987" y="194729"/>
                  </a:lnTo>
                  <a:lnTo>
                    <a:pt x="888987" y="276618"/>
                  </a:lnTo>
                  <a:lnTo>
                    <a:pt x="887107" y="286702"/>
                  </a:lnTo>
                  <a:lnTo>
                    <a:pt x="881862" y="295122"/>
                  </a:lnTo>
                  <a:lnTo>
                    <a:pt x="873798" y="300901"/>
                  </a:lnTo>
                  <a:lnTo>
                    <a:pt x="863473" y="303047"/>
                  </a:lnTo>
                  <a:lnTo>
                    <a:pt x="852944" y="300901"/>
                  </a:lnTo>
                  <a:lnTo>
                    <a:pt x="844892" y="295122"/>
                  </a:lnTo>
                  <a:lnTo>
                    <a:pt x="839762" y="286702"/>
                  </a:lnTo>
                  <a:lnTo>
                    <a:pt x="837946" y="276618"/>
                  </a:lnTo>
                  <a:lnTo>
                    <a:pt x="839762" y="266458"/>
                  </a:lnTo>
                  <a:lnTo>
                    <a:pt x="844892" y="257873"/>
                  </a:lnTo>
                  <a:lnTo>
                    <a:pt x="852944" y="251942"/>
                  </a:lnTo>
                  <a:lnTo>
                    <a:pt x="863473" y="249720"/>
                  </a:lnTo>
                  <a:lnTo>
                    <a:pt x="873798" y="251942"/>
                  </a:lnTo>
                  <a:lnTo>
                    <a:pt x="881862" y="257873"/>
                  </a:lnTo>
                  <a:lnTo>
                    <a:pt x="887107" y="266458"/>
                  </a:lnTo>
                  <a:lnTo>
                    <a:pt x="888987" y="276618"/>
                  </a:lnTo>
                  <a:lnTo>
                    <a:pt x="888987" y="194729"/>
                  </a:lnTo>
                  <a:lnTo>
                    <a:pt x="829487" y="196380"/>
                  </a:lnTo>
                  <a:lnTo>
                    <a:pt x="783247" y="242633"/>
                  </a:lnTo>
                  <a:lnTo>
                    <a:pt x="776439" y="276618"/>
                  </a:lnTo>
                  <a:lnTo>
                    <a:pt x="783247" y="310324"/>
                  </a:lnTo>
                  <a:lnTo>
                    <a:pt x="801839" y="337845"/>
                  </a:lnTo>
                  <a:lnTo>
                    <a:pt x="829487" y="356387"/>
                  </a:lnTo>
                  <a:lnTo>
                    <a:pt x="863473" y="363181"/>
                  </a:lnTo>
                  <a:lnTo>
                    <a:pt x="897178" y="356387"/>
                  </a:lnTo>
                  <a:lnTo>
                    <a:pt x="924699" y="337845"/>
                  </a:lnTo>
                  <a:lnTo>
                    <a:pt x="943254" y="310324"/>
                  </a:lnTo>
                  <a:lnTo>
                    <a:pt x="944714" y="303047"/>
                  </a:lnTo>
                  <a:lnTo>
                    <a:pt x="950048" y="2766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816333" y="4298693"/>
              <a:ext cx="1617560" cy="227833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2088527" y="3636180"/>
              <a:ext cx="2713990" cy="2941320"/>
            </a:xfrm>
            <a:custGeom>
              <a:avLst/>
              <a:gdLst/>
              <a:ahLst/>
              <a:cxnLst/>
              <a:rect l="l" t="t" r="r" b="b"/>
              <a:pathLst>
                <a:path w="2713990" h="2941320">
                  <a:moveTo>
                    <a:pt x="1356953" y="0"/>
                  </a:moveTo>
                  <a:lnTo>
                    <a:pt x="0" y="1127620"/>
                  </a:lnTo>
                  <a:lnTo>
                    <a:pt x="560098" y="1127620"/>
                  </a:lnTo>
                  <a:lnTo>
                    <a:pt x="560098" y="2941051"/>
                  </a:lnTo>
                  <a:lnTo>
                    <a:pt x="2131181" y="2941051"/>
                  </a:lnTo>
                  <a:lnTo>
                    <a:pt x="2131181" y="1127620"/>
                  </a:lnTo>
                  <a:lnTo>
                    <a:pt x="2713885" y="1127620"/>
                  </a:lnTo>
                  <a:lnTo>
                    <a:pt x="1356953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2981343" y="4370660"/>
              <a:ext cx="934085" cy="365760"/>
            </a:xfrm>
            <a:custGeom>
              <a:avLst/>
              <a:gdLst/>
              <a:ahLst/>
              <a:cxnLst/>
              <a:rect l="l" t="t" r="r" b="b"/>
              <a:pathLst>
                <a:path w="934084" h="365760">
                  <a:moveTo>
                    <a:pt x="271602" y="287083"/>
                  </a:moveTo>
                  <a:lnTo>
                    <a:pt x="117119" y="287083"/>
                  </a:lnTo>
                  <a:lnTo>
                    <a:pt x="189115" y="231952"/>
                  </a:lnTo>
                  <a:lnTo>
                    <a:pt x="224980" y="202387"/>
                  </a:lnTo>
                  <a:lnTo>
                    <a:pt x="250126" y="174879"/>
                  </a:lnTo>
                  <a:lnTo>
                    <a:pt x="264922" y="146850"/>
                  </a:lnTo>
                  <a:lnTo>
                    <a:pt x="269773" y="115747"/>
                  </a:lnTo>
                  <a:lnTo>
                    <a:pt x="260921" y="70751"/>
                  </a:lnTo>
                  <a:lnTo>
                    <a:pt x="235153" y="33947"/>
                  </a:lnTo>
                  <a:lnTo>
                    <a:pt x="193662" y="9105"/>
                  </a:lnTo>
                  <a:lnTo>
                    <a:pt x="137642" y="0"/>
                  </a:lnTo>
                  <a:lnTo>
                    <a:pt x="94602" y="5143"/>
                  </a:lnTo>
                  <a:lnTo>
                    <a:pt x="55435" y="21018"/>
                  </a:lnTo>
                  <a:lnTo>
                    <a:pt x="23888" y="48260"/>
                  </a:lnTo>
                  <a:lnTo>
                    <a:pt x="3657" y="87503"/>
                  </a:lnTo>
                  <a:lnTo>
                    <a:pt x="82029" y="120764"/>
                  </a:lnTo>
                  <a:lnTo>
                    <a:pt x="91236" y="103403"/>
                  </a:lnTo>
                  <a:lnTo>
                    <a:pt x="103733" y="90512"/>
                  </a:lnTo>
                  <a:lnTo>
                    <a:pt x="119392" y="82511"/>
                  </a:lnTo>
                  <a:lnTo>
                    <a:pt x="138087" y="79756"/>
                  </a:lnTo>
                  <a:lnTo>
                    <a:pt x="157467" y="83235"/>
                  </a:lnTo>
                  <a:lnTo>
                    <a:pt x="170776" y="92227"/>
                  </a:lnTo>
                  <a:lnTo>
                    <a:pt x="178447" y="104546"/>
                  </a:lnTo>
                  <a:lnTo>
                    <a:pt x="180924" y="118033"/>
                  </a:lnTo>
                  <a:lnTo>
                    <a:pt x="177812" y="133781"/>
                  </a:lnTo>
                  <a:lnTo>
                    <a:pt x="168033" y="149009"/>
                  </a:lnTo>
                  <a:lnTo>
                    <a:pt x="150914" y="165963"/>
                  </a:lnTo>
                  <a:lnTo>
                    <a:pt x="125768" y="186842"/>
                  </a:lnTo>
                  <a:lnTo>
                    <a:pt x="0" y="287083"/>
                  </a:lnTo>
                  <a:lnTo>
                    <a:pt x="0" y="362737"/>
                  </a:lnTo>
                  <a:lnTo>
                    <a:pt x="271602" y="362737"/>
                  </a:lnTo>
                  <a:lnTo>
                    <a:pt x="271602" y="287083"/>
                  </a:lnTo>
                  <a:close/>
                </a:path>
                <a:path w="934084" h="365760">
                  <a:moveTo>
                    <a:pt x="488061" y="5930"/>
                  </a:moveTo>
                  <a:lnTo>
                    <a:pt x="414680" y="5930"/>
                  </a:lnTo>
                  <a:lnTo>
                    <a:pt x="290296" y="77012"/>
                  </a:lnTo>
                  <a:lnTo>
                    <a:pt x="330835" y="150837"/>
                  </a:lnTo>
                  <a:lnTo>
                    <a:pt x="398284" y="113017"/>
                  </a:lnTo>
                  <a:lnTo>
                    <a:pt x="398284" y="362737"/>
                  </a:lnTo>
                  <a:lnTo>
                    <a:pt x="488061" y="362737"/>
                  </a:lnTo>
                  <a:lnTo>
                    <a:pt x="488061" y="5930"/>
                  </a:lnTo>
                  <a:close/>
                </a:path>
                <a:path w="934084" h="365760">
                  <a:moveTo>
                    <a:pt x="697191" y="88861"/>
                  </a:moveTo>
                  <a:lnTo>
                    <a:pt x="671842" y="27635"/>
                  </a:lnTo>
                  <a:lnTo>
                    <a:pt x="636117" y="7429"/>
                  </a:lnTo>
                  <a:lnTo>
                    <a:pt x="636117" y="88861"/>
                  </a:lnTo>
                  <a:lnTo>
                    <a:pt x="634250" y="98958"/>
                  </a:lnTo>
                  <a:lnTo>
                    <a:pt x="628992" y="107378"/>
                  </a:lnTo>
                  <a:lnTo>
                    <a:pt x="620928" y="113144"/>
                  </a:lnTo>
                  <a:lnTo>
                    <a:pt x="610603" y="115290"/>
                  </a:lnTo>
                  <a:lnTo>
                    <a:pt x="600075" y="113144"/>
                  </a:lnTo>
                  <a:lnTo>
                    <a:pt x="592035" y="107378"/>
                  </a:lnTo>
                  <a:lnTo>
                    <a:pt x="586892" y="98958"/>
                  </a:lnTo>
                  <a:lnTo>
                    <a:pt x="585089" y="88861"/>
                  </a:lnTo>
                  <a:lnTo>
                    <a:pt x="586892" y="78778"/>
                  </a:lnTo>
                  <a:lnTo>
                    <a:pt x="592035" y="70345"/>
                  </a:lnTo>
                  <a:lnTo>
                    <a:pt x="600075" y="64579"/>
                  </a:lnTo>
                  <a:lnTo>
                    <a:pt x="610603" y="62433"/>
                  </a:lnTo>
                  <a:lnTo>
                    <a:pt x="621118" y="64579"/>
                  </a:lnTo>
                  <a:lnTo>
                    <a:pt x="629170" y="70345"/>
                  </a:lnTo>
                  <a:lnTo>
                    <a:pt x="634314" y="78778"/>
                  </a:lnTo>
                  <a:lnTo>
                    <a:pt x="636117" y="88861"/>
                  </a:lnTo>
                  <a:lnTo>
                    <a:pt x="636117" y="7429"/>
                  </a:lnTo>
                  <a:lnTo>
                    <a:pt x="576821" y="9080"/>
                  </a:lnTo>
                  <a:lnTo>
                    <a:pt x="530440" y="55143"/>
                  </a:lnTo>
                  <a:lnTo>
                    <a:pt x="523570" y="88861"/>
                  </a:lnTo>
                  <a:lnTo>
                    <a:pt x="530440" y="122580"/>
                  </a:lnTo>
                  <a:lnTo>
                    <a:pt x="549148" y="150088"/>
                  </a:lnTo>
                  <a:lnTo>
                    <a:pt x="576821" y="168630"/>
                  </a:lnTo>
                  <a:lnTo>
                    <a:pt x="610603" y="175437"/>
                  </a:lnTo>
                  <a:lnTo>
                    <a:pt x="644321" y="168630"/>
                  </a:lnTo>
                  <a:lnTo>
                    <a:pt x="671842" y="150088"/>
                  </a:lnTo>
                  <a:lnTo>
                    <a:pt x="690384" y="122580"/>
                  </a:lnTo>
                  <a:lnTo>
                    <a:pt x="691857" y="115290"/>
                  </a:lnTo>
                  <a:lnTo>
                    <a:pt x="697191" y="88861"/>
                  </a:lnTo>
                  <a:close/>
                </a:path>
                <a:path w="934084" h="365760">
                  <a:moveTo>
                    <a:pt x="881735" y="5930"/>
                  </a:moveTo>
                  <a:lnTo>
                    <a:pt x="809282" y="5930"/>
                  </a:lnTo>
                  <a:lnTo>
                    <a:pt x="575500" y="362737"/>
                  </a:lnTo>
                  <a:lnTo>
                    <a:pt x="647979" y="362737"/>
                  </a:lnTo>
                  <a:lnTo>
                    <a:pt x="881735" y="5930"/>
                  </a:lnTo>
                  <a:close/>
                </a:path>
                <a:path w="934084" h="365760">
                  <a:moveTo>
                    <a:pt x="933678" y="278892"/>
                  </a:moveTo>
                  <a:lnTo>
                    <a:pt x="908342" y="217258"/>
                  </a:lnTo>
                  <a:lnTo>
                    <a:pt x="872629" y="197002"/>
                  </a:lnTo>
                  <a:lnTo>
                    <a:pt x="872629" y="278892"/>
                  </a:lnTo>
                  <a:lnTo>
                    <a:pt x="870750" y="288975"/>
                  </a:lnTo>
                  <a:lnTo>
                    <a:pt x="865505" y="297395"/>
                  </a:lnTo>
                  <a:lnTo>
                    <a:pt x="857440" y="303174"/>
                  </a:lnTo>
                  <a:lnTo>
                    <a:pt x="847115" y="305320"/>
                  </a:lnTo>
                  <a:lnTo>
                    <a:pt x="836587" y="303174"/>
                  </a:lnTo>
                  <a:lnTo>
                    <a:pt x="828535" y="297395"/>
                  </a:lnTo>
                  <a:lnTo>
                    <a:pt x="823404" y="288975"/>
                  </a:lnTo>
                  <a:lnTo>
                    <a:pt x="821588" y="278892"/>
                  </a:lnTo>
                  <a:lnTo>
                    <a:pt x="823404" y="268732"/>
                  </a:lnTo>
                  <a:lnTo>
                    <a:pt x="828535" y="260146"/>
                  </a:lnTo>
                  <a:lnTo>
                    <a:pt x="836587" y="254215"/>
                  </a:lnTo>
                  <a:lnTo>
                    <a:pt x="847115" y="251993"/>
                  </a:lnTo>
                  <a:lnTo>
                    <a:pt x="857440" y="254215"/>
                  </a:lnTo>
                  <a:lnTo>
                    <a:pt x="865505" y="260146"/>
                  </a:lnTo>
                  <a:lnTo>
                    <a:pt x="870750" y="268732"/>
                  </a:lnTo>
                  <a:lnTo>
                    <a:pt x="872629" y="278892"/>
                  </a:lnTo>
                  <a:lnTo>
                    <a:pt x="872629" y="197002"/>
                  </a:lnTo>
                  <a:lnTo>
                    <a:pt x="813130" y="198653"/>
                  </a:lnTo>
                  <a:lnTo>
                    <a:pt x="766876" y="244906"/>
                  </a:lnTo>
                  <a:lnTo>
                    <a:pt x="760082" y="278892"/>
                  </a:lnTo>
                  <a:lnTo>
                    <a:pt x="766876" y="312597"/>
                  </a:lnTo>
                  <a:lnTo>
                    <a:pt x="785482" y="340118"/>
                  </a:lnTo>
                  <a:lnTo>
                    <a:pt x="813130" y="358660"/>
                  </a:lnTo>
                  <a:lnTo>
                    <a:pt x="847115" y="365455"/>
                  </a:lnTo>
                  <a:lnTo>
                    <a:pt x="880821" y="358660"/>
                  </a:lnTo>
                  <a:lnTo>
                    <a:pt x="908342" y="340118"/>
                  </a:lnTo>
                  <a:lnTo>
                    <a:pt x="926884" y="312597"/>
                  </a:lnTo>
                  <a:lnTo>
                    <a:pt x="928357" y="305320"/>
                  </a:lnTo>
                  <a:lnTo>
                    <a:pt x="933678" y="2788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6447833" y="1219723"/>
              <a:ext cx="2713990" cy="5361940"/>
            </a:xfrm>
            <a:custGeom>
              <a:avLst/>
              <a:gdLst/>
              <a:ahLst/>
              <a:cxnLst/>
              <a:rect l="l" t="t" r="r" b="b"/>
              <a:pathLst>
                <a:path w="2713990" h="5361940">
                  <a:moveTo>
                    <a:pt x="1356953" y="0"/>
                  </a:moveTo>
                  <a:lnTo>
                    <a:pt x="0" y="1127599"/>
                  </a:lnTo>
                  <a:lnTo>
                    <a:pt x="560098" y="1127599"/>
                  </a:lnTo>
                  <a:lnTo>
                    <a:pt x="560098" y="5361344"/>
                  </a:lnTo>
                  <a:lnTo>
                    <a:pt x="2131170" y="5361344"/>
                  </a:lnTo>
                  <a:lnTo>
                    <a:pt x="2131170" y="1127599"/>
                  </a:lnTo>
                  <a:lnTo>
                    <a:pt x="2713885" y="1127599"/>
                  </a:lnTo>
                  <a:lnTo>
                    <a:pt x="1356953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7158220" y="1950281"/>
              <a:ext cx="1278890" cy="368300"/>
            </a:xfrm>
            <a:custGeom>
              <a:avLst/>
              <a:gdLst/>
              <a:ahLst/>
              <a:cxnLst/>
              <a:rect l="l" t="t" r="r" b="b"/>
              <a:pathLst>
                <a:path w="1278890" h="368300">
                  <a:moveTo>
                    <a:pt x="197777" y="5918"/>
                  </a:moveTo>
                  <a:lnTo>
                    <a:pt x="124409" y="5918"/>
                  </a:lnTo>
                  <a:lnTo>
                    <a:pt x="0" y="77000"/>
                  </a:lnTo>
                  <a:lnTo>
                    <a:pt x="40563" y="150825"/>
                  </a:lnTo>
                  <a:lnTo>
                    <a:pt x="108013" y="113017"/>
                  </a:lnTo>
                  <a:lnTo>
                    <a:pt x="108013" y="362737"/>
                  </a:lnTo>
                  <a:lnTo>
                    <a:pt x="197777" y="362737"/>
                  </a:lnTo>
                  <a:lnTo>
                    <a:pt x="197777" y="5918"/>
                  </a:lnTo>
                  <a:close/>
                </a:path>
                <a:path w="1278890" h="368300">
                  <a:moveTo>
                    <a:pt x="559650" y="183172"/>
                  </a:moveTo>
                  <a:lnTo>
                    <a:pt x="555396" y="136855"/>
                  </a:lnTo>
                  <a:lnTo>
                    <a:pt x="542582" y="93764"/>
                  </a:lnTo>
                  <a:lnTo>
                    <a:pt x="536409" y="82931"/>
                  </a:lnTo>
                  <a:lnTo>
                    <a:pt x="521195" y="56210"/>
                  </a:lnTo>
                  <a:lnTo>
                    <a:pt x="491197" y="26530"/>
                  </a:lnTo>
                  <a:lnTo>
                    <a:pt x="468922" y="15290"/>
                  </a:lnTo>
                  <a:lnTo>
                    <a:pt x="468922" y="185000"/>
                  </a:lnTo>
                  <a:lnTo>
                    <a:pt x="465899" y="217004"/>
                  </a:lnTo>
                  <a:lnTo>
                    <a:pt x="455409" y="249770"/>
                  </a:lnTo>
                  <a:lnTo>
                    <a:pt x="435508" y="275094"/>
                  </a:lnTo>
                  <a:lnTo>
                    <a:pt x="404253" y="285254"/>
                  </a:lnTo>
                  <a:lnTo>
                    <a:pt x="373062" y="275094"/>
                  </a:lnTo>
                  <a:lnTo>
                    <a:pt x="353326" y="249770"/>
                  </a:lnTo>
                  <a:lnTo>
                    <a:pt x="343001" y="217004"/>
                  </a:lnTo>
                  <a:lnTo>
                    <a:pt x="340055" y="185000"/>
                  </a:lnTo>
                  <a:lnTo>
                    <a:pt x="340131" y="183172"/>
                  </a:lnTo>
                  <a:lnTo>
                    <a:pt x="342874" y="151752"/>
                  </a:lnTo>
                  <a:lnTo>
                    <a:pt x="352996" y="118694"/>
                  </a:lnTo>
                  <a:lnTo>
                    <a:pt x="372681" y="93167"/>
                  </a:lnTo>
                  <a:lnTo>
                    <a:pt x="404253" y="82931"/>
                  </a:lnTo>
                  <a:lnTo>
                    <a:pt x="436092" y="93167"/>
                  </a:lnTo>
                  <a:lnTo>
                    <a:pt x="455917" y="118694"/>
                  </a:lnTo>
                  <a:lnTo>
                    <a:pt x="466090" y="151752"/>
                  </a:lnTo>
                  <a:lnTo>
                    <a:pt x="468845" y="183172"/>
                  </a:lnTo>
                  <a:lnTo>
                    <a:pt x="468922" y="185000"/>
                  </a:lnTo>
                  <a:lnTo>
                    <a:pt x="468922" y="15290"/>
                  </a:lnTo>
                  <a:lnTo>
                    <a:pt x="452526" y="7010"/>
                  </a:lnTo>
                  <a:lnTo>
                    <a:pt x="405168" y="0"/>
                  </a:lnTo>
                  <a:lnTo>
                    <a:pt x="357517" y="7188"/>
                  </a:lnTo>
                  <a:lnTo>
                    <a:pt x="318477" y="27101"/>
                  </a:lnTo>
                  <a:lnTo>
                    <a:pt x="288061" y="57302"/>
                  </a:lnTo>
                  <a:lnTo>
                    <a:pt x="266306" y="95313"/>
                  </a:lnTo>
                  <a:lnTo>
                    <a:pt x="253238" y="138709"/>
                  </a:lnTo>
                  <a:lnTo>
                    <a:pt x="248920" y="184531"/>
                  </a:lnTo>
                  <a:lnTo>
                    <a:pt x="248869" y="185000"/>
                  </a:lnTo>
                  <a:lnTo>
                    <a:pt x="253072" y="231800"/>
                  </a:lnTo>
                  <a:lnTo>
                    <a:pt x="265290" y="273469"/>
                  </a:lnTo>
                  <a:lnTo>
                    <a:pt x="287032" y="312483"/>
                  </a:lnTo>
                  <a:lnTo>
                    <a:pt x="317055" y="341960"/>
                  </a:lnTo>
                  <a:lnTo>
                    <a:pt x="355930" y="361264"/>
                  </a:lnTo>
                  <a:lnTo>
                    <a:pt x="403796" y="368198"/>
                  </a:lnTo>
                  <a:lnTo>
                    <a:pt x="451739" y="361099"/>
                  </a:lnTo>
                  <a:lnTo>
                    <a:pt x="490791" y="341388"/>
                  </a:lnTo>
                  <a:lnTo>
                    <a:pt x="521030" y="311404"/>
                  </a:lnTo>
                  <a:lnTo>
                    <a:pt x="535851" y="285254"/>
                  </a:lnTo>
                  <a:lnTo>
                    <a:pt x="542531" y="273469"/>
                  </a:lnTo>
                  <a:lnTo>
                    <a:pt x="555383" y="229946"/>
                  </a:lnTo>
                  <a:lnTo>
                    <a:pt x="559485" y="185000"/>
                  </a:lnTo>
                  <a:lnTo>
                    <a:pt x="559523" y="184531"/>
                  </a:lnTo>
                  <a:lnTo>
                    <a:pt x="559650" y="183172"/>
                  </a:lnTo>
                  <a:close/>
                </a:path>
                <a:path w="1278890" h="368300">
                  <a:moveTo>
                    <a:pt x="848017" y="259740"/>
                  </a:moveTo>
                  <a:lnTo>
                    <a:pt x="844550" y="232892"/>
                  </a:lnTo>
                  <a:lnTo>
                    <a:pt x="833945" y="210350"/>
                  </a:lnTo>
                  <a:lnTo>
                    <a:pt x="815924" y="191998"/>
                  </a:lnTo>
                  <a:lnTo>
                    <a:pt x="790143" y="177711"/>
                  </a:lnTo>
                  <a:lnTo>
                    <a:pt x="811326" y="165036"/>
                  </a:lnTo>
                  <a:lnTo>
                    <a:pt x="827227" y="148145"/>
                  </a:lnTo>
                  <a:lnTo>
                    <a:pt x="837247" y="126885"/>
                  </a:lnTo>
                  <a:lnTo>
                    <a:pt x="840727" y="101142"/>
                  </a:lnTo>
                  <a:lnTo>
                    <a:pt x="830389" y="57670"/>
                  </a:lnTo>
                  <a:lnTo>
                    <a:pt x="802513" y="25971"/>
                  </a:lnTo>
                  <a:lnTo>
                    <a:pt x="761720" y="6578"/>
                  </a:lnTo>
                  <a:lnTo>
                    <a:pt x="712685" y="0"/>
                  </a:lnTo>
                  <a:lnTo>
                    <a:pt x="671614" y="4775"/>
                  </a:lnTo>
                  <a:lnTo>
                    <a:pt x="634022" y="19316"/>
                  </a:lnTo>
                  <a:lnTo>
                    <a:pt x="603173" y="44030"/>
                  </a:lnTo>
                  <a:lnTo>
                    <a:pt x="582345" y="79286"/>
                  </a:lnTo>
                  <a:lnTo>
                    <a:pt x="657072" y="115290"/>
                  </a:lnTo>
                  <a:lnTo>
                    <a:pt x="666115" y="99758"/>
                  </a:lnTo>
                  <a:lnTo>
                    <a:pt x="678065" y="87820"/>
                  </a:lnTo>
                  <a:lnTo>
                    <a:pt x="692734" y="80162"/>
                  </a:lnTo>
                  <a:lnTo>
                    <a:pt x="709968" y="77457"/>
                  </a:lnTo>
                  <a:lnTo>
                    <a:pt x="728637" y="80098"/>
                  </a:lnTo>
                  <a:lnTo>
                    <a:pt x="742188" y="87261"/>
                  </a:lnTo>
                  <a:lnTo>
                    <a:pt x="750443" y="97840"/>
                  </a:lnTo>
                  <a:lnTo>
                    <a:pt x="753237" y="110718"/>
                  </a:lnTo>
                  <a:lnTo>
                    <a:pt x="750252" y="125095"/>
                  </a:lnTo>
                  <a:lnTo>
                    <a:pt x="741680" y="135839"/>
                  </a:lnTo>
                  <a:lnTo>
                    <a:pt x="728065" y="142570"/>
                  </a:lnTo>
                  <a:lnTo>
                    <a:pt x="709968" y="144907"/>
                  </a:lnTo>
                  <a:lnTo>
                    <a:pt x="679869" y="144907"/>
                  </a:lnTo>
                  <a:lnTo>
                    <a:pt x="679869" y="220548"/>
                  </a:lnTo>
                  <a:lnTo>
                    <a:pt x="712241" y="220548"/>
                  </a:lnTo>
                  <a:lnTo>
                    <a:pt x="732523" y="222961"/>
                  </a:lnTo>
                  <a:lnTo>
                    <a:pt x="747382" y="229946"/>
                  </a:lnTo>
                  <a:lnTo>
                    <a:pt x="756500" y="241122"/>
                  </a:lnTo>
                  <a:lnTo>
                    <a:pt x="759612" y="256095"/>
                  </a:lnTo>
                  <a:lnTo>
                    <a:pt x="756500" y="269697"/>
                  </a:lnTo>
                  <a:lnTo>
                    <a:pt x="747382" y="280530"/>
                  </a:lnTo>
                  <a:lnTo>
                    <a:pt x="732523" y="287693"/>
                  </a:lnTo>
                  <a:lnTo>
                    <a:pt x="712241" y="290283"/>
                  </a:lnTo>
                  <a:lnTo>
                    <a:pt x="692327" y="287604"/>
                  </a:lnTo>
                  <a:lnTo>
                    <a:pt x="675601" y="279793"/>
                  </a:lnTo>
                  <a:lnTo>
                    <a:pt x="662063" y="267195"/>
                  </a:lnTo>
                  <a:lnTo>
                    <a:pt x="651624" y="250164"/>
                  </a:lnTo>
                  <a:lnTo>
                    <a:pt x="577811" y="287540"/>
                  </a:lnTo>
                  <a:lnTo>
                    <a:pt x="598944" y="323392"/>
                  </a:lnTo>
                  <a:lnTo>
                    <a:pt x="630085" y="348538"/>
                  </a:lnTo>
                  <a:lnTo>
                    <a:pt x="668921" y="363334"/>
                  </a:lnTo>
                  <a:lnTo>
                    <a:pt x="713130" y="368185"/>
                  </a:lnTo>
                  <a:lnTo>
                    <a:pt x="766318" y="360654"/>
                  </a:lnTo>
                  <a:lnTo>
                    <a:pt x="809117" y="339077"/>
                  </a:lnTo>
                  <a:lnTo>
                    <a:pt x="837641" y="304939"/>
                  </a:lnTo>
                  <a:lnTo>
                    <a:pt x="848017" y="259740"/>
                  </a:lnTo>
                  <a:close/>
                </a:path>
                <a:path w="1278890" h="368300">
                  <a:moveTo>
                    <a:pt x="1041971" y="88849"/>
                  </a:moveTo>
                  <a:lnTo>
                    <a:pt x="1016635" y="27622"/>
                  </a:lnTo>
                  <a:lnTo>
                    <a:pt x="980922" y="7416"/>
                  </a:lnTo>
                  <a:lnTo>
                    <a:pt x="980922" y="88849"/>
                  </a:lnTo>
                  <a:lnTo>
                    <a:pt x="979043" y="98945"/>
                  </a:lnTo>
                  <a:lnTo>
                    <a:pt x="973797" y="107365"/>
                  </a:lnTo>
                  <a:lnTo>
                    <a:pt x="965733" y="113144"/>
                  </a:lnTo>
                  <a:lnTo>
                    <a:pt x="955408" y="115277"/>
                  </a:lnTo>
                  <a:lnTo>
                    <a:pt x="944880" y="113144"/>
                  </a:lnTo>
                  <a:lnTo>
                    <a:pt x="936840" y="107365"/>
                  </a:lnTo>
                  <a:lnTo>
                    <a:pt x="931697" y="98945"/>
                  </a:lnTo>
                  <a:lnTo>
                    <a:pt x="929894" y="88849"/>
                  </a:lnTo>
                  <a:lnTo>
                    <a:pt x="931697" y="78765"/>
                  </a:lnTo>
                  <a:lnTo>
                    <a:pt x="936840" y="70345"/>
                  </a:lnTo>
                  <a:lnTo>
                    <a:pt x="944880" y="64566"/>
                  </a:lnTo>
                  <a:lnTo>
                    <a:pt x="955408" y="62420"/>
                  </a:lnTo>
                  <a:lnTo>
                    <a:pt x="965923" y="64566"/>
                  </a:lnTo>
                  <a:lnTo>
                    <a:pt x="973975" y="70345"/>
                  </a:lnTo>
                  <a:lnTo>
                    <a:pt x="979106" y="78765"/>
                  </a:lnTo>
                  <a:lnTo>
                    <a:pt x="980922" y="88849"/>
                  </a:lnTo>
                  <a:lnTo>
                    <a:pt x="980922" y="7416"/>
                  </a:lnTo>
                  <a:lnTo>
                    <a:pt x="921613" y="9067"/>
                  </a:lnTo>
                  <a:lnTo>
                    <a:pt x="875220" y="55130"/>
                  </a:lnTo>
                  <a:lnTo>
                    <a:pt x="868349" y="88849"/>
                  </a:lnTo>
                  <a:lnTo>
                    <a:pt x="875220" y="122567"/>
                  </a:lnTo>
                  <a:lnTo>
                    <a:pt x="893940" y="150088"/>
                  </a:lnTo>
                  <a:lnTo>
                    <a:pt x="921613" y="168630"/>
                  </a:lnTo>
                  <a:lnTo>
                    <a:pt x="955408" y="175425"/>
                  </a:lnTo>
                  <a:lnTo>
                    <a:pt x="989114" y="168630"/>
                  </a:lnTo>
                  <a:lnTo>
                    <a:pt x="1016635" y="150088"/>
                  </a:lnTo>
                  <a:lnTo>
                    <a:pt x="1035177" y="122567"/>
                  </a:lnTo>
                  <a:lnTo>
                    <a:pt x="1036650" y="115277"/>
                  </a:lnTo>
                  <a:lnTo>
                    <a:pt x="1041971" y="88849"/>
                  </a:lnTo>
                  <a:close/>
                </a:path>
                <a:path w="1278890" h="368300">
                  <a:moveTo>
                    <a:pt x="1226527" y="5918"/>
                  </a:moveTo>
                  <a:lnTo>
                    <a:pt x="1154087" y="5918"/>
                  </a:lnTo>
                  <a:lnTo>
                    <a:pt x="920305" y="362724"/>
                  </a:lnTo>
                  <a:lnTo>
                    <a:pt x="992759" y="362724"/>
                  </a:lnTo>
                  <a:lnTo>
                    <a:pt x="1226527" y="5918"/>
                  </a:lnTo>
                  <a:close/>
                </a:path>
                <a:path w="1278890" h="368300">
                  <a:moveTo>
                    <a:pt x="1278483" y="278879"/>
                  </a:moveTo>
                  <a:lnTo>
                    <a:pt x="1253134" y="217246"/>
                  </a:lnTo>
                  <a:lnTo>
                    <a:pt x="1217409" y="197002"/>
                  </a:lnTo>
                  <a:lnTo>
                    <a:pt x="1217409" y="278879"/>
                  </a:lnTo>
                  <a:lnTo>
                    <a:pt x="1215542" y="288963"/>
                  </a:lnTo>
                  <a:lnTo>
                    <a:pt x="1210297" y="297383"/>
                  </a:lnTo>
                  <a:lnTo>
                    <a:pt x="1202220" y="303161"/>
                  </a:lnTo>
                  <a:lnTo>
                    <a:pt x="1191895" y="305308"/>
                  </a:lnTo>
                  <a:lnTo>
                    <a:pt x="1181366" y="303161"/>
                  </a:lnTo>
                  <a:lnTo>
                    <a:pt x="1173314" y="297383"/>
                  </a:lnTo>
                  <a:lnTo>
                    <a:pt x="1168184" y="288963"/>
                  </a:lnTo>
                  <a:lnTo>
                    <a:pt x="1166380" y="278879"/>
                  </a:lnTo>
                  <a:lnTo>
                    <a:pt x="1168184" y="268719"/>
                  </a:lnTo>
                  <a:lnTo>
                    <a:pt x="1173314" y="260134"/>
                  </a:lnTo>
                  <a:lnTo>
                    <a:pt x="1181366" y="254203"/>
                  </a:lnTo>
                  <a:lnTo>
                    <a:pt x="1191895" y="251993"/>
                  </a:lnTo>
                  <a:lnTo>
                    <a:pt x="1202220" y="254203"/>
                  </a:lnTo>
                  <a:lnTo>
                    <a:pt x="1210297" y="260134"/>
                  </a:lnTo>
                  <a:lnTo>
                    <a:pt x="1215542" y="268719"/>
                  </a:lnTo>
                  <a:lnTo>
                    <a:pt x="1217409" y="278879"/>
                  </a:lnTo>
                  <a:lnTo>
                    <a:pt x="1217409" y="197002"/>
                  </a:lnTo>
                  <a:lnTo>
                    <a:pt x="1157922" y="198653"/>
                  </a:lnTo>
                  <a:lnTo>
                    <a:pt x="1111681" y="244906"/>
                  </a:lnTo>
                  <a:lnTo>
                    <a:pt x="1104874" y="278879"/>
                  </a:lnTo>
                  <a:lnTo>
                    <a:pt x="1111681" y="312585"/>
                  </a:lnTo>
                  <a:lnTo>
                    <a:pt x="1130274" y="340106"/>
                  </a:lnTo>
                  <a:lnTo>
                    <a:pt x="1157922" y="358648"/>
                  </a:lnTo>
                  <a:lnTo>
                    <a:pt x="1191895" y="365455"/>
                  </a:lnTo>
                  <a:lnTo>
                    <a:pt x="1225613" y="358648"/>
                  </a:lnTo>
                  <a:lnTo>
                    <a:pt x="1253134" y="340106"/>
                  </a:lnTo>
                  <a:lnTo>
                    <a:pt x="1271676" y="312585"/>
                  </a:lnTo>
                  <a:lnTo>
                    <a:pt x="1273149" y="305308"/>
                  </a:lnTo>
                  <a:lnTo>
                    <a:pt x="1278483" y="278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929855" y="4327372"/>
              <a:ext cx="1749842" cy="2253717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7840464" y="1647980"/>
            <a:ext cx="4255135" cy="716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95"/>
              </a:spcBef>
            </a:pPr>
            <a:r>
              <a:rPr dirty="0" sz="2050" spc="-80">
                <a:solidFill>
                  <a:srgbClr val="412468"/>
                </a:solidFill>
                <a:latin typeface="Arial Black"/>
                <a:cs typeface="Arial Black"/>
              </a:rPr>
              <a:t>Projected</a:t>
            </a:r>
            <a:r>
              <a:rPr dirty="0" sz="2050" spc="-1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85">
                <a:solidFill>
                  <a:srgbClr val="412468"/>
                </a:solidFill>
                <a:latin typeface="Arial Black"/>
                <a:cs typeface="Arial Black"/>
              </a:rPr>
              <a:t>percentage</a:t>
            </a:r>
            <a:r>
              <a:rPr dirty="0" sz="2050" spc="-14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100">
                <a:solidFill>
                  <a:srgbClr val="412468"/>
                </a:solidFill>
                <a:latin typeface="Arial Black"/>
                <a:cs typeface="Arial Black"/>
              </a:rPr>
              <a:t>change</a:t>
            </a:r>
            <a:r>
              <a:rPr dirty="0" sz="2050" spc="-14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25">
                <a:solidFill>
                  <a:srgbClr val="412468"/>
                </a:solidFill>
                <a:latin typeface="Arial Black"/>
                <a:cs typeface="Arial Black"/>
              </a:rPr>
              <a:t>in </a:t>
            </a:r>
            <a:r>
              <a:rPr dirty="0" sz="2050" spc="-125">
                <a:solidFill>
                  <a:srgbClr val="412468"/>
                </a:solidFill>
                <a:latin typeface="Arial Black"/>
                <a:cs typeface="Arial Black"/>
              </a:rPr>
              <a:t>size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130">
                <a:solidFill>
                  <a:srgbClr val="412468"/>
                </a:solidFill>
                <a:latin typeface="Arial Black"/>
                <a:cs typeface="Arial Black"/>
              </a:rPr>
              <a:t>each</a:t>
            </a:r>
            <a:r>
              <a:rPr dirty="0" sz="2050" spc="-1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90">
                <a:solidFill>
                  <a:srgbClr val="412468"/>
                </a:solidFill>
                <a:latin typeface="Arial Black"/>
                <a:cs typeface="Arial Black"/>
              </a:rPr>
              <a:t>age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30">
                <a:solidFill>
                  <a:srgbClr val="412468"/>
                </a:solidFill>
                <a:latin typeface="Arial Black"/>
                <a:cs typeface="Arial Black"/>
              </a:rPr>
              <a:t>group</a:t>
            </a:r>
            <a:r>
              <a:rPr dirty="0" sz="2050" spc="-1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35">
                <a:solidFill>
                  <a:srgbClr val="412468"/>
                </a:solidFill>
                <a:latin typeface="Arial Black"/>
                <a:cs typeface="Arial Black"/>
              </a:rPr>
              <a:t>by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20">
                <a:solidFill>
                  <a:srgbClr val="412468"/>
                </a:solidFill>
                <a:latin typeface="Arial Black"/>
                <a:cs typeface="Arial Black"/>
              </a:rPr>
              <a:t>2065</a:t>
            </a:r>
            <a:endParaRPr sz="2050">
              <a:latin typeface="Arial Black"/>
              <a:cs typeface="Arial Blac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29679" y="1702846"/>
            <a:ext cx="5652770" cy="433959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1479550">
              <a:lnSpc>
                <a:spcPts val="5610"/>
              </a:lnSpc>
              <a:spcBef>
                <a:spcPts val="555"/>
              </a:spcBef>
            </a:pPr>
            <a:r>
              <a:rPr dirty="0" sz="4950" spc="-310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5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50">
                <a:solidFill>
                  <a:srgbClr val="412468"/>
                </a:solidFill>
                <a:latin typeface="Arial Black"/>
                <a:cs typeface="Arial Black"/>
              </a:rPr>
              <a:t>biggest </a:t>
            </a:r>
            <a:r>
              <a:rPr dirty="0" sz="4950" spc="-114">
                <a:solidFill>
                  <a:srgbClr val="412468"/>
                </a:solidFill>
                <a:latin typeface="Arial Black"/>
                <a:cs typeface="Arial Black"/>
              </a:rPr>
              <a:t>population </a:t>
            </a:r>
            <a:r>
              <a:rPr dirty="0" sz="4950" spc="-365">
                <a:solidFill>
                  <a:srgbClr val="412468"/>
                </a:solidFill>
                <a:latin typeface="Arial Black"/>
                <a:cs typeface="Arial Black"/>
              </a:rPr>
              <a:t>increase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over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ts val="5300"/>
              </a:lnSpc>
            </a:pP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00">
                <a:solidFill>
                  <a:srgbClr val="412468"/>
                </a:solidFill>
                <a:latin typeface="Arial Black"/>
                <a:cs typeface="Arial Black"/>
              </a:rPr>
              <a:t>next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315">
                <a:solidFill>
                  <a:srgbClr val="412468"/>
                </a:solidFill>
                <a:latin typeface="Arial Black"/>
                <a:cs typeface="Arial Black"/>
              </a:rPr>
              <a:t>40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85">
                <a:solidFill>
                  <a:srgbClr val="412468"/>
                </a:solidFill>
                <a:latin typeface="Arial Black"/>
                <a:cs typeface="Arial Black"/>
              </a:rPr>
              <a:t>years</a:t>
            </a:r>
            <a:endParaRPr sz="4950">
              <a:latin typeface="Arial Black"/>
              <a:cs typeface="Arial Black"/>
            </a:endParaRPr>
          </a:p>
          <a:p>
            <a:pPr marL="12700" marR="5080">
              <a:lnSpc>
                <a:spcPts val="5610"/>
              </a:lnSpc>
              <a:spcBef>
                <a:spcPts val="260"/>
              </a:spcBef>
            </a:pPr>
            <a:r>
              <a:rPr dirty="0" sz="4950" spc="-295">
                <a:solidFill>
                  <a:srgbClr val="412468"/>
                </a:solidFill>
                <a:latin typeface="Arial Black"/>
                <a:cs typeface="Arial Black"/>
              </a:rPr>
              <a:t>will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30">
                <a:solidFill>
                  <a:srgbClr val="412468"/>
                </a:solidFill>
                <a:latin typeface="Arial Black"/>
                <a:cs typeface="Arial Black"/>
              </a:rPr>
              <a:t>be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35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">
                <a:solidFill>
                  <a:srgbClr val="412468"/>
                </a:solidFill>
                <a:latin typeface="Arial Black"/>
                <a:cs typeface="Arial Black"/>
              </a:rPr>
              <a:t>people </a:t>
            </a:r>
            <a:r>
              <a:rPr dirty="0" sz="4950" spc="-210">
                <a:solidFill>
                  <a:srgbClr val="412468"/>
                </a:solidFill>
                <a:latin typeface="Arial Black"/>
                <a:cs typeface="Arial Black"/>
              </a:rPr>
              <a:t>aged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215">
                <a:solidFill>
                  <a:srgbClr val="412468"/>
                </a:solidFill>
                <a:latin typeface="Arial Black"/>
                <a:cs typeface="Arial Black"/>
              </a:rPr>
              <a:t>80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10">
                <a:solidFill>
                  <a:srgbClr val="412468"/>
                </a:solidFill>
                <a:latin typeface="Arial Black"/>
                <a:cs typeface="Arial Black"/>
              </a:rPr>
              <a:t>over.</a:t>
            </a:r>
            <a:endParaRPr sz="4950">
              <a:latin typeface="Arial Black"/>
              <a:cs typeface="Arial Black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B4B8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Our</a:t>
            </a:r>
            <a:r>
              <a:rPr dirty="0" spc="-270"/>
              <a:t> </a:t>
            </a:r>
            <a:r>
              <a:rPr dirty="0" spc="-130"/>
              <a:t>ageing</a:t>
            </a:r>
            <a:r>
              <a:rPr dirty="0" spc="-265"/>
              <a:t> </a:t>
            </a:r>
            <a:r>
              <a:rPr dirty="0" spc="-75"/>
              <a:t>population</a:t>
            </a:r>
          </a:p>
        </p:txBody>
      </p:sp>
      <p:grpSp>
        <p:nvGrpSpPr>
          <p:cNvPr id="51" name="object 51"/>
          <p:cNvGrpSpPr/>
          <p:nvPr/>
        </p:nvGrpSpPr>
        <p:grpSpPr>
          <a:xfrm>
            <a:off x="15152160" y="9704908"/>
            <a:ext cx="3748404" cy="887730"/>
            <a:chOff x="15152160" y="9704908"/>
            <a:chExt cx="3748404" cy="887730"/>
          </a:xfrm>
        </p:grpSpPr>
        <p:sp>
          <p:nvSpPr>
            <p:cNvPr id="52" name="object 52"/>
            <p:cNvSpPr/>
            <p:nvPr/>
          </p:nvSpPr>
          <p:spPr>
            <a:xfrm>
              <a:off x="15152155" y="9704914"/>
              <a:ext cx="598805" cy="769620"/>
            </a:xfrm>
            <a:custGeom>
              <a:avLst/>
              <a:gdLst/>
              <a:ahLst/>
              <a:cxnLst/>
              <a:rect l="l" t="t" r="r" b="b"/>
              <a:pathLst>
                <a:path w="598805" h="769620">
                  <a:moveTo>
                    <a:pt x="475538" y="3568"/>
                  </a:moveTo>
                  <a:lnTo>
                    <a:pt x="474129" y="1104"/>
                  </a:lnTo>
                  <a:lnTo>
                    <a:pt x="471868" y="1104"/>
                  </a:lnTo>
                  <a:lnTo>
                    <a:pt x="1308" y="1104"/>
                  </a:lnTo>
                  <a:lnTo>
                    <a:pt x="0" y="2413"/>
                  </a:lnTo>
                  <a:lnTo>
                    <a:pt x="0" y="768108"/>
                  </a:lnTo>
                  <a:lnTo>
                    <a:pt x="1308" y="769416"/>
                  </a:lnTo>
                  <a:lnTo>
                    <a:pt x="29908" y="769416"/>
                  </a:lnTo>
                  <a:lnTo>
                    <a:pt x="30873" y="768858"/>
                  </a:lnTo>
                  <a:lnTo>
                    <a:pt x="475538" y="3568"/>
                  </a:lnTo>
                  <a:close/>
                </a:path>
                <a:path w="598805" h="769620">
                  <a:moveTo>
                    <a:pt x="598627" y="1054"/>
                  </a:moveTo>
                  <a:lnTo>
                    <a:pt x="594868" y="0"/>
                  </a:lnTo>
                  <a:lnTo>
                    <a:pt x="387146" y="360438"/>
                  </a:lnTo>
                  <a:lnTo>
                    <a:pt x="388505" y="362851"/>
                  </a:lnTo>
                  <a:lnTo>
                    <a:pt x="390677" y="362851"/>
                  </a:lnTo>
                  <a:lnTo>
                    <a:pt x="597382" y="362851"/>
                  </a:lnTo>
                  <a:lnTo>
                    <a:pt x="598627" y="361569"/>
                  </a:lnTo>
                  <a:lnTo>
                    <a:pt x="598627" y="1054"/>
                  </a:lnTo>
                  <a:close/>
                </a:path>
                <a:path w="598805" h="769620">
                  <a:moveTo>
                    <a:pt x="598639" y="479386"/>
                  </a:moveTo>
                  <a:lnTo>
                    <a:pt x="597331" y="478104"/>
                  </a:lnTo>
                  <a:lnTo>
                    <a:pt x="318579" y="478104"/>
                  </a:lnTo>
                  <a:lnTo>
                    <a:pt x="317627" y="478624"/>
                  </a:lnTo>
                  <a:lnTo>
                    <a:pt x="150571" y="766978"/>
                  </a:lnTo>
                  <a:lnTo>
                    <a:pt x="151968" y="769404"/>
                  </a:lnTo>
                  <a:lnTo>
                    <a:pt x="597331" y="769404"/>
                  </a:lnTo>
                  <a:lnTo>
                    <a:pt x="598639" y="768121"/>
                  </a:lnTo>
                  <a:lnTo>
                    <a:pt x="598639" y="766508"/>
                  </a:lnTo>
                  <a:lnTo>
                    <a:pt x="598639" y="479386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885593" y="9706006"/>
              <a:ext cx="3014672" cy="8862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marL="12700" marR="654685">
              <a:lnSpc>
                <a:spcPts val="5610"/>
              </a:lnSpc>
              <a:spcBef>
                <a:spcPts val="555"/>
              </a:spcBef>
            </a:pPr>
            <a:r>
              <a:rPr dirty="0" spc="-185"/>
              <a:t>Although</a:t>
            </a:r>
            <a:r>
              <a:rPr dirty="0" spc="-434"/>
              <a:t> </a:t>
            </a:r>
            <a:r>
              <a:rPr dirty="0" spc="-75"/>
              <a:t>spending </a:t>
            </a:r>
            <a:r>
              <a:rPr dirty="0" spc="-165"/>
              <a:t>on</a:t>
            </a:r>
            <a:r>
              <a:rPr dirty="0" spc="-495"/>
              <a:t> </a:t>
            </a:r>
            <a:r>
              <a:rPr dirty="0" spc="-325"/>
              <a:t>some</a:t>
            </a:r>
            <a:r>
              <a:rPr dirty="0" spc="-495"/>
              <a:t> </a:t>
            </a:r>
            <a:r>
              <a:rPr dirty="0" spc="-110"/>
              <a:t>community </a:t>
            </a:r>
            <a:r>
              <a:rPr dirty="0" spc="-345"/>
              <a:t>services</a:t>
            </a:r>
            <a:r>
              <a:rPr dirty="0" spc="-490"/>
              <a:t> </a:t>
            </a:r>
            <a:r>
              <a:rPr dirty="0" spc="-430"/>
              <a:t>has</a:t>
            </a:r>
            <a:r>
              <a:rPr dirty="0" spc="-490"/>
              <a:t> </a:t>
            </a:r>
            <a:r>
              <a:rPr dirty="0" spc="-80"/>
              <a:t>started </a:t>
            </a:r>
            <a:r>
              <a:rPr dirty="0" spc="-95"/>
              <a:t>to</a:t>
            </a:r>
            <a:r>
              <a:rPr dirty="0" spc="-500"/>
              <a:t> </a:t>
            </a:r>
            <a:r>
              <a:rPr dirty="0" spc="-280"/>
              <a:t>recover</a:t>
            </a:r>
            <a:r>
              <a:rPr dirty="0" spc="-495"/>
              <a:t> </a:t>
            </a:r>
            <a:r>
              <a:rPr dirty="0" spc="-370"/>
              <a:t>since</a:t>
            </a:r>
            <a:r>
              <a:rPr dirty="0" spc="-495"/>
              <a:t> </a:t>
            </a:r>
            <a:r>
              <a:rPr dirty="0" spc="-150"/>
              <a:t>2021,</a:t>
            </a:r>
          </a:p>
          <a:p>
            <a:pPr marL="12700">
              <a:lnSpc>
                <a:spcPts val="5295"/>
              </a:lnSpc>
            </a:pPr>
            <a:r>
              <a:rPr dirty="0" spc="-204"/>
              <a:t>the</a:t>
            </a:r>
            <a:r>
              <a:rPr dirty="0" spc="-490"/>
              <a:t> </a:t>
            </a:r>
            <a:r>
              <a:rPr dirty="0" spc="-245"/>
              <a:t>impact</a:t>
            </a:r>
            <a:r>
              <a:rPr dirty="0" spc="-484"/>
              <a:t> </a:t>
            </a:r>
            <a:r>
              <a:rPr dirty="0"/>
              <a:t>of</a:t>
            </a:r>
            <a:r>
              <a:rPr dirty="0" spc="-484"/>
              <a:t> </a:t>
            </a:r>
            <a:r>
              <a:rPr dirty="0" spc="-365"/>
              <a:t>a</a:t>
            </a:r>
            <a:r>
              <a:rPr dirty="0" spc="-484"/>
              <a:t> </a:t>
            </a:r>
            <a:r>
              <a:rPr dirty="0" spc="-285"/>
              <a:t>decade</a:t>
            </a:r>
          </a:p>
          <a:p>
            <a:pPr marL="12700" marR="5080">
              <a:lnSpc>
                <a:spcPts val="5610"/>
              </a:lnSpc>
              <a:spcBef>
                <a:spcPts val="259"/>
              </a:spcBef>
            </a:pPr>
            <a:r>
              <a:rPr dirty="0"/>
              <a:t>of</a:t>
            </a:r>
            <a:r>
              <a:rPr dirty="0" spc="-500"/>
              <a:t> </a:t>
            </a:r>
            <a:r>
              <a:rPr dirty="0" spc="-325"/>
              <a:t>cuts</a:t>
            </a:r>
            <a:r>
              <a:rPr dirty="0" spc="-495"/>
              <a:t> </a:t>
            </a:r>
            <a:r>
              <a:rPr dirty="0" spc="-340"/>
              <a:t>remains</a:t>
            </a:r>
            <a:r>
              <a:rPr dirty="0" spc="-495"/>
              <a:t> </a:t>
            </a:r>
            <a:r>
              <a:rPr dirty="0" spc="-295"/>
              <a:t>greatest </a:t>
            </a:r>
            <a:r>
              <a:rPr dirty="0" spc="-240"/>
              <a:t>in</a:t>
            </a:r>
            <a:r>
              <a:rPr dirty="0" spc="-495"/>
              <a:t> </a:t>
            </a:r>
            <a:r>
              <a:rPr dirty="0" spc="-204"/>
              <a:t>the</a:t>
            </a:r>
            <a:r>
              <a:rPr dirty="0" spc="-490"/>
              <a:t> </a:t>
            </a:r>
            <a:r>
              <a:rPr dirty="0" spc="-260"/>
              <a:t>most</a:t>
            </a:r>
            <a:r>
              <a:rPr dirty="0" spc="-490"/>
              <a:t> </a:t>
            </a:r>
            <a:r>
              <a:rPr dirty="0" spc="-40"/>
              <a:t>deprived </a:t>
            </a:r>
            <a:r>
              <a:rPr dirty="0" spc="-380"/>
              <a:t>areas.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9679" y="10081233"/>
            <a:ext cx="9214485" cy="43624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5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sources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5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412468"/>
                </a:solidFill>
                <a:latin typeface="Lucida Sans Unicode"/>
                <a:cs typeface="Lucida Sans Unicode"/>
              </a:rPr>
              <a:t>7.09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1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</a:t>
            </a:r>
            <a:r>
              <a:rPr dirty="0" sz="1300" spc="1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300" spc="-35">
                <a:solidFill>
                  <a:srgbClr val="412468"/>
                </a:solidFill>
                <a:latin typeface="Arial Black"/>
                <a:cs typeface="Arial Black"/>
              </a:rPr>
              <a:t>society-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</a:rPr>
              <a:t>2025</a:t>
            </a:r>
            <a:endParaRPr sz="13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and</a:t>
            </a:r>
            <a:r>
              <a:rPr dirty="0" sz="1300" spc="229">
                <a:solidFill>
                  <a:srgbClr val="412468"/>
                </a:solidFill>
                <a:latin typeface="Lucida Sans Unicode"/>
                <a:cs typeface="Lucida Sans Unicode"/>
              </a:rPr>
              <a:t>  </a:t>
            </a:r>
            <a:r>
              <a:rPr dirty="0" sz="1300" spc="-1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https://ifs.org.uk/publications/how-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have-</a:t>
            </a:r>
            <a:r>
              <a:rPr dirty="0" sz="1300" spc="-35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english-</a:t>
            </a:r>
            <a:r>
              <a:rPr dirty="0" sz="1300" spc="-55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councils-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funding-and-</a:t>
            </a:r>
            <a:r>
              <a:rPr dirty="0" sz="1300" spc="-1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spending-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changed-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2010-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2024</a:t>
            </a:r>
            <a:endParaRPr sz="130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85956" y="2261716"/>
            <a:ext cx="3774481" cy="377448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720311" y="6431192"/>
            <a:ext cx="2373550" cy="237354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4379793" y="2894998"/>
            <a:ext cx="678180" cy="909955"/>
          </a:xfrm>
          <a:custGeom>
            <a:avLst/>
            <a:gdLst/>
            <a:ahLst/>
            <a:cxnLst/>
            <a:rect l="l" t="t" r="r" b="b"/>
            <a:pathLst>
              <a:path w="678180" h="909954">
                <a:moveTo>
                  <a:pt x="400532" y="0"/>
                </a:moveTo>
                <a:lnTo>
                  <a:pt x="352030" y="2380"/>
                </a:lnTo>
                <a:lnTo>
                  <a:pt x="306658" y="9392"/>
                </a:lnTo>
                <a:lnTo>
                  <a:pt x="264415" y="20840"/>
                </a:lnTo>
                <a:lnTo>
                  <a:pt x="225300" y="36527"/>
                </a:lnTo>
                <a:lnTo>
                  <a:pt x="189315" y="56258"/>
                </a:lnTo>
                <a:lnTo>
                  <a:pt x="156459" y="79839"/>
                </a:lnTo>
                <a:lnTo>
                  <a:pt x="126732" y="107072"/>
                </a:lnTo>
                <a:lnTo>
                  <a:pt x="100134" y="137762"/>
                </a:lnTo>
                <a:lnTo>
                  <a:pt x="76665" y="171715"/>
                </a:lnTo>
                <a:lnTo>
                  <a:pt x="56325" y="208733"/>
                </a:lnTo>
                <a:lnTo>
                  <a:pt x="39115" y="248622"/>
                </a:lnTo>
                <a:lnTo>
                  <a:pt x="25033" y="291186"/>
                </a:lnTo>
                <a:lnTo>
                  <a:pt x="14140" y="335987"/>
                </a:lnTo>
                <a:lnTo>
                  <a:pt x="6258" y="383556"/>
                </a:lnTo>
                <a:lnTo>
                  <a:pt x="1564" y="432971"/>
                </a:lnTo>
                <a:lnTo>
                  <a:pt x="69" y="481983"/>
                </a:lnTo>
                <a:lnTo>
                  <a:pt x="0" y="484278"/>
                </a:lnTo>
                <a:lnTo>
                  <a:pt x="978" y="525484"/>
                </a:lnTo>
                <a:lnTo>
                  <a:pt x="1030" y="527685"/>
                </a:lnTo>
                <a:lnTo>
                  <a:pt x="1131" y="531956"/>
                </a:lnTo>
                <a:lnTo>
                  <a:pt x="5281" y="583935"/>
                </a:lnTo>
                <a:lnTo>
                  <a:pt x="13579" y="637737"/>
                </a:lnTo>
                <a:lnTo>
                  <a:pt x="27157" y="690880"/>
                </a:lnTo>
                <a:lnTo>
                  <a:pt x="47146" y="740886"/>
                </a:lnTo>
                <a:lnTo>
                  <a:pt x="74678" y="785274"/>
                </a:lnTo>
                <a:lnTo>
                  <a:pt x="103918" y="817663"/>
                </a:lnTo>
                <a:lnTo>
                  <a:pt x="139599" y="847196"/>
                </a:lnTo>
                <a:lnTo>
                  <a:pt x="181753" y="872521"/>
                </a:lnTo>
                <a:lnTo>
                  <a:pt x="230413" y="892286"/>
                </a:lnTo>
                <a:lnTo>
                  <a:pt x="285612" y="905136"/>
                </a:lnTo>
                <a:lnTo>
                  <a:pt x="347382" y="909720"/>
                </a:lnTo>
                <a:lnTo>
                  <a:pt x="392052" y="906991"/>
                </a:lnTo>
                <a:lnTo>
                  <a:pt x="436075" y="898880"/>
                </a:lnTo>
                <a:lnTo>
                  <a:pt x="478691" y="885505"/>
                </a:lnTo>
                <a:lnTo>
                  <a:pt x="519140" y="866984"/>
                </a:lnTo>
                <a:lnTo>
                  <a:pt x="556662" y="843434"/>
                </a:lnTo>
                <a:lnTo>
                  <a:pt x="590497" y="814972"/>
                </a:lnTo>
                <a:lnTo>
                  <a:pt x="619884" y="781715"/>
                </a:lnTo>
                <a:lnTo>
                  <a:pt x="643593" y="744521"/>
                </a:lnTo>
                <a:lnTo>
                  <a:pt x="345109" y="744521"/>
                </a:lnTo>
                <a:lnTo>
                  <a:pt x="298923" y="737787"/>
                </a:lnTo>
                <a:lnTo>
                  <a:pt x="257516" y="718887"/>
                </a:lnTo>
                <a:lnTo>
                  <a:pt x="224041" y="689777"/>
                </a:lnTo>
                <a:lnTo>
                  <a:pt x="201736" y="652561"/>
                </a:lnTo>
                <a:lnTo>
                  <a:pt x="201646" y="652411"/>
                </a:lnTo>
                <a:lnTo>
                  <a:pt x="193481" y="608745"/>
                </a:lnTo>
                <a:lnTo>
                  <a:pt x="201745" y="562389"/>
                </a:lnTo>
                <a:lnTo>
                  <a:pt x="224294" y="525484"/>
                </a:lnTo>
                <a:lnTo>
                  <a:pt x="257761" y="498519"/>
                </a:lnTo>
                <a:lnTo>
                  <a:pt x="298778" y="481983"/>
                </a:lnTo>
                <a:lnTo>
                  <a:pt x="343979" y="476362"/>
                </a:lnTo>
                <a:lnTo>
                  <a:pt x="648758" y="476362"/>
                </a:lnTo>
                <a:lnTo>
                  <a:pt x="648156" y="474868"/>
                </a:lnTo>
                <a:lnTo>
                  <a:pt x="626055" y="437926"/>
                </a:lnTo>
                <a:lnTo>
                  <a:pt x="604226" y="411872"/>
                </a:lnTo>
                <a:lnTo>
                  <a:pt x="193481" y="411872"/>
                </a:lnTo>
                <a:lnTo>
                  <a:pt x="198104" y="364660"/>
                </a:lnTo>
                <a:lnTo>
                  <a:pt x="207964" y="319742"/>
                </a:lnTo>
                <a:lnTo>
                  <a:pt x="223420" y="278350"/>
                </a:lnTo>
                <a:lnTo>
                  <a:pt x="244828" y="241719"/>
                </a:lnTo>
                <a:lnTo>
                  <a:pt x="272549" y="211081"/>
                </a:lnTo>
                <a:lnTo>
                  <a:pt x="306939" y="187669"/>
                </a:lnTo>
                <a:lnTo>
                  <a:pt x="348356" y="172718"/>
                </a:lnTo>
                <a:lnTo>
                  <a:pt x="397160" y="167460"/>
                </a:lnTo>
                <a:lnTo>
                  <a:pt x="598079" y="167460"/>
                </a:lnTo>
                <a:lnTo>
                  <a:pt x="651739" y="88248"/>
                </a:lnTo>
                <a:lnTo>
                  <a:pt x="608669" y="57788"/>
                </a:lnTo>
                <a:lnTo>
                  <a:pt x="563805" y="33242"/>
                </a:lnTo>
                <a:lnTo>
                  <a:pt x="515357" y="15101"/>
                </a:lnTo>
                <a:lnTo>
                  <a:pt x="461530" y="3857"/>
                </a:lnTo>
                <a:lnTo>
                  <a:pt x="400532" y="0"/>
                </a:lnTo>
                <a:close/>
              </a:path>
              <a:path w="678180" h="909954">
                <a:moveTo>
                  <a:pt x="648758" y="476362"/>
                </a:moveTo>
                <a:lnTo>
                  <a:pt x="343979" y="476362"/>
                </a:lnTo>
                <a:lnTo>
                  <a:pt x="392964" y="482426"/>
                </a:lnTo>
                <a:lnTo>
                  <a:pt x="434183" y="499895"/>
                </a:lnTo>
                <a:lnTo>
                  <a:pt x="465845" y="527685"/>
                </a:lnTo>
                <a:lnTo>
                  <a:pt x="486156" y="564710"/>
                </a:lnTo>
                <a:lnTo>
                  <a:pt x="493325" y="609887"/>
                </a:lnTo>
                <a:lnTo>
                  <a:pt x="485867" y="652411"/>
                </a:lnTo>
                <a:lnTo>
                  <a:pt x="485840" y="652561"/>
                </a:lnTo>
                <a:lnTo>
                  <a:pt x="464943" y="689535"/>
                </a:lnTo>
                <a:lnTo>
                  <a:pt x="432967" y="718634"/>
                </a:lnTo>
                <a:lnTo>
                  <a:pt x="392032" y="737787"/>
                </a:lnTo>
                <a:lnTo>
                  <a:pt x="391558" y="737787"/>
                </a:lnTo>
                <a:lnTo>
                  <a:pt x="345109" y="744521"/>
                </a:lnTo>
                <a:lnTo>
                  <a:pt x="643593" y="744521"/>
                </a:lnTo>
                <a:lnTo>
                  <a:pt x="644064" y="743781"/>
                </a:lnTo>
                <a:lnTo>
                  <a:pt x="662277" y="701288"/>
                </a:lnTo>
                <a:lnTo>
                  <a:pt x="673762" y="654352"/>
                </a:lnTo>
                <a:lnTo>
                  <a:pt x="677759" y="603091"/>
                </a:lnTo>
                <a:lnTo>
                  <a:pt x="674354" y="558082"/>
                </a:lnTo>
                <a:lnTo>
                  <a:pt x="664371" y="515130"/>
                </a:lnTo>
                <a:lnTo>
                  <a:pt x="648758" y="476362"/>
                </a:lnTo>
                <a:close/>
              </a:path>
              <a:path w="678180" h="909954">
                <a:moveTo>
                  <a:pt x="389234" y="321351"/>
                </a:moveTo>
                <a:lnTo>
                  <a:pt x="346607" y="324683"/>
                </a:lnTo>
                <a:lnTo>
                  <a:pt x="304849" y="334967"/>
                </a:lnTo>
                <a:lnTo>
                  <a:pt x="264830" y="352637"/>
                </a:lnTo>
                <a:lnTo>
                  <a:pt x="227417" y="378128"/>
                </a:lnTo>
                <a:lnTo>
                  <a:pt x="193481" y="411872"/>
                </a:lnTo>
                <a:lnTo>
                  <a:pt x="604226" y="411872"/>
                </a:lnTo>
                <a:lnTo>
                  <a:pt x="565580" y="376529"/>
                </a:lnTo>
                <a:lnTo>
                  <a:pt x="527899" y="353335"/>
                </a:lnTo>
                <a:lnTo>
                  <a:pt x="485717" y="335987"/>
                </a:lnTo>
                <a:lnTo>
                  <a:pt x="439379" y="325115"/>
                </a:lnTo>
                <a:lnTo>
                  <a:pt x="389234" y="321351"/>
                </a:lnTo>
                <a:close/>
              </a:path>
              <a:path w="678180" h="909954">
                <a:moveTo>
                  <a:pt x="598079" y="167460"/>
                </a:moveTo>
                <a:lnTo>
                  <a:pt x="397160" y="167460"/>
                </a:lnTo>
                <a:lnTo>
                  <a:pt x="442775" y="171917"/>
                </a:lnTo>
                <a:lnTo>
                  <a:pt x="483719" y="184436"/>
                </a:lnTo>
                <a:lnTo>
                  <a:pt x="521264" y="203745"/>
                </a:lnTo>
                <a:lnTo>
                  <a:pt x="556684" y="228568"/>
                </a:lnTo>
                <a:lnTo>
                  <a:pt x="598079" y="167460"/>
                </a:lnTo>
                <a:close/>
              </a:path>
            </a:pathLst>
          </a:custGeom>
          <a:solidFill>
            <a:srgbClr val="EC66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166185" y="2893867"/>
            <a:ext cx="662305" cy="911225"/>
          </a:xfrm>
          <a:custGeom>
            <a:avLst/>
            <a:gdLst/>
            <a:ahLst/>
            <a:cxnLst/>
            <a:rect l="l" t="t" r="r" b="b"/>
            <a:pathLst>
              <a:path w="662305" h="911225">
                <a:moveTo>
                  <a:pt x="331508" y="0"/>
                </a:moveTo>
                <a:lnTo>
                  <a:pt x="275994" y="3114"/>
                </a:lnTo>
                <a:lnTo>
                  <a:pt x="276369" y="3114"/>
                </a:lnTo>
                <a:lnTo>
                  <a:pt x="225304" y="12149"/>
                </a:lnTo>
                <a:lnTo>
                  <a:pt x="225574" y="12149"/>
                </a:lnTo>
                <a:lnTo>
                  <a:pt x="179988" y="26426"/>
                </a:lnTo>
                <a:lnTo>
                  <a:pt x="139076" y="45804"/>
                </a:lnTo>
                <a:lnTo>
                  <a:pt x="103526" y="69730"/>
                </a:lnTo>
                <a:lnTo>
                  <a:pt x="73679" y="97764"/>
                </a:lnTo>
                <a:lnTo>
                  <a:pt x="49874" y="129464"/>
                </a:lnTo>
                <a:lnTo>
                  <a:pt x="32450" y="164389"/>
                </a:lnTo>
                <a:lnTo>
                  <a:pt x="21747" y="202098"/>
                </a:lnTo>
                <a:lnTo>
                  <a:pt x="18104" y="242149"/>
                </a:lnTo>
                <a:lnTo>
                  <a:pt x="24521" y="294230"/>
                </a:lnTo>
                <a:lnTo>
                  <a:pt x="42832" y="341098"/>
                </a:lnTo>
                <a:lnTo>
                  <a:pt x="71623" y="381614"/>
                </a:lnTo>
                <a:lnTo>
                  <a:pt x="109479" y="414636"/>
                </a:lnTo>
                <a:lnTo>
                  <a:pt x="154990" y="439023"/>
                </a:lnTo>
                <a:lnTo>
                  <a:pt x="154990" y="440143"/>
                </a:lnTo>
                <a:lnTo>
                  <a:pt x="108462" y="464059"/>
                </a:lnTo>
                <a:lnTo>
                  <a:pt x="69941" y="491902"/>
                </a:lnTo>
                <a:lnTo>
                  <a:pt x="39737" y="524023"/>
                </a:lnTo>
                <a:lnTo>
                  <a:pt x="17807" y="561263"/>
                </a:lnTo>
                <a:lnTo>
                  <a:pt x="4488" y="604034"/>
                </a:lnTo>
                <a:lnTo>
                  <a:pt x="0" y="652870"/>
                </a:lnTo>
                <a:lnTo>
                  <a:pt x="4270" y="697761"/>
                </a:lnTo>
                <a:lnTo>
                  <a:pt x="16655" y="739227"/>
                </a:lnTo>
                <a:lnTo>
                  <a:pt x="36503" y="776951"/>
                </a:lnTo>
                <a:lnTo>
                  <a:pt x="63175" y="810640"/>
                </a:lnTo>
                <a:lnTo>
                  <a:pt x="96025" y="839984"/>
                </a:lnTo>
                <a:lnTo>
                  <a:pt x="134408" y="864678"/>
                </a:lnTo>
                <a:lnTo>
                  <a:pt x="177680" y="884416"/>
                </a:lnTo>
                <a:lnTo>
                  <a:pt x="225195" y="898893"/>
                </a:lnTo>
                <a:lnTo>
                  <a:pt x="276992" y="907922"/>
                </a:lnTo>
                <a:lnTo>
                  <a:pt x="278427" y="907922"/>
                </a:lnTo>
                <a:lnTo>
                  <a:pt x="330377" y="910841"/>
                </a:lnTo>
                <a:lnTo>
                  <a:pt x="383927" y="907922"/>
                </a:lnTo>
                <a:lnTo>
                  <a:pt x="434809" y="899301"/>
                </a:lnTo>
                <a:lnTo>
                  <a:pt x="482323" y="885181"/>
                </a:lnTo>
                <a:lnTo>
                  <a:pt x="525770" y="865767"/>
                </a:lnTo>
                <a:lnTo>
                  <a:pt x="564451" y="841261"/>
                </a:lnTo>
                <a:lnTo>
                  <a:pt x="597667" y="811866"/>
                </a:lnTo>
                <a:lnTo>
                  <a:pt x="624718" y="777787"/>
                </a:lnTo>
                <a:lnTo>
                  <a:pt x="635611" y="756982"/>
                </a:lnTo>
                <a:lnTo>
                  <a:pt x="329267" y="756982"/>
                </a:lnTo>
                <a:lnTo>
                  <a:pt x="280738" y="750925"/>
                </a:lnTo>
                <a:lnTo>
                  <a:pt x="240634" y="734058"/>
                </a:lnTo>
                <a:lnTo>
                  <a:pt x="210309" y="708337"/>
                </a:lnTo>
                <a:lnTo>
                  <a:pt x="191121" y="675718"/>
                </a:lnTo>
                <a:lnTo>
                  <a:pt x="184423" y="638158"/>
                </a:lnTo>
                <a:lnTo>
                  <a:pt x="192877" y="598501"/>
                </a:lnTo>
                <a:lnTo>
                  <a:pt x="215667" y="567752"/>
                </a:lnTo>
                <a:lnTo>
                  <a:pt x="248939" y="545855"/>
                </a:lnTo>
                <a:lnTo>
                  <a:pt x="288837" y="532756"/>
                </a:lnTo>
                <a:lnTo>
                  <a:pt x="331508" y="528402"/>
                </a:lnTo>
                <a:lnTo>
                  <a:pt x="625979" y="528402"/>
                </a:lnTo>
                <a:lnTo>
                  <a:pt x="623427" y="524023"/>
                </a:lnTo>
                <a:lnTo>
                  <a:pt x="593335" y="491902"/>
                </a:lnTo>
                <a:lnTo>
                  <a:pt x="554510" y="464059"/>
                </a:lnTo>
                <a:lnTo>
                  <a:pt x="506885" y="440143"/>
                </a:lnTo>
                <a:lnTo>
                  <a:pt x="506885" y="439023"/>
                </a:lnTo>
                <a:lnTo>
                  <a:pt x="552839" y="414636"/>
                </a:lnTo>
                <a:lnTo>
                  <a:pt x="590757" y="381614"/>
                </a:lnTo>
                <a:lnTo>
                  <a:pt x="595768" y="374522"/>
                </a:lnTo>
                <a:lnTo>
                  <a:pt x="330377" y="374522"/>
                </a:lnTo>
                <a:lnTo>
                  <a:pt x="283492" y="367063"/>
                </a:lnTo>
                <a:lnTo>
                  <a:pt x="242122" y="345391"/>
                </a:lnTo>
                <a:lnTo>
                  <a:pt x="212631" y="310563"/>
                </a:lnTo>
                <a:lnTo>
                  <a:pt x="201386" y="263635"/>
                </a:lnTo>
                <a:lnTo>
                  <a:pt x="210882" y="220715"/>
                </a:lnTo>
                <a:lnTo>
                  <a:pt x="237457" y="185850"/>
                </a:lnTo>
                <a:lnTo>
                  <a:pt x="278244" y="162439"/>
                </a:lnTo>
                <a:lnTo>
                  <a:pt x="330377" y="153880"/>
                </a:lnTo>
                <a:lnTo>
                  <a:pt x="624273" y="153880"/>
                </a:lnTo>
                <a:lnTo>
                  <a:pt x="612481" y="129968"/>
                </a:lnTo>
                <a:lnTo>
                  <a:pt x="588942" y="98257"/>
                </a:lnTo>
                <a:lnTo>
                  <a:pt x="559361" y="70158"/>
                </a:lnTo>
                <a:lnTo>
                  <a:pt x="524043" y="46133"/>
                </a:lnTo>
                <a:lnTo>
                  <a:pt x="483293" y="26642"/>
                </a:lnTo>
                <a:lnTo>
                  <a:pt x="437417" y="12149"/>
                </a:lnTo>
                <a:lnTo>
                  <a:pt x="386721" y="3114"/>
                </a:lnTo>
                <a:lnTo>
                  <a:pt x="331508" y="0"/>
                </a:lnTo>
                <a:close/>
              </a:path>
              <a:path w="662305" h="911225">
                <a:moveTo>
                  <a:pt x="625979" y="528402"/>
                </a:moveTo>
                <a:lnTo>
                  <a:pt x="331508" y="528402"/>
                </a:lnTo>
                <a:lnTo>
                  <a:pt x="383916" y="535051"/>
                </a:lnTo>
                <a:lnTo>
                  <a:pt x="430802" y="555280"/>
                </a:lnTo>
                <a:lnTo>
                  <a:pt x="464532" y="589508"/>
                </a:lnTo>
                <a:lnTo>
                  <a:pt x="477472" y="638158"/>
                </a:lnTo>
                <a:lnTo>
                  <a:pt x="470964" y="675718"/>
                </a:lnTo>
                <a:lnTo>
                  <a:pt x="452019" y="708337"/>
                </a:lnTo>
                <a:lnTo>
                  <a:pt x="421508" y="734058"/>
                </a:lnTo>
                <a:lnTo>
                  <a:pt x="380301" y="750925"/>
                </a:lnTo>
                <a:lnTo>
                  <a:pt x="329267" y="756982"/>
                </a:lnTo>
                <a:lnTo>
                  <a:pt x="635611" y="756982"/>
                </a:lnTo>
                <a:lnTo>
                  <a:pt x="644906" y="739227"/>
                </a:lnTo>
                <a:lnTo>
                  <a:pt x="657532" y="696389"/>
                </a:lnTo>
                <a:lnTo>
                  <a:pt x="661896" y="649477"/>
                </a:lnTo>
                <a:lnTo>
                  <a:pt x="657642" y="602460"/>
                </a:lnTo>
                <a:lnTo>
                  <a:pt x="644839" y="560756"/>
                </a:lnTo>
                <a:lnTo>
                  <a:pt x="625979" y="528402"/>
                </a:lnTo>
                <a:close/>
              </a:path>
              <a:path w="662305" h="911225">
                <a:moveTo>
                  <a:pt x="624273" y="153880"/>
                </a:moveTo>
                <a:lnTo>
                  <a:pt x="330377" y="153880"/>
                </a:lnTo>
                <a:lnTo>
                  <a:pt x="384605" y="162614"/>
                </a:lnTo>
                <a:lnTo>
                  <a:pt x="425572" y="186411"/>
                </a:lnTo>
                <a:lnTo>
                  <a:pt x="451474" y="221665"/>
                </a:lnTo>
                <a:lnTo>
                  <a:pt x="460509" y="264766"/>
                </a:lnTo>
                <a:lnTo>
                  <a:pt x="449246" y="311508"/>
                </a:lnTo>
                <a:lnTo>
                  <a:pt x="419631" y="345948"/>
                </a:lnTo>
                <a:lnTo>
                  <a:pt x="377921" y="367237"/>
                </a:lnTo>
                <a:lnTo>
                  <a:pt x="330377" y="374522"/>
                </a:lnTo>
                <a:lnTo>
                  <a:pt x="595768" y="374522"/>
                </a:lnTo>
                <a:lnTo>
                  <a:pt x="619387" y="341098"/>
                </a:lnTo>
                <a:lnTo>
                  <a:pt x="637482" y="294230"/>
                </a:lnTo>
                <a:lnTo>
                  <a:pt x="643791" y="242149"/>
                </a:lnTo>
                <a:lnTo>
                  <a:pt x="640211" y="202375"/>
                </a:lnTo>
                <a:lnTo>
                  <a:pt x="629672" y="164828"/>
                </a:lnTo>
                <a:lnTo>
                  <a:pt x="624273" y="153880"/>
                </a:lnTo>
                <a:close/>
              </a:path>
            </a:pathLst>
          </a:custGeom>
          <a:solidFill>
            <a:srgbClr val="EC66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925384" y="2897271"/>
            <a:ext cx="927100" cy="901065"/>
          </a:xfrm>
          <a:custGeom>
            <a:avLst/>
            <a:gdLst/>
            <a:ahLst/>
            <a:cxnLst/>
            <a:rect l="l" t="t" r="r" b="b"/>
            <a:pathLst>
              <a:path w="927100" h="901064">
                <a:moveTo>
                  <a:pt x="726417" y="500120"/>
                </a:moveTo>
                <a:lnTo>
                  <a:pt x="680405" y="505458"/>
                </a:lnTo>
                <a:lnTo>
                  <a:pt x="638215" y="520652"/>
                </a:lnTo>
                <a:lnTo>
                  <a:pt x="601034" y="544475"/>
                </a:lnTo>
                <a:lnTo>
                  <a:pt x="570049" y="575700"/>
                </a:lnTo>
                <a:lnTo>
                  <a:pt x="546447" y="613098"/>
                </a:lnTo>
                <a:lnTo>
                  <a:pt x="531415" y="655443"/>
                </a:lnTo>
                <a:lnTo>
                  <a:pt x="526141" y="701507"/>
                </a:lnTo>
                <a:lnTo>
                  <a:pt x="531415" y="747096"/>
                </a:lnTo>
                <a:lnTo>
                  <a:pt x="546447" y="788984"/>
                </a:lnTo>
                <a:lnTo>
                  <a:pt x="570049" y="825962"/>
                </a:lnTo>
                <a:lnTo>
                  <a:pt x="601034" y="856824"/>
                </a:lnTo>
                <a:lnTo>
                  <a:pt x="638215" y="880363"/>
                </a:lnTo>
                <a:lnTo>
                  <a:pt x="680405" y="895371"/>
                </a:lnTo>
                <a:lnTo>
                  <a:pt x="726417" y="900642"/>
                </a:lnTo>
                <a:lnTo>
                  <a:pt x="772419" y="895371"/>
                </a:lnTo>
                <a:lnTo>
                  <a:pt x="814604" y="880363"/>
                </a:lnTo>
                <a:lnTo>
                  <a:pt x="851783" y="856824"/>
                </a:lnTo>
                <a:lnTo>
                  <a:pt x="882770" y="825962"/>
                </a:lnTo>
                <a:lnTo>
                  <a:pt x="906374" y="788984"/>
                </a:lnTo>
                <a:lnTo>
                  <a:pt x="912997" y="770531"/>
                </a:lnTo>
                <a:lnTo>
                  <a:pt x="726417" y="770531"/>
                </a:lnTo>
                <a:lnTo>
                  <a:pt x="699220" y="764997"/>
                </a:lnTo>
                <a:lnTo>
                  <a:pt x="676904" y="750021"/>
                </a:lnTo>
                <a:lnTo>
                  <a:pt x="661804" y="728044"/>
                </a:lnTo>
                <a:lnTo>
                  <a:pt x="656252" y="701507"/>
                </a:lnTo>
                <a:lnTo>
                  <a:pt x="661804" y="673843"/>
                </a:lnTo>
                <a:lnTo>
                  <a:pt x="676904" y="651583"/>
                </a:lnTo>
                <a:lnTo>
                  <a:pt x="699220" y="636746"/>
                </a:lnTo>
                <a:lnTo>
                  <a:pt x="726417" y="631352"/>
                </a:lnTo>
                <a:lnTo>
                  <a:pt x="912855" y="631352"/>
                </a:lnTo>
                <a:lnTo>
                  <a:pt x="906374" y="613098"/>
                </a:lnTo>
                <a:lnTo>
                  <a:pt x="882770" y="575700"/>
                </a:lnTo>
                <a:lnTo>
                  <a:pt x="851783" y="544475"/>
                </a:lnTo>
                <a:lnTo>
                  <a:pt x="814604" y="520652"/>
                </a:lnTo>
                <a:lnTo>
                  <a:pt x="772419" y="505458"/>
                </a:lnTo>
                <a:lnTo>
                  <a:pt x="726417" y="500120"/>
                </a:lnTo>
                <a:close/>
              </a:path>
              <a:path w="927100" h="901064">
                <a:moveTo>
                  <a:pt x="827116" y="10188"/>
                </a:moveTo>
                <a:lnTo>
                  <a:pt x="674356" y="10188"/>
                </a:lnTo>
                <a:lnTo>
                  <a:pt x="97295" y="896119"/>
                </a:lnTo>
                <a:lnTo>
                  <a:pt x="251196" y="896119"/>
                </a:lnTo>
                <a:lnTo>
                  <a:pt x="827116" y="10188"/>
                </a:lnTo>
                <a:close/>
              </a:path>
              <a:path w="927100" h="901064">
                <a:moveTo>
                  <a:pt x="912855" y="631352"/>
                </a:moveTo>
                <a:lnTo>
                  <a:pt x="726417" y="631352"/>
                </a:lnTo>
                <a:lnTo>
                  <a:pt x="753608" y="636746"/>
                </a:lnTo>
                <a:lnTo>
                  <a:pt x="775921" y="651583"/>
                </a:lnTo>
                <a:lnTo>
                  <a:pt x="791020" y="673843"/>
                </a:lnTo>
                <a:lnTo>
                  <a:pt x="796572" y="701507"/>
                </a:lnTo>
                <a:lnTo>
                  <a:pt x="791020" y="728044"/>
                </a:lnTo>
                <a:lnTo>
                  <a:pt x="775921" y="750021"/>
                </a:lnTo>
                <a:lnTo>
                  <a:pt x="753608" y="764997"/>
                </a:lnTo>
                <a:lnTo>
                  <a:pt x="726417" y="770531"/>
                </a:lnTo>
                <a:lnTo>
                  <a:pt x="912997" y="770531"/>
                </a:lnTo>
                <a:lnTo>
                  <a:pt x="921408" y="747096"/>
                </a:lnTo>
                <a:lnTo>
                  <a:pt x="926683" y="701507"/>
                </a:lnTo>
                <a:lnTo>
                  <a:pt x="921408" y="655443"/>
                </a:lnTo>
                <a:lnTo>
                  <a:pt x="912855" y="631352"/>
                </a:lnTo>
                <a:close/>
              </a:path>
              <a:path w="927100" h="901064">
                <a:moveTo>
                  <a:pt x="200276" y="0"/>
                </a:moveTo>
                <a:lnTo>
                  <a:pt x="154264" y="5337"/>
                </a:lnTo>
                <a:lnTo>
                  <a:pt x="112074" y="20530"/>
                </a:lnTo>
                <a:lnTo>
                  <a:pt x="74893" y="44353"/>
                </a:lnTo>
                <a:lnTo>
                  <a:pt x="43908" y="75578"/>
                </a:lnTo>
                <a:lnTo>
                  <a:pt x="20306" y="112981"/>
                </a:lnTo>
                <a:lnTo>
                  <a:pt x="5274" y="155332"/>
                </a:lnTo>
                <a:lnTo>
                  <a:pt x="0" y="201407"/>
                </a:lnTo>
                <a:lnTo>
                  <a:pt x="5274" y="247059"/>
                </a:lnTo>
                <a:lnTo>
                  <a:pt x="20306" y="289108"/>
                </a:lnTo>
                <a:lnTo>
                  <a:pt x="43908" y="326307"/>
                </a:lnTo>
                <a:lnTo>
                  <a:pt x="74893" y="357410"/>
                </a:lnTo>
                <a:lnTo>
                  <a:pt x="112074" y="381169"/>
                </a:lnTo>
                <a:lnTo>
                  <a:pt x="154264" y="396339"/>
                </a:lnTo>
                <a:lnTo>
                  <a:pt x="200276" y="401673"/>
                </a:lnTo>
                <a:lnTo>
                  <a:pt x="246284" y="396339"/>
                </a:lnTo>
                <a:lnTo>
                  <a:pt x="288472" y="381169"/>
                </a:lnTo>
                <a:lnTo>
                  <a:pt x="325651" y="357410"/>
                </a:lnTo>
                <a:lnTo>
                  <a:pt x="356635" y="326307"/>
                </a:lnTo>
                <a:lnTo>
                  <a:pt x="380236" y="289108"/>
                </a:lnTo>
                <a:lnTo>
                  <a:pt x="386917" y="270421"/>
                </a:lnTo>
                <a:lnTo>
                  <a:pt x="200276" y="270421"/>
                </a:lnTo>
                <a:lnTo>
                  <a:pt x="173087" y="264888"/>
                </a:lnTo>
                <a:lnTo>
                  <a:pt x="150778" y="249916"/>
                </a:lnTo>
                <a:lnTo>
                  <a:pt x="135682" y="227943"/>
                </a:lnTo>
                <a:lnTo>
                  <a:pt x="130132" y="201407"/>
                </a:lnTo>
                <a:lnTo>
                  <a:pt x="135682" y="174211"/>
                </a:lnTo>
                <a:lnTo>
                  <a:pt x="150778" y="151899"/>
                </a:lnTo>
                <a:lnTo>
                  <a:pt x="173087" y="136802"/>
                </a:lnTo>
                <a:lnTo>
                  <a:pt x="200276" y="131252"/>
                </a:lnTo>
                <a:lnTo>
                  <a:pt x="386721" y="131252"/>
                </a:lnTo>
                <a:lnTo>
                  <a:pt x="380236" y="112981"/>
                </a:lnTo>
                <a:lnTo>
                  <a:pt x="356635" y="75578"/>
                </a:lnTo>
                <a:lnTo>
                  <a:pt x="325651" y="44353"/>
                </a:lnTo>
                <a:lnTo>
                  <a:pt x="288472" y="20530"/>
                </a:lnTo>
                <a:lnTo>
                  <a:pt x="246284" y="5337"/>
                </a:lnTo>
                <a:lnTo>
                  <a:pt x="200276" y="0"/>
                </a:lnTo>
                <a:close/>
              </a:path>
              <a:path w="927100" h="901064">
                <a:moveTo>
                  <a:pt x="386721" y="131252"/>
                </a:moveTo>
                <a:lnTo>
                  <a:pt x="200276" y="131252"/>
                </a:lnTo>
                <a:lnTo>
                  <a:pt x="227464" y="136802"/>
                </a:lnTo>
                <a:lnTo>
                  <a:pt x="249769" y="151899"/>
                </a:lnTo>
                <a:lnTo>
                  <a:pt x="264862" y="174211"/>
                </a:lnTo>
                <a:lnTo>
                  <a:pt x="270410" y="201407"/>
                </a:lnTo>
                <a:lnTo>
                  <a:pt x="264862" y="227943"/>
                </a:lnTo>
                <a:lnTo>
                  <a:pt x="249769" y="249916"/>
                </a:lnTo>
                <a:lnTo>
                  <a:pt x="227464" y="264888"/>
                </a:lnTo>
                <a:lnTo>
                  <a:pt x="200276" y="270421"/>
                </a:lnTo>
                <a:lnTo>
                  <a:pt x="386917" y="270421"/>
                </a:lnTo>
                <a:lnTo>
                  <a:pt x="395268" y="247059"/>
                </a:lnTo>
                <a:lnTo>
                  <a:pt x="400542" y="201407"/>
                </a:lnTo>
                <a:lnTo>
                  <a:pt x="395268" y="155332"/>
                </a:lnTo>
                <a:lnTo>
                  <a:pt x="386721" y="131252"/>
                </a:lnTo>
                <a:close/>
              </a:path>
            </a:pathLst>
          </a:custGeom>
          <a:solidFill>
            <a:srgbClr val="EC668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14380441" y="4032715"/>
            <a:ext cx="241300" cy="245745"/>
            <a:chOff x="14380441" y="4032715"/>
            <a:chExt cx="241300" cy="245745"/>
          </a:xfrm>
        </p:grpSpPr>
        <p:sp>
          <p:nvSpPr>
            <p:cNvPr id="10" name="object 10"/>
            <p:cNvSpPr/>
            <p:nvPr/>
          </p:nvSpPr>
          <p:spPr>
            <a:xfrm>
              <a:off x="14380441" y="4032715"/>
              <a:ext cx="48895" cy="245745"/>
            </a:xfrm>
            <a:custGeom>
              <a:avLst/>
              <a:gdLst/>
              <a:ahLst/>
              <a:cxnLst/>
              <a:rect l="l" t="t" r="r" b="b"/>
              <a:pathLst>
                <a:path w="48894" h="245745">
                  <a:moveTo>
                    <a:pt x="43108" y="78678"/>
                  </a:moveTo>
                  <a:lnTo>
                    <a:pt x="5947" y="78678"/>
                  </a:lnTo>
                  <a:lnTo>
                    <a:pt x="5947" y="245395"/>
                  </a:lnTo>
                  <a:lnTo>
                    <a:pt x="43108" y="245395"/>
                  </a:lnTo>
                  <a:lnTo>
                    <a:pt x="43108" y="78678"/>
                  </a:lnTo>
                  <a:close/>
                </a:path>
                <a:path w="48894" h="245745">
                  <a:moveTo>
                    <a:pt x="24365" y="0"/>
                  </a:moveTo>
                  <a:lnTo>
                    <a:pt x="14891" y="1963"/>
                  </a:lnTo>
                  <a:lnTo>
                    <a:pt x="7145" y="7291"/>
                  </a:lnTo>
                  <a:lnTo>
                    <a:pt x="1917" y="15138"/>
                  </a:lnTo>
                  <a:lnTo>
                    <a:pt x="0" y="24658"/>
                  </a:lnTo>
                  <a:lnTo>
                    <a:pt x="1917" y="34127"/>
                  </a:lnTo>
                  <a:lnTo>
                    <a:pt x="7145" y="41870"/>
                  </a:lnTo>
                  <a:lnTo>
                    <a:pt x="14891" y="47096"/>
                  </a:lnTo>
                  <a:lnTo>
                    <a:pt x="24365" y="49014"/>
                  </a:lnTo>
                  <a:lnTo>
                    <a:pt x="33831" y="47096"/>
                  </a:lnTo>
                  <a:lnTo>
                    <a:pt x="41566" y="41870"/>
                  </a:lnTo>
                  <a:lnTo>
                    <a:pt x="46785" y="34127"/>
                  </a:lnTo>
                  <a:lnTo>
                    <a:pt x="48700" y="24658"/>
                  </a:lnTo>
                  <a:lnTo>
                    <a:pt x="46785" y="15138"/>
                  </a:lnTo>
                  <a:lnTo>
                    <a:pt x="41566" y="7291"/>
                  </a:lnTo>
                  <a:lnTo>
                    <a:pt x="33831" y="1963"/>
                  </a:lnTo>
                  <a:lnTo>
                    <a:pt x="24365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71621" y="4107939"/>
              <a:ext cx="149555" cy="17017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4733875" y="4023963"/>
            <a:ext cx="496570" cy="257810"/>
            <a:chOff x="14733875" y="4023963"/>
            <a:chExt cx="496570" cy="25781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33875" y="4059875"/>
              <a:ext cx="108645" cy="22011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878988" y="4023963"/>
              <a:ext cx="149860" cy="254635"/>
            </a:xfrm>
            <a:custGeom>
              <a:avLst/>
              <a:gdLst/>
              <a:ahLst/>
              <a:cxnLst/>
              <a:rect l="l" t="t" r="r" b="b"/>
              <a:pathLst>
                <a:path w="149859" h="254635">
                  <a:moveTo>
                    <a:pt x="37129" y="0"/>
                  </a:moveTo>
                  <a:lnTo>
                    <a:pt x="0" y="0"/>
                  </a:lnTo>
                  <a:lnTo>
                    <a:pt x="0" y="254149"/>
                  </a:lnTo>
                  <a:lnTo>
                    <a:pt x="37129" y="254149"/>
                  </a:lnTo>
                  <a:lnTo>
                    <a:pt x="37129" y="161408"/>
                  </a:lnTo>
                  <a:lnTo>
                    <a:pt x="39838" y="144161"/>
                  </a:lnTo>
                  <a:lnTo>
                    <a:pt x="47554" y="130862"/>
                  </a:lnTo>
                  <a:lnTo>
                    <a:pt x="59662" y="122302"/>
                  </a:lnTo>
                  <a:lnTo>
                    <a:pt x="75547" y="119273"/>
                  </a:lnTo>
                  <a:lnTo>
                    <a:pt x="92105" y="122424"/>
                  </a:lnTo>
                  <a:lnTo>
                    <a:pt x="103571" y="131136"/>
                  </a:lnTo>
                  <a:lnTo>
                    <a:pt x="110237" y="144298"/>
                  </a:lnTo>
                  <a:lnTo>
                    <a:pt x="112394" y="160801"/>
                  </a:lnTo>
                  <a:lnTo>
                    <a:pt x="112394" y="254149"/>
                  </a:lnTo>
                  <a:lnTo>
                    <a:pt x="149555" y="254149"/>
                  </a:lnTo>
                  <a:lnTo>
                    <a:pt x="149555" y="151429"/>
                  </a:lnTo>
                  <a:lnTo>
                    <a:pt x="145768" y="124947"/>
                  </a:lnTo>
                  <a:lnTo>
                    <a:pt x="134252" y="103532"/>
                  </a:lnTo>
                  <a:lnTo>
                    <a:pt x="114773" y="89201"/>
                  </a:lnTo>
                  <a:lnTo>
                    <a:pt x="87096" y="83976"/>
                  </a:lnTo>
                  <a:lnTo>
                    <a:pt x="76001" y="84976"/>
                  </a:lnTo>
                  <a:lnTo>
                    <a:pt x="63177" y="88698"/>
                  </a:lnTo>
                  <a:lnTo>
                    <a:pt x="49821" y="96230"/>
                  </a:lnTo>
                  <a:lnTo>
                    <a:pt x="37129" y="108656"/>
                  </a:lnTo>
                  <a:lnTo>
                    <a:pt x="37129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64708" y="4107940"/>
              <a:ext cx="165178" cy="173293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5347886" y="4059237"/>
            <a:ext cx="773430" cy="222885"/>
            <a:chOff x="15347886" y="4059237"/>
            <a:chExt cx="773430" cy="222885"/>
          </a:xfrm>
        </p:grpSpPr>
        <p:sp>
          <p:nvSpPr>
            <p:cNvPr id="17" name="object 17"/>
            <p:cNvSpPr/>
            <p:nvPr/>
          </p:nvSpPr>
          <p:spPr>
            <a:xfrm>
              <a:off x="15347886" y="4107634"/>
              <a:ext cx="260350" cy="170815"/>
            </a:xfrm>
            <a:custGeom>
              <a:avLst/>
              <a:gdLst/>
              <a:ahLst/>
              <a:cxnLst/>
              <a:rect l="l" t="t" r="r" b="b"/>
              <a:pathLst>
                <a:path w="260350" h="170814">
                  <a:moveTo>
                    <a:pt x="201082" y="0"/>
                  </a:moveTo>
                  <a:lnTo>
                    <a:pt x="184494" y="1689"/>
                  </a:lnTo>
                  <a:lnTo>
                    <a:pt x="170278" y="6717"/>
                  </a:lnTo>
                  <a:lnTo>
                    <a:pt x="157643" y="15019"/>
                  </a:lnTo>
                  <a:lnTo>
                    <a:pt x="145796" y="26533"/>
                  </a:lnTo>
                  <a:lnTo>
                    <a:pt x="136921" y="14617"/>
                  </a:lnTo>
                  <a:lnTo>
                    <a:pt x="125319" y="6359"/>
                  </a:lnTo>
                  <a:lnTo>
                    <a:pt x="111784" y="1555"/>
                  </a:lnTo>
                  <a:lnTo>
                    <a:pt x="97106" y="0"/>
                  </a:lnTo>
                  <a:lnTo>
                    <a:pt x="82818" y="1628"/>
                  </a:lnTo>
                  <a:lnTo>
                    <a:pt x="69237" y="6476"/>
                  </a:lnTo>
                  <a:lnTo>
                    <a:pt x="57413" y="14489"/>
                  </a:lnTo>
                  <a:lnTo>
                    <a:pt x="48396" y="25611"/>
                  </a:lnTo>
                  <a:lnTo>
                    <a:pt x="47768" y="25611"/>
                  </a:lnTo>
                  <a:lnTo>
                    <a:pt x="47768" y="3748"/>
                  </a:lnTo>
                  <a:lnTo>
                    <a:pt x="0" y="3748"/>
                  </a:lnTo>
                  <a:lnTo>
                    <a:pt x="0" y="170466"/>
                  </a:lnTo>
                  <a:lnTo>
                    <a:pt x="48721" y="170466"/>
                  </a:lnTo>
                  <a:lnTo>
                    <a:pt x="48721" y="78060"/>
                  </a:lnTo>
                  <a:lnTo>
                    <a:pt x="50543" y="64951"/>
                  </a:lnTo>
                  <a:lnTo>
                    <a:pt x="56053" y="54682"/>
                  </a:lnTo>
                  <a:lnTo>
                    <a:pt x="65312" y="47985"/>
                  </a:lnTo>
                  <a:lnTo>
                    <a:pt x="78385" y="45590"/>
                  </a:lnTo>
                  <a:lnTo>
                    <a:pt x="91055" y="48117"/>
                  </a:lnTo>
                  <a:lnTo>
                    <a:pt x="99452" y="55036"/>
                  </a:lnTo>
                  <a:lnTo>
                    <a:pt x="104103" y="65349"/>
                  </a:lnTo>
                  <a:lnTo>
                    <a:pt x="105536" y="78060"/>
                  </a:lnTo>
                  <a:lnTo>
                    <a:pt x="105536" y="170466"/>
                  </a:lnTo>
                  <a:lnTo>
                    <a:pt x="153922" y="170466"/>
                  </a:lnTo>
                  <a:lnTo>
                    <a:pt x="153922" y="77432"/>
                  </a:lnTo>
                  <a:lnTo>
                    <a:pt x="155839" y="64417"/>
                  </a:lnTo>
                  <a:lnTo>
                    <a:pt x="161531" y="54364"/>
                  </a:lnTo>
                  <a:lnTo>
                    <a:pt x="170911" y="47885"/>
                  </a:lnTo>
                  <a:lnTo>
                    <a:pt x="183889" y="45590"/>
                  </a:lnTo>
                  <a:lnTo>
                    <a:pt x="196572" y="48019"/>
                  </a:lnTo>
                  <a:lnTo>
                    <a:pt x="204975" y="54722"/>
                  </a:lnTo>
                  <a:lnTo>
                    <a:pt x="209628" y="64819"/>
                  </a:lnTo>
                  <a:lnTo>
                    <a:pt x="211061" y="77432"/>
                  </a:lnTo>
                  <a:lnTo>
                    <a:pt x="211061" y="170466"/>
                  </a:lnTo>
                  <a:lnTo>
                    <a:pt x="259761" y="170466"/>
                  </a:lnTo>
                  <a:lnTo>
                    <a:pt x="259761" y="66500"/>
                  </a:lnTo>
                  <a:lnTo>
                    <a:pt x="256343" y="40043"/>
                  </a:lnTo>
                  <a:lnTo>
                    <a:pt x="245755" y="18969"/>
                  </a:lnTo>
                  <a:lnTo>
                    <a:pt x="227501" y="5035"/>
                  </a:lnTo>
                  <a:lnTo>
                    <a:pt x="201082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641017" y="4107637"/>
              <a:ext cx="182036" cy="1742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00797" y="4059237"/>
              <a:ext cx="119891" cy="22106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842465" y="4107329"/>
              <a:ext cx="139262" cy="174518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376079" y="4482616"/>
            <a:ext cx="141754" cy="172958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14368588" y="4773271"/>
            <a:ext cx="709930" cy="257810"/>
            <a:chOff x="14368588" y="4773271"/>
            <a:chExt cx="709930" cy="257810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368588" y="4809183"/>
              <a:ext cx="108645" cy="22011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4513700" y="4773271"/>
              <a:ext cx="149860" cy="254635"/>
            </a:xfrm>
            <a:custGeom>
              <a:avLst/>
              <a:gdLst/>
              <a:ahLst/>
              <a:cxnLst/>
              <a:rect l="l" t="t" r="r" b="b"/>
              <a:pathLst>
                <a:path w="149859" h="254635">
                  <a:moveTo>
                    <a:pt x="37150" y="0"/>
                  </a:moveTo>
                  <a:lnTo>
                    <a:pt x="0" y="0"/>
                  </a:lnTo>
                  <a:lnTo>
                    <a:pt x="0" y="254149"/>
                  </a:lnTo>
                  <a:lnTo>
                    <a:pt x="37150" y="254149"/>
                  </a:lnTo>
                  <a:lnTo>
                    <a:pt x="37150" y="161408"/>
                  </a:lnTo>
                  <a:lnTo>
                    <a:pt x="39857" y="144161"/>
                  </a:lnTo>
                  <a:lnTo>
                    <a:pt x="47570" y="130862"/>
                  </a:lnTo>
                  <a:lnTo>
                    <a:pt x="59675" y="122302"/>
                  </a:lnTo>
                  <a:lnTo>
                    <a:pt x="75557" y="119273"/>
                  </a:lnTo>
                  <a:lnTo>
                    <a:pt x="92118" y="122424"/>
                  </a:lnTo>
                  <a:lnTo>
                    <a:pt x="103580" y="131136"/>
                  </a:lnTo>
                  <a:lnTo>
                    <a:pt x="110240" y="144298"/>
                  </a:lnTo>
                  <a:lnTo>
                    <a:pt x="112394" y="160801"/>
                  </a:lnTo>
                  <a:lnTo>
                    <a:pt x="112394" y="254149"/>
                  </a:lnTo>
                  <a:lnTo>
                    <a:pt x="149555" y="254149"/>
                  </a:lnTo>
                  <a:lnTo>
                    <a:pt x="149555" y="151429"/>
                  </a:lnTo>
                  <a:lnTo>
                    <a:pt x="145768" y="124947"/>
                  </a:lnTo>
                  <a:lnTo>
                    <a:pt x="134252" y="103532"/>
                  </a:lnTo>
                  <a:lnTo>
                    <a:pt x="114773" y="89201"/>
                  </a:lnTo>
                  <a:lnTo>
                    <a:pt x="87096" y="83976"/>
                  </a:lnTo>
                  <a:lnTo>
                    <a:pt x="76001" y="84976"/>
                  </a:lnTo>
                  <a:lnTo>
                    <a:pt x="63180" y="88698"/>
                  </a:lnTo>
                  <a:lnTo>
                    <a:pt x="49830" y="96230"/>
                  </a:lnTo>
                  <a:lnTo>
                    <a:pt x="37150" y="108656"/>
                  </a:lnTo>
                  <a:lnTo>
                    <a:pt x="37150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99436" y="4857251"/>
              <a:ext cx="165157" cy="17329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4895965" y="4782021"/>
              <a:ext cx="48895" cy="245745"/>
            </a:xfrm>
            <a:custGeom>
              <a:avLst/>
              <a:gdLst/>
              <a:ahLst/>
              <a:cxnLst/>
              <a:rect l="l" t="t" r="r" b="b"/>
              <a:pathLst>
                <a:path w="48894" h="245745">
                  <a:moveTo>
                    <a:pt x="43098" y="78688"/>
                  </a:moveTo>
                  <a:lnTo>
                    <a:pt x="5936" y="78688"/>
                  </a:lnTo>
                  <a:lnTo>
                    <a:pt x="5936" y="245406"/>
                  </a:lnTo>
                  <a:lnTo>
                    <a:pt x="43098" y="245406"/>
                  </a:lnTo>
                  <a:lnTo>
                    <a:pt x="43098" y="78688"/>
                  </a:lnTo>
                  <a:close/>
                </a:path>
                <a:path w="48894" h="245745">
                  <a:moveTo>
                    <a:pt x="24355" y="0"/>
                  </a:moveTo>
                  <a:lnTo>
                    <a:pt x="14886" y="1965"/>
                  </a:lnTo>
                  <a:lnTo>
                    <a:pt x="7143" y="7295"/>
                  </a:lnTo>
                  <a:lnTo>
                    <a:pt x="1917" y="15142"/>
                  </a:lnTo>
                  <a:lnTo>
                    <a:pt x="0" y="24658"/>
                  </a:lnTo>
                  <a:lnTo>
                    <a:pt x="1917" y="34127"/>
                  </a:lnTo>
                  <a:lnTo>
                    <a:pt x="7143" y="41870"/>
                  </a:lnTo>
                  <a:lnTo>
                    <a:pt x="14886" y="47096"/>
                  </a:lnTo>
                  <a:lnTo>
                    <a:pt x="24355" y="49014"/>
                  </a:lnTo>
                  <a:lnTo>
                    <a:pt x="33817" y="47096"/>
                  </a:lnTo>
                  <a:lnTo>
                    <a:pt x="41557" y="41870"/>
                  </a:lnTo>
                  <a:lnTo>
                    <a:pt x="46782" y="34127"/>
                  </a:lnTo>
                  <a:lnTo>
                    <a:pt x="48700" y="24658"/>
                  </a:lnTo>
                  <a:lnTo>
                    <a:pt x="46782" y="15142"/>
                  </a:lnTo>
                  <a:lnTo>
                    <a:pt x="41557" y="7295"/>
                  </a:lnTo>
                  <a:lnTo>
                    <a:pt x="33817" y="1965"/>
                  </a:lnTo>
                  <a:lnTo>
                    <a:pt x="24355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987130" y="4859136"/>
              <a:ext cx="91169" cy="168277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4369832" y="4023029"/>
            <a:ext cx="3333115" cy="1383030"/>
            <a:chOff x="14369832" y="4023029"/>
            <a:chExt cx="3333115" cy="1383030"/>
          </a:xfrm>
        </p:grpSpPr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564992" y="4482603"/>
              <a:ext cx="274446" cy="1732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040432" y="4482620"/>
              <a:ext cx="132058" cy="17295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866311" y="4482616"/>
              <a:ext cx="141744" cy="17295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25578" y="4023029"/>
              <a:ext cx="1477207" cy="63318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5887935" y="4407384"/>
              <a:ext cx="48895" cy="245745"/>
            </a:xfrm>
            <a:custGeom>
              <a:avLst/>
              <a:gdLst/>
              <a:ahLst/>
              <a:cxnLst/>
              <a:rect l="l" t="t" r="r" b="b"/>
              <a:pathLst>
                <a:path w="48894" h="245745">
                  <a:moveTo>
                    <a:pt x="43077" y="78678"/>
                  </a:moveTo>
                  <a:lnTo>
                    <a:pt x="5916" y="78678"/>
                  </a:lnTo>
                  <a:lnTo>
                    <a:pt x="5916" y="245395"/>
                  </a:lnTo>
                  <a:lnTo>
                    <a:pt x="43077" y="245395"/>
                  </a:lnTo>
                  <a:lnTo>
                    <a:pt x="43077" y="78678"/>
                  </a:lnTo>
                  <a:close/>
                </a:path>
                <a:path w="48894" h="245745">
                  <a:moveTo>
                    <a:pt x="24355" y="0"/>
                  </a:moveTo>
                  <a:lnTo>
                    <a:pt x="14886" y="1963"/>
                  </a:lnTo>
                  <a:lnTo>
                    <a:pt x="7143" y="7290"/>
                  </a:lnTo>
                  <a:lnTo>
                    <a:pt x="1917" y="15134"/>
                  </a:lnTo>
                  <a:lnTo>
                    <a:pt x="0" y="24648"/>
                  </a:lnTo>
                  <a:lnTo>
                    <a:pt x="1917" y="34123"/>
                  </a:lnTo>
                  <a:lnTo>
                    <a:pt x="7143" y="41869"/>
                  </a:lnTo>
                  <a:lnTo>
                    <a:pt x="14886" y="47096"/>
                  </a:lnTo>
                  <a:lnTo>
                    <a:pt x="24355" y="49014"/>
                  </a:lnTo>
                  <a:lnTo>
                    <a:pt x="33817" y="47096"/>
                  </a:lnTo>
                  <a:lnTo>
                    <a:pt x="41557" y="41869"/>
                  </a:lnTo>
                  <a:lnTo>
                    <a:pt x="46782" y="34123"/>
                  </a:lnTo>
                  <a:lnTo>
                    <a:pt x="48700" y="24648"/>
                  </a:lnTo>
                  <a:lnTo>
                    <a:pt x="46782" y="15134"/>
                  </a:lnTo>
                  <a:lnTo>
                    <a:pt x="41557" y="7290"/>
                  </a:lnTo>
                  <a:lnTo>
                    <a:pt x="33817" y="1963"/>
                  </a:lnTo>
                  <a:lnTo>
                    <a:pt x="24355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959431" y="4434538"/>
              <a:ext cx="108645" cy="22011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104352" y="4406752"/>
              <a:ext cx="200344" cy="24882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192251" y="4482616"/>
              <a:ext cx="2373425" cy="92226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4369832" y="5147015"/>
              <a:ext cx="113664" cy="255270"/>
            </a:xfrm>
            <a:custGeom>
              <a:avLst/>
              <a:gdLst/>
              <a:ahLst/>
              <a:cxnLst/>
              <a:rect l="l" t="t" r="r" b="b"/>
              <a:pathLst>
                <a:path w="113665" h="255270">
                  <a:moveTo>
                    <a:pt x="102101" y="0"/>
                  </a:moveTo>
                  <a:lnTo>
                    <a:pt x="96175" y="0"/>
                  </a:lnTo>
                  <a:lnTo>
                    <a:pt x="68802" y="4305"/>
                  </a:lnTo>
                  <a:lnTo>
                    <a:pt x="48162" y="16892"/>
                  </a:lnTo>
                  <a:lnTo>
                    <a:pt x="35133" y="37265"/>
                  </a:lnTo>
                  <a:lnTo>
                    <a:pt x="30595" y="64929"/>
                  </a:lnTo>
                  <a:lnTo>
                    <a:pt x="30595" y="88332"/>
                  </a:lnTo>
                  <a:lnTo>
                    <a:pt x="0" y="88332"/>
                  </a:lnTo>
                  <a:lnTo>
                    <a:pt x="0" y="121137"/>
                  </a:lnTo>
                  <a:lnTo>
                    <a:pt x="30595" y="121137"/>
                  </a:lnTo>
                  <a:lnTo>
                    <a:pt x="30595" y="255060"/>
                  </a:lnTo>
                  <a:lnTo>
                    <a:pt x="68071" y="255060"/>
                  </a:lnTo>
                  <a:lnTo>
                    <a:pt x="68071" y="121137"/>
                  </a:lnTo>
                  <a:lnTo>
                    <a:pt x="112394" y="121137"/>
                  </a:lnTo>
                  <a:lnTo>
                    <a:pt x="112394" y="88332"/>
                  </a:lnTo>
                  <a:lnTo>
                    <a:pt x="68071" y="88332"/>
                  </a:lnTo>
                  <a:lnTo>
                    <a:pt x="68071" y="66175"/>
                  </a:lnTo>
                  <a:lnTo>
                    <a:pt x="70588" y="50466"/>
                  </a:lnTo>
                  <a:lnTo>
                    <a:pt x="77438" y="40263"/>
                  </a:lnTo>
                  <a:lnTo>
                    <a:pt x="87565" y="34744"/>
                  </a:lnTo>
                  <a:lnTo>
                    <a:pt x="99913" y="33087"/>
                  </a:lnTo>
                  <a:lnTo>
                    <a:pt x="104593" y="33087"/>
                  </a:lnTo>
                  <a:lnTo>
                    <a:pt x="110520" y="33705"/>
                  </a:lnTo>
                  <a:lnTo>
                    <a:pt x="113326" y="34334"/>
                  </a:lnTo>
                  <a:lnTo>
                    <a:pt x="113326" y="2471"/>
                  </a:lnTo>
                  <a:lnTo>
                    <a:pt x="106782" y="617"/>
                  </a:lnTo>
                  <a:lnTo>
                    <a:pt x="102101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498029" y="5231913"/>
              <a:ext cx="165157" cy="17329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690403" y="5231913"/>
              <a:ext cx="165178" cy="17329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4893504" y="5147937"/>
              <a:ext cx="37465" cy="254635"/>
            </a:xfrm>
            <a:custGeom>
              <a:avLst/>
              <a:gdLst/>
              <a:ahLst/>
              <a:cxnLst/>
              <a:rect l="l" t="t" r="r" b="b"/>
              <a:pathLst>
                <a:path w="37465" h="254635">
                  <a:moveTo>
                    <a:pt x="37161" y="0"/>
                  </a:moveTo>
                  <a:lnTo>
                    <a:pt x="0" y="0"/>
                  </a:lnTo>
                  <a:lnTo>
                    <a:pt x="0" y="254149"/>
                  </a:lnTo>
                  <a:lnTo>
                    <a:pt x="37161" y="254149"/>
                  </a:lnTo>
                  <a:lnTo>
                    <a:pt x="37161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964651" y="5231929"/>
              <a:ext cx="132069" cy="17295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218789" y="5233798"/>
              <a:ext cx="91169" cy="16827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337464" y="5235347"/>
              <a:ext cx="149555" cy="17017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535375" y="5231909"/>
              <a:ext cx="149555" cy="170172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15477814" y="6422756"/>
            <a:ext cx="621665" cy="257175"/>
            <a:chOff x="15477814" y="6422756"/>
            <a:chExt cx="621665" cy="257175"/>
          </a:xfrm>
        </p:grpSpPr>
        <p:sp>
          <p:nvSpPr>
            <p:cNvPr id="46" name="object 46"/>
            <p:cNvSpPr/>
            <p:nvPr/>
          </p:nvSpPr>
          <p:spPr>
            <a:xfrm>
              <a:off x="15477808" y="6422764"/>
              <a:ext cx="461645" cy="254635"/>
            </a:xfrm>
            <a:custGeom>
              <a:avLst/>
              <a:gdLst/>
              <a:ahLst/>
              <a:cxnLst/>
              <a:rect l="l" t="t" r="r" b="b"/>
              <a:pathLst>
                <a:path w="461644" h="254634">
                  <a:moveTo>
                    <a:pt x="193573" y="9677"/>
                  </a:moveTo>
                  <a:lnTo>
                    <a:pt x="0" y="9677"/>
                  </a:lnTo>
                  <a:lnTo>
                    <a:pt x="0" y="45237"/>
                  </a:lnTo>
                  <a:lnTo>
                    <a:pt x="77419" y="45237"/>
                  </a:lnTo>
                  <a:lnTo>
                    <a:pt x="77419" y="253517"/>
                  </a:lnTo>
                  <a:lnTo>
                    <a:pt x="115836" y="253517"/>
                  </a:lnTo>
                  <a:lnTo>
                    <a:pt x="115836" y="45237"/>
                  </a:lnTo>
                  <a:lnTo>
                    <a:pt x="193573" y="45237"/>
                  </a:lnTo>
                  <a:lnTo>
                    <a:pt x="193573" y="9677"/>
                  </a:lnTo>
                  <a:close/>
                </a:path>
                <a:path w="461644" h="254634">
                  <a:moveTo>
                    <a:pt x="372275" y="151422"/>
                  </a:moveTo>
                  <a:lnTo>
                    <a:pt x="368477" y="124942"/>
                  </a:lnTo>
                  <a:lnTo>
                    <a:pt x="356958" y="103530"/>
                  </a:lnTo>
                  <a:lnTo>
                    <a:pt x="337477" y="89204"/>
                  </a:lnTo>
                  <a:lnTo>
                    <a:pt x="309803" y="83972"/>
                  </a:lnTo>
                  <a:lnTo>
                    <a:pt x="298716" y="84975"/>
                  </a:lnTo>
                  <a:lnTo>
                    <a:pt x="285889" y="88696"/>
                  </a:lnTo>
                  <a:lnTo>
                    <a:pt x="272529" y="96227"/>
                  </a:lnTo>
                  <a:lnTo>
                    <a:pt x="259842" y="108648"/>
                  </a:lnTo>
                  <a:lnTo>
                    <a:pt x="259842" y="0"/>
                  </a:lnTo>
                  <a:lnTo>
                    <a:pt x="222707" y="0"/>
                  </a:lnTo>
                  <a:lnTo>
                    <a:pt x="222707" y="254152"/>
                  </a:lnTo>
                  <a:lnTo>
                    <a:pt x="259842" y="254152"/>
                  </a:lnTo>
                  <a:lnTo>
                    <a:pt x="259842" y="161404"/>
                  </a:lnTo>
                  <a:lnTo>
                    <a:pt x="262547" y="144157"/>
                  </a:lnTo>
                  <a:lnTo>
                    <a:pt x="270268" y="130860"/>
                  </a:lnTo>
                  <a:lnTo>
                    <a:pt x="282371" y="122301"/>
                  </a:lnTo>
                  <a:lnTo>
                    <a:pt x="298259" y="119265"/>
                  </a:lnTo>
                  <a:lnTo>
                    <a:pt x="314820" y="122428"/>
                  </a:lnTo>
                  <a:lnTo>
                    <a:pt x="326288" y="131140"/>
                  </a:lnTo>
                  <a:lnTo>
                    <a:pt x="332955" y="144297"/>
                  </a:lnTo>
                  <a:lnTo>
                    <a:pt x="335114" y="160794"/>
                  </a:lnTo>
                  <a:lnTo>
                    <a:pt x="335114" y="254152"/>
                  </a:lnTo>
                  <a:lnTo>
                    <a:pt x="372275" y="254152"/>
                  </a:lnTo>
                  <a:lnTo>
                    <a:pt x="372275" y="151422"/>
                  </a:lnTo>
                  <a:close/>
                </a:path>
                <a:path w="461644" h="254634">
                  <a:moveTo>
                    <a:pt x="455803" y="87426"/>
                  </a:moveTo>
                  <a:lnTo>
                    <a:pt x="418642" y="87426"/>
                  </a:lnTo>
                  <a:lnTo>
                    <a:pt x="418642" y="254152"/>
                  </a:lnTo>
                  <a:lnTo>
                    <a:pt x="455803" y="254152"/>
                  </a:lnTo>
                  <a:lnTo>
                    <a:pt x="455803" y="87426"/>
                  </a:lnTo>
                  <a:close/>
                </a:path>
                <a:path w="461644" h="254634">
                  <a:moveTo>
                    <a:pt x="461441" y="33413"/>
                  </a:moveTo>
                  <a:lnTo>
                    <a:pt x="459524" y="23888"/>
                  </a:lnTo>
                  <a:lnTo>
                    <a:pt x="454291" y="16040"/>
                  </a:lnTo>
                  <a:lnTo>
                    <a:pt x="446544" y="10718"/>
                  </a:lnTo>
                  <a:lnTo>
                    <a:pt x="437057" y="8750"/>
                  </a:lnTo>
                  <a:lnTo>
                    <a:pt x="427583" y="10718"/>
                  </a:lnTo>
                  <a:lnTo>
                    <a:pt x="419836" y="16040"/>
                  </a:lnTo>
                  <a:lnTo>
                    <a:pt x="414616" y="23888"/>
                  </a:lnTo>
                  <a:lnTo>
                    <a:pt x="412699" y="33413"/>
                  </a:lnTo>
                  <a:lnTo>
                    <a:pt x="414616" y="42875"/>
                  </a:lnTo>
                  <a:lnTo>
                    <a:pt x="419836" y="50622"/>
                  </a:lnTo>
                  <a:lnTo>
                    <a:pt x="427583" y="55854"/>
                  </a:lnTo>
                  <a:lnTo>
                    <a:pt x="437057" y="57772"/>
                  </a:lnTo>
                  <a:lnTo>
                    <a:pt x="446544" y="55854"/>
                  </a:lnTo>
                  <a:lnTo>
                    <a:pt x="454291" y="50622"/>
                  </a:lnTo>
                  <a:lnTo>
                    <a:pt x="459524" y="42875"/>
                  </a:lnTo>
                  <a:lnTo>
                    <a:pt x="461441" y="33413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967091" y="6506753"/>
              <a:ext cx="132058" cy="172958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16209985" y="6506433"/>
            <a:ext cx="655320" cy="173355"/>
            <a:chOff x="16209985" y="6506433"/>
            <a:chExt cx="655320" cy="173355"/>
          </a:xfrm>
        </p:grpSpPr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209985" y="6506746"/>
              <a:ext cx="162958" cy="17295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395523" y="6506749"/>
              <a:ext cx="175795" cy="17295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609189" y="6506433"/>
              <a:ext cx="256540" cy="170815"/>
            </a:xfrm>
            <a:custGeom>
              <a:avLst/>
              <a:gdLst/>
              <a:ahLst/>
              <a:cxnLst/>
              <a:rect l="l" t="t" r="r" b="b"/>
              <a:pathLst>
                <a:path w="256540" h="170815">
                  <a:moveTo>
                    <a:pt x="195439" y="0"/>
                  </a:moveTo>
                  <a:lnTo>
                    <a:pt x="177845" y="1745"/>
                  </a:lnTo>
                  <a:lnTo>
                    <a:pt x="162885" y="6943"/>
                  </a:lnTo>
                  <a:lnTo>
                    <a:pt x="149683" y="15536"/>
                  </a:lnTo>
                  <a:lnTo>
                    <a:pt x="137367" y="27465"/>
                  </a:lnTo>
                  <a:lnTo>
                    <a:pt x="128964" y="16066"/>
                  </a:lnTo>
                  <a:lnTo>
                    <a:pt x="117694" y="7414"/>
                  </a:lnTo>
                  <a:lnTo>
                    <a:pt x="103378" y="1922"/>
                  </a:lnTo>
                  <a:lnTo>
                    <a:pt x="85840" y="0"/>
                  </a:lnTo>
                  <a:lnTo>
                    <a:pt x="74800" y="1112"/>
                  </a:lnTo>
                  <a:lnTo>
                    <a:pt x="62088" y="5151"/>
                  </a:lnTo>
                  <a:lnTo>
                    <a:pt x="48844" y="13172"/>
                  </a:lnTo>
                  <a:lnTo>
                    <a:pt x="36208" y="26229"/>
                  </a:lnTo>
                  <a:lnTo>
                    <a:pt x="36208" y="3738"/>
                  </a:lnTo>
                  <a:lnTo>
                    <a:pt x="0" y="3738"/>
                  </a:lnTo>
                  <a:lnTo>
                    <a:pt x="0" y="170466"/>
                  </a:lnTo>
                  <a:lnTo>
                    <a:pt x="37140" y="170466"/>
                  </a:lnTo>
                  <a:lnTo>
                    <a:pt x="37140" y="77735"/>
                  </a:lnTo>
                  <a:lnTo>
                    <a:pt x="39642" y="60441"/>
                  </a:lnTo>
                  <a:lnTo>
                    <a:pt x="46857" y="47037"/>
                  </a:lnTo>
                  <a:lnTo>
                    <a:pt x="58343" y="38373"/>
                  </a:lnTo>
                  <a:lnTo>
                    <a:pt x="73662" y="35297"/>
                  </a:lnTo>
                  <a:lnTo>
                    <a:pt x="90079" y="38488"/>
                  </a:lnTo>
                  <a:lnTo>
                    <a:pt x="101224" y="47266"/>
                  </a:lnTo>
                  <a:lnTo>
                    <a:pt x="107567" y="60436"/>
                  </a:lnTo>
                  <a:lnTo>
                    <a:pt x="109577" y="76803"/>
                  </a:lnTo>
                  <a:lnTo>
                    <a:pt x="109577" y="170466"/>
                  </a:lnTo>
                  <a:lnTo>
                    <a:pt x="146414" y="170466"/>
                  </a:lnTo>
                  <a:lnTo>
                    <a:pt x="146414" y="77432"/>
                  </a:lnTo>
                  <a:lnTo>
                    <a:pt x="148922" y="60176"/>
                  </a:lnTo>
                  <a:lnTo>
                    <a:pt x="156171" y="46878"/>
                  </a:lnTo>
                  <a:lnTo>
                    <a:pt x="167754" y="38323"/>
                  </a:lnTo>
                  <a:lnTo>
                    <a:pt x="183261" y="35297"/>
                  </a:lnTo>
                  <a:lnTo>
                    <a:pt x="199620" y="38395"/>
                  </a:lnTo>
                  <a:lnTo>
                    <a:pt x="210658" y="46992"/>
                  </a:lnTo>
                  <a:lnTo>
                    <a:pt x="216898" y="60039"/>
                  </a:lnTo>
                  <a:lnTo>
                    <a:pt x="218862" y="76489"/>
                  </a:lnTo>
                  <a:lnTo>
                    <a:pt x="218862" y="170466"/>
                  </a:lnTo>
                  <a:lnTo>
                    <a:pt x="256013" y="170466"/>
                  </a:lnTo>
                  <a:lnTo>
                    <a:pt x="256013" y="67432"/>
                  </a:lnTo>
                  <a:lnTo>
                    <a:pt x="252473" y="40962"/>
                  </a:lnTo>
                  <a:lnTo>
                    <a:pt x="241526" y="19553"/>
                  </a:lnTo>
                  <a:lnTo>
                    <a:pt x="222679" y="5225"/>
                  </a:lnTo>
                  <a:lnTo>
                    <a:pt x="195439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/>
          <p:cNvGrpSpPr/>
          <p:nvPr/>
        </p:nvGrpSpPr>
        <p:grpSpPr>
          <a:xfrm>
            <a:off x="16912716" y="6506748"/>
            <a:ext cx="342900" cy="252729"/>
            <a:chOff x="16912716" y="6506748"/>
            <a:chExt cx="342900" cy="252729"/>
          </a:xfrm>
        </p:grpSpPr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912716" y="6507052"/>
              <a:ext cx="173900" cy="25196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7113814" y="6506748"/>
              <a:ext cx="141744" cy="172958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17302722" y="6506736"/>
            <a:ext cx="429895" cy="173355"/>
            <a:chOff x="17302722" y="6506736"/>
            <a:chExt cx="429895" cy="173355"/>
          </a:xfrm>
        </p:grpSpPr>
        <p:pic>
          <p:nvPicPr>
            <p:cNvPr id="56" name="object 5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7302722" y="6506736"/>
              <a:ext cx="274457" cy="1732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7600013" y="6506753"/>
              <a:ext cx="132069" cy="172958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17835733" y="6422756"/>
            <a:ext cx="650875" cy="256540"/>
            <a:chOff x="17835733" y="6422756"/>
            <a:chExt cx="650875" cy="256540"/>
          </a:xfrm>
        </p:grpSpPr>
        <p:sp>
          <p:nvSpPr>
            <p:cNvPr id="59" name="object 59"/>
            <p:cNvSpPr/>
            <p:nvPr/>
          </p:nvSpPr>
          <p:spPr>
            <a:xfrm>
              <a:off x="17835729" y="6431514"/>
              <a:ext cx="333375" cy="245745"/>
            </a:xfrm>
            <a:custGeom>
              <a:avLst/>
              <a:gdLst/>
              <a:ahLst/>
              <a:cxnLst/>
              <a:rect l="l" t="t" r="r" b="b"/>
              <a:pathLst>
                <a:path w="333375" h="245745">
                  <a:moveTo>
                    <a:pt x="261327" y="78663"/>
                  </a:moveTo>
                  <a:lnTo>
                    <a:pt x="223240" y="78663"/>
                  </a:lnTo>
                  <a:lnTo>
                    <a:pt x="188252" y="196672"/>
                  </a:lnTo>
                  <a:lnTo>
                    <a:pt x="187642" y="196672"/>
                  </a:lnTo>
                  <a:lnTo>
                    <a:pt x="149555" y="78663"/>
                  </a:lnTo>
                  <a:lnTo>
                    <a:pt x="112077" y="78663"/>
                  </a:lnTo>
                  <a:lnTo>
                    <a:pt x="74307" y="196380"/>
                  </a:lnTo>
                  <a:lnTo>
                    <a:pt x="74015" y="196380"/>
                  </a:lnTo>
                  <a:lnTo>
                    <a:pt x="39014" y="78663"/>
                  </a:lnTo>
                  <a:lnTo>
                    <a:pt x="0" y="78663"/>
                  </a:lnTo>
                  <a:lnTo>
                    <a:pt x="53403" y="245389"/>
                  </a:lnTo>
                  <a:lnTo>
                    <a:pt x="91478" y="245389"/>
                  </a:lnTo>
                  <a:lnTo>
                    <a:pt x="130200" y="128308"/>
                  </a:lnTo>
                  <a:lnTo>
                    <a:pt x="130822" y="128308"/>
                  </a:lnTo>
                  <a:lnTo>
                    <a:pt x="169227" y="245389"/>
                  </a:lnTo>
                  <a:lnTo>
                    <a:pt x="207937" y="245389"/>
                  </a:lnTo>
                  <a:lnTo>
                    <a:pt x="261327" y="78663"/>
                  </a:lnTo>
                  <a:close/>
                </a:path>
                <a:path w="333375" h="245745">
                  <a:moveTo>
                    <a:pt x="327545" y="78676"/>
                  </a:moveTo>
                  <a:lnTo>
                    <a:pt x="290385" y="78676"/>
                  </a:lnTo>
                  <a:lnTo>
                    <a:pt x="290385" y="245402"/>
                  </a:lnTo>
                  <a:lnTo>
                    <a:pt x="327545" y="245402"/>
                  </a:lnTo>
                  <a:lnTo>
                    <a:pt x="327545" y="78676"/>
                  </a:lnTo>
                  <a:close/>
                </a:path>
                <a:path w="333375" h="245745">
                  <a:moveTo>
                    <a:pt x="333184" y="24663"/>
                  </a:moveTo>
                  <a:lnTo>
                    <a:pt x="331266" y="15138"/>
                  </a:lnTo>
                  <a:lnTo>
                    <a:pt x="326034" y="7289"/>
                  </a:lnTo>
                  <a:lnTo>
                    <a:pt x="318287" y="1968"/>
                  </a:lnTo>
                  <a:lnTo>
                    <a:pt x="308813" y="0"/>
                  </a:lnTo>
                  <a:lnTo>
                    <a:pt x="299339" y="1968"/>
                  </a:lnTo>
                  <a:lnTo>
                    <a:pt x="291579" y="7289"/>
                  </a:lnTo>
                  <a:lnTo>
                    <a:pt x="286359" y="15138"/>
                  </a:lnTo>
                  <a:lnTo>
                    <a:pt x="284441" y="24663"/>
                  </a:lnTo>
                  <a:lnTo>
                    <a:pt x="286359" y="34124"/>
                  </a:lnTo>
                  <a:lnTo>
                    <a:pt x="291579" y="41871"/>
                  </a:lnTo>
                  <a:lnTo>
                    <a:pt x="299339" y="47104"/>
                  </a:lnTo>
                  <a:lnTo>
                    <a:pt x="308813" y="49022"/>
                  </a:lnTo>
                  <a:lnTo>
                    <a:pt x="318287" y="47104"/>
                  </a:lnTo>
                  <a:lnTo>
                    <a:pt x="326034" y="41871"/>
                  </a:lnTo>
                  <a:lnTo>
                    <a:pt x="331266" y="34124"/>
                  </a:lnTo>
                  <a:lnTo>
                    <a:pt x="333184" y="24663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8191689" y="6458670"/>
              <a:ext cx="108645" cy="220118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8336803" y="6422756"/>
              <a:ext cx="149860" cy="254635"/>
            </a:xfrm>
            <a:custGeom>
              <a:avLst/>
              <a:gdLst/>
              <a:ahLst/>
              <a:cxnLst/>
              <a:rect l="l" t="t" r="r" b="b"/>
              <a:pathLst>
                <a:path w="149859" h="254634">
                  <a:moveTo>
                    <a:pt x="37129" y="0"/>
                  </a:moveTo>
                  <a:lnTo>
                    <a:pt x="0" y="0"/>
                  </a:lnTo>
                  <a:lnTo>
                    <a:pt x="0" y="254149"/>
                  </a:lnTo>
                  <a:lnTo>
                    <a:pt x="37129" y="254149"/>
                  </a:lnTo>
                  <a:lnTo>
                    <a:pt x="37129" y="161408"/>
                  </a:lnTo>
                  <a:lnTo>
                    <a:pt x="39838" y="144161"/>
                  </a:lnTo>
                  <a:lnTo>
                    <a:pt x="47554" y="130862"/>
                  </a:lnTo>
                  <a:lnTo>
                    <a:pt x="59662" y="122302"/>
                  </a:lnTo>
                  <a:lnTo>
                    <a:pt x="75547" y="119273"/>
                  </a:lnTo>
                  <a:lnTo>
                    <a:pt x="92114" y="122424"/>
                  </a:lnTo>
                  <a:lnTo>
                    <a:pt x="103579" y="131136"/>
                  </a:lnTo>
                  <a:lnTo>
                    <a:pt x="110240" y="144298"/>
                  </a:lnTo>
                  <a:lnTo>
                    <a:pt x="112394" y="160801"/>
                  </a:lnTo>
                  <a:lnTo>
                    <a:pt x="112394" y="254149"/>
                  </a:lnTo>
                  <a:lnTo>
                    <a:pt x="149555" y="254149"/>
                  </a:lnTo>
                  <a:lnTo>
                    <a:pt x="149555" y="151429"/>
                  </a:lnTo>
                  <a:lnTo>
                    <a:pt x="145768" y="124947"/>
                  </a:lnTo>
                  <a:lnTo>
                    <a:pt x="134252" y="103532"/>
                  </a:lnTo>
                  <a:lnTo>
                    <a:pt x="114773" y="89201"/>
                  </a:lnTo>
                  <a:lnTo>
                    <a:pt x="87096" y="83976"/>
                  </a:lnTo>
                  <a:lnTo>
                    <a:pt x="75999" y="84976"/>
                  </a:lnTo>
                  <a:lnTo>
                    <a:pt x="63173" y="88698"/>
                  </a:lnTo>
                  <a:lnTo>
                    <a:pt x="49816" y="96230"/>
                  </a:lnTo>
                  <a:lnTo>
                    <a:pt x="37129" y="108656"/>
                  </a:lnTo>
                  <a:lnTo>
                    <a:pt x="37129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/>
          <p:nvPr/>
        </p:nvSpPr>
        <p:spPr>
          <a:xfrm>
            <a:off x="15511181" y="6972820"/>
            <a:ext cx="652145" cy="913130"/>
          </a:xfrm>
          <a:custGeom>
            <a:avLst/>
            <a:gdLst/>
            <a:ahLst/>
            <a:cxnLst/>
            <a:rect l="l" t="t" r="r" b="b"/>
            <a:pathLst>
              <a:path w="652144" h="913129">
                <a:moveTo>
                  <a:pt x="329246" y="0"/>
                </a:moveTo>
                <a:lnTo>
                  <a:pt x="276191" y="3111"/>
                </a:lnTo>
                <a:lnTo>
                  <a:pt x="225986" y="12376"/>
                </a:lnTo>
                <a:lnTo>
                  <a:pt x="179150" y="27687"/>
                </a:lnTo>
                <a:lnTo>
                  <a:pt x="136197" y="48939"/>
                </a:lnTo>
                <a:lnTo>
                  <a:pt x="97645" y="76025"/>
                </a:lnTo>
                <a:lnTo>
                  <a:pt x="64010" y="108840"/>
                </a:lnTo>
                <a:lnTo>
                  <a:pt x="35810" y="147277"/>
                </a:lnTo>
                <a:lnTo>
                  <a:pt x="13559" y="191229"/>
                </a:lnTo>
                <a:lnTo>
                  <a:pt x="177628" y="269311"/>
                </a:lnTo>
                <a:lnTo>
                  <a:pt x="204238" y="225758"/>
                </a:lnTo>
                <a:lnTo>
                  <a:pt x="237744" y="195047"/>
                </a:lnTo>
                <a:lnTo>
                  <a:pt x="277402" y="176856"/>
                </a:lnTo>
                <a:lnTo>
                  <a:pt x="322471" y="170863"/>
                </a:lnTo>
                <a:lnTo>
                  <a:pt x="376815" y="178253"/>
                </a:lnTo>
                <a:lnTo>
                  <a:pt x="416945" y="198584"/>
                </a:lnTo>
                <a:lnTo>
                  <a:pt x="441800" y="229098"/>
                </a:lnTo>
                <a:lnTo>
                  <a:pt x="450321" y="267038"/>
                </a:lnTo>
                <a:lnTo>
                  <a:pt x="442173" y="306468"/>
                </a:lnTo>
                <a:lnTo>
                  <a:pt x="418222" y="338042"/>
                </a:lnTo>
                <a:lnTo>
                  <a:pt x="379209" y="359006"/>
                </a:lnTo>
                <a:lnTo>
                  <a:pt x="325874" y="366606"/>
                </a:lnTo>
                <a:lnTo>
                  <a:pt x="242139" y="366606"/>
                </a:lnTo>
                <a:lnTo>
                  <a:pt x="242139" y="536329"/>
                </a:lnTo>
                <a:lnTo>
                  <a:pt x="336052" y="536329"/>
                </a:lnTo>
                <a:lnTo>
                  <a:pt x="390266" y="543047"/>
                </a:lnTo>
                <a:lnTo>
                  <a:pt x="431223" y="562921"/>
                </a:lnTo>
                <a:lnTo>
                  <a:pt x="457120" y="595526"/>
                </a:lnTo>
                <a:lnTo>
                  <a:pt x="466153" y="640441"/>
                </a:lnTo>
                <a:lnTo>
                  <a:pt x="456803" y="682298"/>
                </a:lnTo>
                <a:lnTo>
                  <a:pt x="430379" y="714823"/>
                </a:lnTo>
                <a:lnTo>
                  <a:pt x="389317" y="735895"/>
                </a:lnTo>
                <a:lnTo>
                  <a:pt x="336052" y="743390"/>
                </a:lnTo>
                <a:lnTo>
                  <a:pt x="279523" y="736706"/>
                </a:lnTo>
                <a:lnTo>
                  <a:pt x="230109" y="717080"/>
                </a:lnTo>
                <a:lnTo>
                  <a:pt x="189823" y="685151"/>
                </a:lnTo>
                <a:lnTo>
                  <a:pt x="160675" y="641561"/>
                </a:lnTo>
                <a:lnTo>
                  <a:pt x="0" y="724155"/>
                </a:lnTo>
                <a:lnTo>
                  <a:pt x="23573" y="768333"/>
                </a:lnTo>
                <a:lnTo>
                  <a:pt x="53233" y="806664"/>
                </a:lnTo>
                <a:lnTo>
                  <a:pt x="88489" y="839136"/>
                </a:lnTo>
                <a:lnTo>
                  <a:pt x="128849" y="865735"/>
                </a:lnTo>
                <a:lnTo>
                  <a:pt x="173823" y="886447"/>
                </a:lnTo>
                <a:lnTo>
                  <a:pt x="222919" y="901258"/>
                </a:lnTo>
                <a:lnTo>
                  <a:pt x="275648" y="910155"/>
                </a:lnTo>
                <a:lnTo>
                  <a:pt x="331518" y="913124"/>
                </a:lnTo>
                <a:lnTo>
                  <a:pt x="384752" y="909800"/>
                </a:lnTo>
                <a:lnTo>
                  <a:pt x="434774" y="900116"/>
                </a:lnTo>
                <a:lnTo>
                  <a:pt x="481022" y="884498"/>
                </a:lnTo>
                <a:lnTo>
                  <a:pt x="522931" y="863373"/>
                </a:lnTo>
                <a:lnTo>
                  <a:pt x="559938" y="837170"/>
                </a:lnTo>
                <a:lnTo>
                  <a:pt x="591480" y="806316"/>
                </a:lnTo>
                <a:lnTo>
                  <a:pt x="616994" y="771239"/>
                </a:lnTo>
                <a:lnTo>
                  <a:pt x="635915" y="732366"/>
                </a:lnTo>
                <a:lnTo>
                  <a:pt x="647681" y="690125"/>
                </a:lnTo>
                <a:lnTo>
                  <a:pt x="651728" y="644943"/>
                </a:lnTo>
                <a:lnTo>
                  <a:pt x="646931" y="590977"/>
                </a:lnTo>
                <a:lnTo>
                  <a:pt x="631815" y="544175"/>
                </a:lnTo>
                <a:lnTo>
                  <a:pt x="605293" y="504104"/>
                </a:lnTo>
                <a:lnTo>
                  <a:pt x="566281" y="470332"/>
                </a:lnTo>
                <a:lnTo>
                  <a:pt x="513691" y="442426"/>
                </a:lnTo>
                <a:lnTo>
                  <a:pt x="513691" y="441295"/>
                </a:lnTo>
                <a:lnTo>
                  <a:pt x="553212" y="416334"/>
                </a:lnTo>
                <a:lnTo>
                  <a:pt x="586600" y="385835"/>
                </a:lnTo>
                <a:lnTo>
                  <a:pt x="612332" y="349146"/>
                </a:lnTo>
                <a:lnTo>
                  <a:pt x="628888" y="305615"/>
                </a:lnTo>
                <a:lnTo>
                  <a:pt x="634745" y="254589"/>
                </a:lnTo>
                <a:lnTo>
                  <a:pt x="631078" y="210342"/>
                </a:lnTo>
                <a:lnTo>
                  <a:pt x="620352" y="169456"/>
                </a:lnTo>
                <a:lnTo>
                  <a:pt x="602972" y="132235"/>
                </a:lnTo>
                <a:lnTo>
                  <a:pt x="579346" y="98986"/>
                </a:lnTo>
                <a:lnTo>
                  <a:pt x="549882" y="70013"/>
                </a:lnTo>
                <a:lnTo>
                  <a:pt x="514987" y="45623"/>
                </a:lnTo>
                <a:lnTo>
                  <a:pt x="475068" y="26121"/>
                </a:lnTo>
                <a:lnTo>
                  <a:pt x="430534" y="11813"/>
                </a:lnTo>
                <a:lnTo>
                  <a:pt x="381791" y="3004"/>
                </a:lnTo>
                <a:lnTo>
                  <a:pt x="329246" y="0"/>
                </a:lnTo>
                <a:close/>
              </a:path>
            </a:pathLst>
          </a:custGeom>
          <a:solidFill>
            <a:srgbClr val="EC66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6263605" y="6986403"/>
            <a:ext cx="649605" cy="896619"/>
          </a:xfrm>
          <a:custGeom>
            <a:avLst/>
            <a:gdLst/>
            <a:ahLst/>
            <a:cxnLst/>
            <a:rect l="l" t="t" r="r" b="b"/>
            <a:pathLst>
              <a:path w="649605" h="896620">
                <a:moveTo>
                  <a:pt x="609866" y="0"/>
                </a:moveTo>
                <a:lnTo>
                  <a:pt x="88269" y="0"/>
                </a:lnTo>
                <a:lnTo>
                  <a:pt x="23768" y="449200"/>
                </a:lnTo>
                <a:lnTo>
                  <a:pt x="195742" y="519366"/>
                </a:lnTo>
                <a:lnTo>
                  <a:pt x="223889" y="496906"/>
                </a:lnTo>
                <a:lnTo>
                  <a:pt x="254582" y="480601"/>
                </a:lnTo>
                <a:lnTo>
                  <a:pt x="286121" y="470664"/>
                </a:lnTo>
                <a:lnTo>
                  <a:pt x="316807" y="467305"/>
                </a:lnTo>
                <a:lnTo>
                  <a:pt x="368290" y="473316"/>
                </a:lnTo>
                <a:lnTo>
                  <a:pt x="409561" y="490409"/>
                </a:lnTo>
                <a:lnTo>
                  <a:pt x="439914" y="517169"/>
                </a:lnTo>
                <a:lnTo>
                  <a:pt x="458643" y="552181"/>
                </a:lnTo>
                <a:lnTo>
                  <a:pt x="465043" y="594034"/>
                </a:lnTo>
                <a:lnTo>
                  <a:pt x="458045" y="639401"/>
                </a:lnTo>
                <a:lnTo>
                  <a:pt x="438393" y="675919"/>
                </a:lnTo>
                <a:lnTo>
                  <a:pt x="408098" y="702879"/>
                </a:lnTo>
                <a:lnTo>
                  <a:pt x="369171" y="719574"/>
                </a:lnTo>
                <a:lnTo>
                  <a:pt x="323623" y="725297"/>
                </a:lnTo>
                <a:lnTo>
                  <a:pt x="270242" y="719354"/>
                </a:lnTo>
                <a:lnTo>
                  <a:pt x="224181" y="701528"/>
                </a:lnTo>
                <a:lnTo>
                  <a:pt x="185974" y="671820"/>
                </a:lnTo>
                <a:lnTo>
                  <a:pt x="156152" y="630232"/>
                </a:lnTo>
                <a:lnTo>
                  <a:pt x="0" y="723025"/>
                </a:lnTo>
                <a:lnTo>
                  <a:pt x="25729" y="764900"/>
                </a:lnTo>
                <a:lnTo>
                  <a:pt x="56059" y="800675"/>
                </a:lnTo>
                <a:lnTo>
                  <a:pt x="90713" y="830509"/>
                </a:lnTo>
                <a:lnTo>
                  <a:pt x="129410" y="854561"/>
                </a:lnTo>
                <a:lnTo>
                  <a:pt x="171874" y="872991"/>
                </a:lnTo>
                <a:lnTo>
                  <a:pt x="217826" y="885958"/>
                </a:lnTo>
                <a:lnTo>
                  <a:pt x="266987" y="893621"/>
                </a:lnTo>
                <a:lnTo>
                  <a:pt x="319079" y="896140"/>
                </a:lnTo>
                <a:lnTo>
                  <a:pt x="368602" y="893308"/>
                </a:lnTo>
                <a:lnTo>
                  <a:pt x="415635" y="884933"/>
                </a:lnTo>
                <a:lnTo>
                  <a:pt x="459709" y="871192"/>
                </a:lnTo>
                <a:lnTo>
                  <a:pt x="500354" y="852264"/>
                </a:lnTo>
                <a:lnTo>
                  <a:pt x="537103" y="828327"/>
                </a:lnTo>
                <a:lnTo>
                  <a:pt x="569485" y="799560"/>
                </a:lnTo>
                <a:lnTo>
                  <a:pt x="597031" y="766141"/>
                </a:lnTo>
                <a:lnTo>
                  <a:pt x="619272" y="728248"/>
                </a:lnTo>
                <a:lnTo>
                  <a:pt x="635740" y="686059"/>
                </a:lnTo>
                <a:lnTo>
                  <a:pt x="645965" y="639754"/>
                </a:lnTo>
                <a:lnTo>
                  <a:pt x="649477" y="589510"/>
                </a:lnTo>
                <a:lnTo>
                  <a:pt x="645710" y="536218"/>
                </a:lnTo>
                <a:lnTo>
                  <a:pt x="634822" y="488393"/>
                </a:lnTo>
                <a:lnTo>
                  <a:pt x="617430" y="446068"/>
                </a:lnTo>
                <a:lnTo>
                  <a:pt x="594152" y="409278"/>
                </a:lnTo>
                <a:lnTo>
                  <a:pt x="565605" y="378056"/>
                </a:lnTo>
                <a:lnTo>
                  <a:pt x="532409" y="352436"/>
                </a:lnTo>
                <a:lnTo>
                  <a:pt x="495180" y="332450"/>
                </a:lnTo>
                <a:lnTo>
                  <a:pt x="454536" y="318133"/>
                </a:lnTo>
                <a:lnTo>
                  <a:pt x="411095" y="309518"/>
                </a:lnTo>
                <a:lnTo>
                  <a:pt x="365475" y="306639"/>
                </a:lnTo>
                <a:lnTo>
                  <a:pt x="321444" y="310421"/>
                </a:lnTo>
                <a:lnTo>
                  <a:pt x="280602" y="321626"/>
                </a:lnTo>
                <a:lnTo>
                  <a:pt x="242311" y="340044"/>
                </a:lnTo>
                <a:lnTo>
                  <a:pt x="205930" y="365465"/>
                </a:lnTo>
                <a:lnTo>
                  <a:pt x="234223" y="166319"/>
                </a:lnTo>
                <a:lnTo>
                  <a:pt x="609866" y="166319"/>
                </a:lnTo>
                <a:lnTo>
                  <a:pt x="609866" y="0"/>
                </a:lnTo>
                <a:close/>
              </a:path>
            </a:pathLst>
          </a:custGeom>
          <a:solidFill>
            <a:srgbClr val="EC66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7004717" y="6976226"/>
            <a:ext cx="927100" cy="901065"/>
          </a:xfrm>
          <a:custGeom>
            <a:avLst/>
            <a:gdLst/>
            <a:ahLst/>
            <a:cxnLst/>
            <a:rect l="l" t="t" r="r" b="b"/>
            <a:pathLst>
              <a:path w="927100" h="901065">
                <a:moveTo>
                  <a:pt x="726428" y="500120"/>
                </a:moveTo>
                <a:lnTo>
                  <a:pt x="680413" y="505458"/>
                </a:lnTo>
                <a:lnTo>
                  <a:pt x="638223" y="520652"/>
                </a:lnTo>
                <a:lnTo>
                  <a:pt x="601044" y="544475"/>
                </a:lnTo>
                <a:lnTo>
                  <a:pt x="570062" y="575700"/>
                </a:lnTo>
                <a:lnTo>
                  <a:pt x="546464" y="613098"/>
                </a:lnTo>
                <a:lnTo>
                  <a:pt x="531435" y="655443"/>
                </a:lnTo>
                <a:lnTo>
                  <a:pt x="526161" y="701507"/>
                </a:lnTo>
                <a:lnTo>
                  <a:pt x="531435" y="747096"/>
                </a:lnTo>
                <a:lnTo>
                  <a:pt x="546464" y="788984"/>
                </a:lnTo>
                <a:lnTo>
                  <a:pt x="570062" y="825962"/>
                </a:lnTo>
                <a:lnTo>
                  <a:pt x="601044" y="856824"/>
                </a:lnTo>
                <a:lnTo>
                  <a:pt x="638223" y="880363"/>
                </a:lnTo>
                <a:lnTo>
                  <a:pt x="680413" y="895371"/>
                </a:lnTo>
                <a:lnTo>
                  <a:pt x="726428" y="900642"/>
                </a:lnTo>
                <a:lnTo>
                  <a:pt x="772432" y="895371"/>
                </a:lnTo>
                <a:lnTo>
                  <a:pt x="814617" y="880363"/>
                </a:lnTo>
                <a:lnTo>
                  <a:pt x="851794" y="856824"/>
                </a:lnTo>
                <a:lnTo>
                  <a:pt x="882777" y="825962"/>
                </a:lnTo>
                <a:lnTo>
                  <a:pt x="906378" y="788984"/>
                </a:lnTo>
                <a:lnTo>
                  <a:pt x="913000" y="770531"/>
                </a:lnTo>
                <a:lnTo>
                  <a:pt x="726428" y="770531"/>
                </a:lnTo>
                <a:lnTo>
                  <a:pt x="699232" y="764997"/>
                </a:lnTo>
                <a:lnTo>
                  <a:pt x="676920" y="750021"/>
                </a:lnTo>
                <a:lnTo>
                  <a:pt x="661823" y="728044"/>
                </a:lnTo>
                <a:lnTo>
                  <a:pt x="656273" y="701507"/>
                </a:lnTo>
                <a:lnTo>
                  <a:pt x="661823" y="673843"/>
                </a:lnTo>
                <a:lnTo>
                  <a:pt x="676920" y="651583"/>
                </a:lnTo>
                <a:lnTo>
                  <a:pt x="699232" y="636746"/>
                </a:lnTo>
                <a:lnTo>
                  <a:pt x="726428" y="631352"/>
                </a:lnTo>
                <a:lnTo>
                  <a:pt x="912857" y="631352"/>
                </a:lnTo>
                <a:lnTo>
                  <a:pt x="906378" y="613098"/>
                </a:lnTo>
                <a:lnTo>
                  <a:pt x="882777" y="575700"/>
                </a:lnTo>
                <a:lnTo>
                  <a:pt x="851794" y="544475"/>
                </a:lnTo>
                <a:lnTo>
                  <a:pt x="814617" y="520652"/>
                </a:lnTo>
                <a:lnTo>
                  <a:pt x="772432" y="505458"/>
                </a:lnTo>
                <a:lnTo>
                  <a:pt x="726428" y="500120"/>
                </a:lnTo>
                <a:close/>
              </a:path>
              <a:path w="927100" h="901065">
                <a:moveTo>
                  <a:pt x="827116" y="10188"/>
                </a:moveTo>
                <a:lnTo>
                  <a:pt x="674377" y="10188"/>
                </a:lnTo>
                <a:lnTo>
                  <a:pt x="97316" y="896119"/>
                </a:lnTo>
                <a:lnTo>
                  <a:pt x="251207" y="896119"/>
                </a:lnTo>
                <a:lnTo>
                  <a:pt x="827116" y="10188"/>
                </a:lnTo>
                <a:close/>
              </a:path>
              <a:path w="927100" h="901065">
                <a:moveTo>
                  <a:pt x="912857" y="631352"/>
                </a:moveTo>
                <a:lnTo>
                  <a:pt x="726428" y="631352"/>
                </a:lnTo>
                <a:lnTo>
                  <a:pt x="753622" y="636746"/>
                </a:lnTo>
                <a:lnTo>
                  <a:pt x="775930" y="651583"/>
                </a:lnTo>
                <a:lnTo>
                  <a:pt x="791023" y="673843"/>
                </a:lnTo>
                <a:lnTo>
                  <a:pt x="796572" y="701507"/>
                </a:lnTo>
                <a:lnTo>
                  <a:pt x="791023" y="728044"/>
                </a:lnTo>
                <a:lnTo>
                  <a:pt x="775930" y="750021"/>
                </a:lnTo>
                <a:lnTo>
                  <a:pt x="753622" y="764997"/>
                </a:lnTo>
                <a:lnTo>
                  <a:pt x="726428" y="770531"/>
                </a:lnTo>
                <a:lnTo>
                  <a:pt x="913000" y="770531"/>
                </a:lnTo>
                <a:lnTo>
                  <a:pt x="921409" y="747096"/>
                </a:lnTo>
                <a:lnTo>
                  <a:pt x="926683" y="701507"/>
                </a:lnTo>
                <a:lnTo>
                  <a:pt x="921409" y="655443"/>
                </a:lnTo>
                <a:lnTo>
                  <a:pt x="912857" y="631352"/>
                </a:lnTo>
                <a:close/>
              </a:path>
              <a:path w="927100" h="901065">
                <a:moveTo>
                  <a:pt x="200297" y="0"/>
                </a:moveTo>
                <a:lnTo>
                  <a:pt x="154284" y="5337"/>
                </a:lnTo>
                <a:lnTo>
                  <a:pt x="112091" y="20530"/>
                </a:lnTo>
                <a:lnTo>
                  <a:pt x="74905" y="44353"/>
                </a:lnTo>
                <a:lnTo>
                  <a:pt x="43916" y="75578"/>
                </a:lnTo>
                <a:lnTo>
                  <a:pt x="20310" y="112981"/>
                </a:lnTo>
                <a:lnTo>
                  <a:pt x="5275" y="155332"/>
                </a:lnTo>
                <a:lnTo>
                  <a:pt x="0" y="201407"/>
                </a:lnTo>
                <a:lnTo>
                  <a:pt x="5275" y="247059"/>
                </a:lnTo>
                <a:lnTo>
                  <a:pt x="20310" y="289108"/>
                </a:lnTo>
                <a:lnTo>
                  <a:pt x="43916" y="326307"/>
                </a:lnTo>
                <a:lnTo>
                  <a:pt x="74905" y="357410"/>
                </a:lnTo>
                <a:lnTo>
                  <a:pt x="112091" y="381169"/>
                </a:lnTo>
                <a:lnTo>
                  <a:pt x="154284" y="396339"/>
                </a:lnTo>
                <a:lnTo>
                  <a:pt x="200297" y="401673"/>
                </a:lnTo>
                <a:lnTo>
                  <a:pt x="246301" y="396339"/>
                </a:lnTo>
                <a:lnTo>
                  <a:pt x="288486" y="381169"/>
                </a:lnTo>
                <a:lnTo>
                  <a:pt x="325664" y="357410"/>
                </a:lnTo>
                <a:lnTo>
                  <a:pt x="356646" y="326307"/>
                </a:lnTo>
                <a:lnTo>
                  <a:pt x="380247" y="289108"/>
                </a:lnTo>
                <a:lnTo>
                  <a:pt x="386931" y="270410"/>
                </a:lnTo>
                <a:lnTo>
                  <a:pt x="200297" y="270410"/>
                </a:lnTo>
                <a:lnTo>
                  <a:pt x="173104" y="264879"/>
                </a:lnTo>
                <a:lnTo>
                  <a:pt x="150788" y="249911"/>
                </a:lnTo>
                <a:lnTo>
                  <a:pt x="135685" y="227941"/>
                </a:lnTo>
                <a:lnTo>
                  <a:pt x="130132" y="201407"/>
                </a:lnTo>
                <a:lnTo>
                  <a:pt x="135685" y="174211"/>
                </a:lnTo>
                <a:lnTo>
                  <a:pt x="150788" y="151899"/>
                </a:lnTo>
                <a:lnTo>
                  <a:pt x="173104" y="136802"/>
                </a:lnTo>
                <a:lnTo>
                  <a:pt x="200297" y="131252"/>
                </a:lnTo>
                <a:lnTo>
                  <a:pt x="386732" y="131252"/>
                </a:lnTo>
                <a:lnTo>
                  <a:pt x="380247" y="112981"/>
                </a:lnTo>
                <a:lnTo>
                  <a:pt x="356646" y="75578"/>
                </a:lnTo>
                <a:lnTo>
                  <a:pt x="325664" y="44353"/>
                </a:lnTo>
                <a:lnTo>
                  <a:pt x="288486" y="20530"/>
                </a:lnTo>
                <a:lnTo>
                  <a:pt x="246301" y="5337"/>
                </a:lnTo>
                <a:lnTo>
                  <a:pt x="200297" y="0"/>
                </a:lnTo>
                <a:close/>
              </a:path>
              <a:path w="927100" h="901065">
                <a:moveTo>
                  <a:pt x="386732" y="131252"/>
                </a:moveTo>
                <a:lnTo>
                  <a:pt x="200297" y="131252"/>
                </a:lnTo>
                <a:lnTo>
                  <a:pt x="227476" y="136802"/>
                </a:lnTo>
                <a:lnTo>
                  <a:pt x="249782" y="151899"/>
                </a:lnTo>
                <a:lnTo>
                  <a:pt x="264880" y="174211"/>
                </a:lnTo>
                <a:lnTo>
                  <a:pt x="270431" y="201407"/>
                </a:lnTo>
                <a:lnTo>
                  <a:pt x="264880" y="227941"/>
                </a:lnTo>
                <a:lnTo>
                  <a:pt x="249782" y="249911"/>
                </a:lnTo>
                <a:lnTo>
                  <a:pt x="227476" y="264879"/>
                </a:lnTo>
                <a:lnTo>
                  <a:pt x="200297" y="270410"/>
                </a:lnTo>
                <a:lnTo>
                  <a:pt x="386931" y="270410"/>
                </a:lnTo>
                <a:lnTo>
                  <a:pt x="395278" y="247059"/>
                </a:lnTo>
                <a:lnTo>
                  <a:pt x="400553" y="201407"/>
                </a:lnTo>
                <a:lnTo>
                  <a:pt x="395278" y="155332"/>
                </a:lnTo>
                <a:lnTo>
                  <a:pt x="386732" y="131252"/>
                </a:lnTo>
                <a:close/>
              </a:path>
            </a:pathLst>
          </a:custGeom>
          <a:solidFill>
            <a:srgbClr val="EC668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5" name="object 65"/>
          <p:cNvGrpSpPr/>
          <p:nvPr/>
        </p:nvGrpSpPr>
        <p:grpSpPr>
          <a:xfrm>
            <a:off x="15490606" y="8105585"/>
            <a:ext cx="241300" cy="245745"/>
            <a:chOff x="15490606" y="8105585"/>
            <a:chExt cx="241300" cy="245745"/>
          </a:xfrm>
        </p:grpSpPr>
        <p:sp>
          <p:nvSpPr>
            <p:cNvPr id="66" name="object 66"/>
            <p:cNvSpPr/>
            <p:nvPr/>
          </p:nvSpPr>
          <p:spPr>
            <a:xfrm>
              <a:off x="15490606" y="8105585"/>
              <a:ext cx="48895" cy="245745"/>
            </a:xfrm>
            <a:custGeom>
              <a:avLst/>
              <a:gdLst/>
              <a:ahLst/>
              <a:cxnLst/>
              <a:rect l="l" t="t" r="r" b="b"/>
              <a:pathLst>
                <a:path w="48894" h="245745">
                  <a:moveTo>
                    <a:pt x="43108" y="78667"/>
                  </a:moveTo>
                  <a:lnTo>
                    <a:pt x="5947" y="78667"/>
                  </a:lnTo>
                  <a:lnTo>
                    <a:pt x="5947" y="245395"/>
                  </a:lnTo>
                  <a:lnTo>
                    <a:pt x="43108" y="245395"/>
                  </a:lnTo>
                  <a:lnTo>
                    <a:pt x="43108" y="78667"/>
                  </a:lnTo>
                  <a:close/>
                </a:path>
                <a:path w="48894" h="245745">
                  <a:moveTo>
                    <a:pt x="24355" y="0"/>
                  </a:moveTo>
                  <a:lnTo>
                    <a:pt x="14886" y="1963"/>
                  </a:lnTo>
                  <a:lnTo>
                    <a:pt x="7143" y="7290"/>
                  </a:lnTo>
                  <a:lnTo>
                    <a:pt x="1917" y="15134"/>
                  </a:lnTo>
                  <a:lnTo>
                    <a:pt x="0" y="24648"/>
                  </a:lnTo>
                  <a:lnTo>
                    <a:pt x="1917" y="34123"/>
                  </a:lnTo>
                  <a:lnTo>
                    <a:pt x="7143" y="41869"/>
                  </a:lnTo>
                  <a:lnTo>
                    <a:pt x="14886" y="47096"/>
                  </a:lnTo>
                  <a:lnTo>
                    <a:pt x="24355" y="49014"/>
                  </a:lnTo>
                  <a:lnTo>
                    <a:pt x="33836" y="47096"/>
                  </a:lnTo>
                  <a:lnTo>
                    <a:pt x="41585" y="41869"/>
                  </a:lnTo>
                  <a:lnTo>
                    <a:pt x="46813" y="34123"/>
                  </a:lnTo>
                  <a:lnTo>
                    <a:pt x="48731" y="24648"/>
                  </a:lnTo>
                  <a:lnTo>
                    <a:pt x="46813" y="15134"/>
                  </a:lnTo>
                  <a:lnTo>
                    <a:pt x="41585" y="7290"/>
                  </a:lnTo>
                  <a:lnTo>
                    <a:pt x="33836" y="1963"/>
                  </a:lnTo>
                  <a:lnTo>
                    <a:pt x="24355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581784" y="8180803"/>
              <a:ext cx="149555" cy="170172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15844051" y="8096826"/>
            <a:ext cx="496570" cy="257810"/>
            <a:chOff x="15844051" y="8096826"/>
            <a:chExt cx="496570" cy="257810"/>
          </a:xfrm>
        </p:grpSpPr>
        <p:pic>
          <p:nvPicPr>
            <p:cNvPr id="69" name="object 6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5844051" y="8132740"/>
              <a:ext cx="108635" cy="220118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5989152" y="8096826"/>
              <a:ext cx="149860" cy="254635"/>
            </a:xfrm>
            <a:custGeom>
              <a:avLst/>
              <a:gdLst/>
              <a:ahLst/>
              <a:cxnLst/>
              <a:rect l="l" t="t" r="r" b="b"/>
              <a:pathLst>
                <a:path w="149859" h="254634">
                  <a:moveTo>
                    <a:pt x="37150" y="0"/>
                  </a:moveTo>
                  <a:lnTo>
                    <a:pt x="0" y="0"/>
                  </a:lnTo>
                  <a:lnTo>
                    <a:pt x="0" y="254149"/>
                  </a:lnTo>
                  <a:lnTo>
                    <a:pt x="37150" y="254149"/>
                  </a:lnTo>
                  <a:lnTo>
                    <a:pt x="37150" y="161408"/>
                  </a:lnTo>
                  <a:lnTo>
                    <a:pt x="39857" y="144161"/>
                  </a:lnTo>
                  <a:lnTo>
                    <a:pt x="47570" y="130862"/>
                  </a:lnTo>
                  <a:lnTo>
                    <a:pt x="59675" y="122302"/>
                  </a:lnTo>
                  <a:lnTo>
                    <a:pt x="75557" y="119273"/>
                  </a:lnTo>
                  <a:lnTo>
                    <a:pt x="92109" y="122424"/>
                  </a:lnTo>
                  <a:lnTo>
                    <a:pt x="103572" y="131136"/>
                  </a:lnTo>
                  <a:lnTo>
                    <a:pt x="110237" y="144298"/>
                  </a:lnTo>
                  <a:lnTo>
                    <a:pt x="112394" y="160801"/>
                  </a:lnTo>
                  <a:lnTo>
                    <a:pt x="112394" y="254149"/>
                  </a:lnTo>
                  <a:lnTo>
                    <a:pt x="149555" y="254149"/>
                  </a:lnTo>
                  <a:lnTo>
                    <a:pt x="149555" y="151429"/>
                  </a:lnTo>
                  <a:lnTo>
                    <a:pt x="145768" y="124947"/>
                  </a:lnTo>
                  <a:lnTo>
                    <a:pt x="134252" y="103532"/>
                  </a:lnTo>
                  <a:lnTo>
                    <a:pt x="114773" y="89201"/>
                  </a:lnTo>
                  <a:lnTo>
                    <a:pt x="87096" y="83976"/>
                  </a:lnTo>
                  <a:lnTo>
                    <a:pt x="76000" y="84976"/>
                  </a:lnTo>
                  <a:lnTo>
                    <a:pt x="63176" y="88698"/>
                  </a:lnTo>
                  <a:lnTo>
                    <a:pt x="49825" y="96230"/>
                  </a:lnTo>
                  <a:lnTo>
                    <a:pt x="37150" y="108656"/>
                  </a:lnTo>
                  <a:lnTo>
                    <a:pt x="37150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174891" y="8180806"/>
              <a:ext cx="165157" cy="173293"/>
            </a:xfrm>
            <a:prstGeom prst="rect">
              <a:avLst/>
            </a:prstGeom>
          </p:spPr>
        </p:pic>
      </p:grpSp>
      <p:grpSp>
        <p:nvGrpSpPr>
          <p:cNvPr id="72" name="object 72"/>
          <p:cNvGrpSpPr/>
          <p:nvPr/>
        </p:nvGrpSpPr>
        <p:grpSpPr>
          <a:xfrm>
            <a:off x="16458054" y="8096518"/>
            <a:ext cx="738505" cy="258445"/>
            <a:chOff x="16458054" y="8096518"/>
            <a:chExt cx="738505" cy="258445"/>
          </a:xfrm>
        </p:grpSpPr>
        <p:sp>
          <p:nvSpPr>
            <p:cNvPr id="73" name="object 73"/>
            <p:cNvSpPr/>
            <p:nvPr/>
          </p:nvSpPr>
          <p:spPr>
            <a:xfrm>
              <a:off x="16458054" y="8096518"/>
              <a:ext cx="49530" cy="254635"/>
            </a:xfrm>
            <a:custGeom>
              <a:avLst/>
              <a:gdLst/>
              <a:ahLst/>
              <a:cxnLst/>
              <a:rect l="l" t="t" r="r" b="b"/>
              <a:pathLst>
                <a:path w="49530" h="254634">
                  <a:moveTo>
                    <a:pt x="49035" y="0"/>
                  </a:moveTo>
                  <a:lnTo>
                    <a:pt x="0" y="0"/>
                  </a:lnTo>
                  <a:lnTo>
                    <a:pt x="0" y="254463"/>
                  </a:lnTo>
                  <a:lnTo>
                    <a:pt x="49035" y="254463"/>
                  </a:lnTo>
                  <a:lnTo>
                    <a:pt x="49035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541386" y="8180182"/>
              <a:ext cx="171418" cy="17452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6737031" y="8180513"/>
              <a:ext cx="151723" cy="17358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6917996" y="8180195"/>
              <a:ext cx="139262" cy="17451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7076324" y="8132101"/>
              <a:ext cx="119891" cy="221061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15484054" y="8470538"/>
            <a:ext cx="1405890" cy="337820"/>
            <a:chOff x="15484054" y="8470538"/>
            <a:chExt cx="1405890" cy="337820"/>
          </a:xfrm>
        </p:grpSpPr>
        <p:sp>
          <p:nvSpPr>
            <p:cNvPr id="79" name="object 79"/>
            <p:cNvSpPr/>
            <p:nvPr/>
          </p:nvSpPr>
          <p:spPr>
            <a:xfrm>
              <a:off x="15484054" y="8471480"/>
              <a:ext cx="179070" cy="257810"/>
            </a:xfrm>
            <a:custGeom>
              <a:avLst/>
              <a:gdLst/>
              <a:ahLst/>
              <a:cxnLst/>
              <a:rect l="l" t="t" r="r" b="b"/>
              <a:pathLst>
                <a:path w="179069" h="257809">
                  <a:moveTo>
                    <a:pt x="79934" y="84301"/>
                  </a:moveTo>
                  <a:lnTo>
                    <a:pt x="47292" y="91836"/>
                  </a:lnTo>
                  <a:lnTo>
                    <a:pt x="22054" y="111576"/>
                  </a:lnTo>
                  <a:lnTo>
                    <a:pt x="5772" y="139222"/>
                  </a:lnTo>
                  <a:lnTo>
                    <a:pt x="0" y="170476"/>
                  </a:lnTo>
                  <a:lnTo>
                    <a:pt x="5587" y="202995"/>
                  </a:lnTo>
                  <a:lnTo>
                    <a:pt x="21509" y="230720"/>
                  </a:lnTo>
                  <a:lnTo>
                    <a:pt x="46506" y="250019"/>
                  </a:lnTo>
                  <a:lnTo>
                    <a:pt x="79316" y="257259"/>
                  </a:lnTo>
                  <a:lnTo>
                    <a:pt x="89954" y="256659"/>
                  </a:lnTo>
                  <a:lnTo>
                    <a:pt x="103583" y="253629"/>
                  </a:lnTo>
                  <a:lnTo>
                    <a:pt x="118036" y="246326"/>
                  </a:lnTo>
                  <a:lnTo>
                    <a:pt x="131147" y="232903"/>
                  </a:lnTo>
                  <a:lnTo>
                    <a:pt x="178916" y="232903"/>
                  </a:lnTo>
                  <a:lnTo>
                    <a:pt x="178916" y="213239"/>
                  </a:lnTo>
                  <a:lnTo>
                    <a:pt x="90541" y="213239"/>
                  </a:lnTo>
                  <a:lnTo>
                    <a:pt x="74497" y="210112"/>
                  </a:lnTo>
                  <a:lnTo>
                    <a:pt x="61393" y="201336"/>
                  </a:lnTo>
                  <a:lnTo>
                    <a:pt x="52557" y="187821"/>
                  </a:lnTo>
                  <a:lnTo>
                    <a:pt x="49317" y="170476"/>
                  </a:lnTo>
                  <a:lnTo>
                    <a:pt x="52557" y="153343"/>
                  </a:lnTo>
                  <a:lnTo>
                    <a:pt x="61393" y="140020"/>
                  </a:lnTo>
                  <a:lnTo>
                    <a:pt x="74497" y="131383"/>
                  </a:lnTo>
                  <a:lnTo>
                    <a:pt x="90541" y="128310"/>
                  </a:lnTo>
                  <a:lnTo>
                    <a:pt x="178916" y="128310"/>
                  </a:lnTo>
                  <a:lnTo>
                    <a:pt x="178916" y="106467"/>
                  </a:lnTo>
                  <a:lnTo>
                    <a:pt x="129891" y="106467"/>
                  </a:lnTo>
                  <a:lnTo>
                    <a:pt x="116192" y="94434"/>
                  </a:lnTo>
                  <a:lnTo>
                    <a:pt x="102093" y="87766"/>
                  </a:lnTo>
                  <a:lnTo>
                    <a:pt x="89404" y="84908"/>
                  </a:lnTo>
                  <a:lnTo>
                    <a:pt x="79934" y="84301"/>
                  </a:lnTo>
                  <a:close/>
                </a:path>
                <a:path w="179069" h="257809">
                  <a:moveTo>
                    <a:pt x="178916" y="232903"/>
                  </a:moveTo>
                  <a:lnTo>
                    <a:pt x="131755" y="232903"/>
                  </a:lnTo>
                  <a:lnTo>
                    <a:pt x="131755" y="254149"/>
                  </a:lnTo>
                  <a:lnTo>
                    <a:pt x="178916" y="254149"/>
                  </a:lnTo>
                  <a:lnTo>
                    <a:pt x="178916" y="232903"/>
                  </a:lnTo>
                  <a:close/>
                </a:path>
                <a:path w="179069" h="257809">
                  <a:moveTo>
                    <a:pt x="178916" y="128310"/>
                  </a:moveTo>
                  <a:lnTo>
                    <a:pt x="90541" y="128310"/>
                  </a:lnTo>
                  <a:lnTo>
                    <a:pt x="106598" y="131383"/>
                  </a:lnTo>
                  <a:lnTo>
                    <a:pt x="119696" y="140020"/>
                  </a:lnTo>
                  <a:lnTo>
                    <a:pt x="128521" y="153343"/>
                  </a:lnTo>
                  <a:lnTo>
                    <a:pt x="131755" y="170476"/>
                  </a:lnTo>
                  <a:lnTo>
                    <a:pt x="128521" y="187821"/>
                  </a:lnTo>
                  <a:lnTo>
                    <a:pt x="119696" y="201336"/>
                  </a:lnTo>
                  <a:lnTo>
                    <a:pt x="106598" y="210112"/>
                  </a:lnTo>
                  <a:lnTo>
                    <a:pt x="90541" y="213239"/>
                  </a:lnTo>
                  <a:lnTo>
                    <a:pt x="178916" y="213239"/>
                  </a:lnTo>
                  <a:lnTo>
                    <a:pt x="178916" y="128310"/>
                  </a:lnTo>
                  <a:close/>
                </a:path>
                <a:path w="179069" h="257809">
                  <a:moveTo>
                    <a:pt x="178916" y="0"/>
                  </a:moveTo>
                  <a:lnTo>
                    <a:pt x="130509" y="0"/>
                  </a:lnTo>
                  <a:lnTo>
                    <a:pt x="130509" y="106467"/>
                  </a:lnTo>
                  <a:lnTo>
                    <a:pt x="178916" y="106467"/>
                  </a:lnTo>
                  <a:lnTo>
                    <a:pt x="178916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5697517" y="8554828"/>
              <a:ext cx="171418" cy="174518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5903869" y="8555786"/>
              <a:ext cx="179209" cy="25226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6117641" y="8557015"/>
              <a:ext cx="105525" cy="168602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6242050" y="8470538"/>
              <a:ext cx="60960" cy="255270"/>
            </a:xfrm>
            <a:custGeom>
              <a:avLst/>
              <a:gdLst/>
              <a:ahLst/>
              <a:cxnLst/>
              <a:rect l="l" t="t" r="r" b="b"/>
              <a:pathLst>
                <a:path w="60959" h="255270">
                  <a:moveTo>
                    <a:pt x="54951" y="88363"/>
                  </a:moveTo>
                  <a:lnTo>
                    <a:pt x="5936" y="88363"/>
                  </a:lnTo>
                  <a:lnTo>
                    <a:pt x="5936" y="255091"/>
                  </a:lnTo>
                  <a:lnTo>
                    <a:pt x="54951" y="255091"/>
                  </a:lnTo>
                  <a:lnTo>
                    <a:pt x="54951" y="88363"/>
                  </a:lnTo>
                  <a:close/>
                </a:path>
                <a:path w="60959" h="255270">
                  <a:moveTo>
                    <a:pt x="29967" y="0"/>
                  </a:moveTo>
                  <a:lnTo>
                    <a:pt x="18438" y="2359"/>
                  </a:lnTo>
                  <a:lnTo>
                    <a:pt x="8897" y="8816"/>
                  </a:lnTo>
                  <a:lnTo>
                    <a:pt x="2400" y="18438"/>
                  </a:lnTo>
                  <a:lnTo>
                    <a:pt x="0" y="30292"/>
                  </a:lnTo>
                  <a:lnTo>
                    <a:pt x="2400" y="41954"/>
                  </a:lnTo>
                  <a:lnTo>
                    <a:pt x="8897" y="51480"/>
                  </a:lnTo>
                  <a:lnTo>
                    <a:pt x="18438" y="57903"/>
                  </a:lnTo>
                  <a:lnTo>
                    <a:pt x="29967" y="60259"/>
                  </a:lnTo>
                  <a:lnTo>
                    <a:pt x="42001" y="57903"/>
                  </a:lnTo>
                  <a:lnTo>
                    <a:pt x="51713" y="51480"/>
                  </a:lnTo>
                  <a:lnTo>
                    <a:pt x="58200" y="41954"/>
                  </a:lnTo>
                  <a:lnTo>
                    <a:pt x="60563" y="30292"/>
                  </a:lnTo>
                  <a:lnTo>
                    <a:pt x="58200" y="18438"/>
                  </a:lnTo>
                  <a:lnTo>
                    <a:pt x="51713" y="8816"/>
                  </a:lnTo>
                  <a:lnTo>
                    <a:pt x="42001" y="2359"/>
                  </a:lnTo>
                  <a:lnTo>
                    <a:pt x="29967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6321495" y="8554828"/>
              <a:ext cx="364491" cy="174518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16710620" y="8471480"/>
              <a:ext cx="179070" cy="257810"/>
            </a:xfrm>
            <a:custGeom>
              <a:avLst/>
              <a:gdLst/>
              <a:ahLst/>
              <a:cxnLst/>
              <a:rect l="l" t="t" r="r" b="b"/>
              <a:pathLst>
                <a:path w="179069" h="257809">
                  <a:moveTo>
                    <a:pt x="79945" y="84301"/>
                  </a:moveTo>
                  <a:lnTo>
                    <a:pt x="47310" y="91836"/>
                  </a:lnTo>
                  <a:lnTo>
                    <a:pt x="22067" y="111576"/>
                  </a:lnTo>
                  <a:lnTo>
                    <a:pt x="5776" y="139222"/>
                  </a:lnTo>
                  <a:lnTo>
                    <a:pt x="0" y="170476"/>
                  </a:lnTo>
                  <a:lnTo>
                    <a:pt x="5590" y="202995"/>
                  </a:lnTo>
                  <a:lnTo>
                    <a:pt x="21520" y="230720"/>
                  </a:lnTo>
                  <a:lnTo>
                    <a:pt x="46524" y="250019"/>
                  </a:lnTo>
                  <a:lnTo>
                    <a:pt x="79337" y="257259"/>
                  </a:lnTo>
                  <a:lnTo>
                    <a:pt x="89971" y="256659"/>
                  </a:lnTo>
                  <a:lnTo>
                    <a:pt x="103595" y="253629"/>
                  </a:lnTo>
                  <a:lnTo>
                    <a:pt x="118044" y="246326"/>
                  </a:lnTo>
                  <a:lnTo>
                    <a:pt x="131158" y="232903"/>
                  </a:lnTo>
                  <a:lnTo>
                    <a:pt x="178916" y="232903"/>
                  </a:lnTo>
                  <a:lnTo>
                    <a:pt x="178916" y="213239"/>
                  </a:lnTo>
                  <a:lnTo>
                    <a:pt x="90562" y="213239"/>
                  </a:lnTo>
                  <a:lnTo>
                    <a:pt x="74509" y="210112"/>
                  </a:lnTo>
                  <a:lnTo>
                    <a:pt x="61406" y="201336"/>
                  </a:lnTo>
                  <a:lnTo>
                    <a:pt x="52575" y="187821"/>
                  </a:lnTo>
                  <a:lnTo>
                    <a:pt x="49338" y="170476"/>
                  </a:lnTo>
                  <a:lnTo>
                    <a:pt x="52575" y="153343"/>
                  </a:lnTo>
                  <a:lnTo>
                    <a:pt x="61406" y="140020"/>
                  </a:lnTo>
                  <a:lnTo>
                    <a:pt x="74509" y="131383"/>
                  </a:lnTo>
                  <a:lnTo>
                    <a:pt x="90562" y="128310"/>
                  </a:lnTo>
                  <a:lnTo>
                    <a:pt x="178916" y="128310"/>
                  </a:lnTo>
                  <a:lnTo>
                    <a:pt x="178916" y="106467"/>
                  </a:lnTo>
                  <a:lnTo>
                    <a:pt x="129912" y="106467"/>
                  </a:lnTo>
                  <a:lnTo>
                    <a:pt x="116210" y="94434"/>
                  </a:lnTo>
                  <a:lnTo>
                    <a:pt x="102105" y="87766"/>
                  </a:lnTo>
                  <a:lnTo>
                    <a:pt x="89412" y="84908"/>
                  </a:lnTo>
                  <a:lnTo>
                    <a:pt x="79945" y="84301"/>
                  </a:lnTo>
                  <a:close/>
                </a:path>
                <a:path w="179069" h="257809">
                  <a:moveTo>
                    <a:pt x="178916" y="232903"/>
                  </a:moveTo>
                  <a:lnTo>
                    <a:pt x="131776" y="232903"/>
                  </a:lnTo>
                  <a:lnTo>
                    <a:pt x="131776" y="254149"/>
                  </a:lnTo>
                  <a:lnTo>
                    <a:pt x="178916" y="254149"/>
                  </a:lnTo>
                  <a:lnTo>
                    <a:pt x="178916" y="232903"/>
                  </a:lnTo>
                  <a:close/>
                </a:path>
                <a:path w="179069" h="257809">
                  <a:moveTo>
                    <a:pt x="178916" y="128310"/>
                  </a:moveTo>
                  <a:lnTo>
                    <a:pt x="90562" y="128310"/>
                  </a:lnTo>
                  <a:lnTo>
                    <a:pt x="106614" y="131383"/>
                  </a:lnTo>
                  <a:lnTo>
                    <a:pt x="119713" y="140020"/>
                  </a:lnTo>
                  <a:lnTo>
                    <a:pt x="128540" y="153343"/>
                  </a:lnTo>
                  <a:lnTo>
                    <a:pt x="131776" y="170476"/>
                  </a:lnTo>
                  <a:lnTo>
                    <a:pt x="128540" y="187821"/>
                  </a:lnTo>
                  <a:lnTo>
                    <a:pt x="119713" y="201336"/>
                  </a:lnTo>
                  <a:lnTo>
                    <a:pt x="106614" y="210112"/>
                  </a:lnTo>
                  <a:lnTo>
                    <a:pt x="90562" y="213239"/>
                  </a:lnTo>
                  <a:lnTo>
                    <a:pt x="178916" y="213239"/>
                  </a:lnTo>
                  <a:lnTo>
                    <a:pt x="178916" y="128310"/>
                  </a:lnTo>
                  <a:close/>
                </a:path>
                <a:path w="179069" h="257809">
                  <a:moveTo>
                    <a:pt x="178916" y="0"/>
                  </a:moveTo>
                  <a:lnTo>
                    <a:pt x="130530" y="0"/>
                  </a:lnTo>
                  <a:lnTo>
                    <a:pt x="130530" y="106467"/>
                  </a:lnTo>
                  <a:lnTo>
                    <a:pt x="178916" y="106467"/>
                  </a:lnTo>
                  <a:lnTo>
                    <a:pt x="178916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6" name="object 86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7009420" y="8555465"/>
            <a:ext cx="141765" cy="172958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17198339" y="8555452"/>
            <a:ext cx="697230" cy="173355"/>
            <a:chOff x="17198339" y="8555452"/>
            <a:chExt cx="697230" cy="173355"/>
          </a:xfrm>
        </p:grpSpPr>
        <p:pic>
          <p:nvPicPr>
            <p:cNvPr id="88" name="object 8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7198339" y="8555452"/>
              <a:ext cx="274448" cy="173293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7499648" y="8555465"/>
              <a:ext cx="141754" cy="17295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7673782" y="8555469"/>
              <a:ext cx="132058" cy="172958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17840685" y="8672543"/>
              <a:ext cx="54610" cy="55244"/>
            </a:xfrm>
            <a:custGeom>
              <a:avLst/>
              <a:gdLst/>
              <a:ahLst/>
              <a:cxnLst/>
              <a:rect l="l" t="t" r="r" b="b"/>
              <a:pathLst>
                <a:path w="54609" h="55245">
                  <a:moveTo>
                    <a:pt x="27161" y="0"/>
                  </a:moveTo>
                  <a:lnTo>
                    <a:pt x="16596" y="2141"/>
                  </a:lnTo>
                  <a:lnTo>
                    <a:pt x="7961" y="8001"/>
                  </a:lnTo>
                  <a:lnTo>
                    <a:pt x="2136" y="16728"/>
                  </a:lnTo>
                  <a:lnTo>
                    <a:pt x="0" y="27475"/>
                  </a:lnTo>
                  <a:lnTo>
                    <a:pt x="2136" y="37911"/>
                  </a:lnTo>
                  <a:lnTo>
                    <a:pt x="7961" y="46556"/>
                  </a:lnTo>
                  <a:lnTo>
                    <a:pt x="16596" y="52448"/>
                  </a:lnTo>
                  <a:lnTo>
                    <a:pt x="27161" y="54626"/>
                  </a:lnTo>
                  <a:lnTo>
                    <a:pt x="37859" y="52448"/>
                  </a:lnTo>
                  <a:lnTo>
                    <a:pt x="46478" y="46556"/>
                  </a:lnTo>
                  <a:lnTo>
                    <a:pt x="52230" y="37911"/>
                  </a:lnTo>
                  <a:lnTo>
                    <a:pt x="54322" y="27475"/>
                  </a:lnTo>
                  <a:lnTo>
                    <a:pt x="52230" y="16728"/>
                  </a:lnTo>
                  <a:lnTo>
                    <a:pt x="46478" y="8001"/>
                  </a:lnTo>
                  <a:lnTo>
                    <a:pt x="37859" y="2141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2" name="object 92"/>
          <p:cNvSpPr txBox="1"/>
          <p:nvPr/>
        </p:nvSpPr>
        <p:spPr>
          <a:xfrm>
            <a:off x="10144059" y="1679393"/>
            <a:ext cx="8797290" cy="339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105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60">
                <a:solidFill>
                  <a:srgbClr val="412468"/>
                </a:solidFill>
                <a:latin typeface="Arial Black"/>
                <a:cs typeface="Arial Black"/>
              </a:rPr>
              <a:t>people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65">
                <a:solidFill>
                  <a:srgbClr val="412468"/>
                </a:solidFill>
                <a:latin typeface="Arial Black"/>
                <a:cs typeface="Arial Black"/>
              </a:rPr>
              <a:t>aged</a:t>
            </a:r>
            <a:r>
              <a:rPr dirty="0" sz="2050" spc="-1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75">
                <a:solidFill>
                  <a:srgbClr val="412468"/>
                </a:solidFill>
                <a:latin typeface="Arial Black"/>
                <a:cs typeface="Arial Black"/>
              </a:rPr>
              <a:t>50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70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r>
              <a:rPr dirty="0" sz="2050" spc="-1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80">
                <a:solidFill>
                  <a:srgbClr val="412468"/>
                </a:solidFill>
                <a:latin typeface="Arial Black"/>
                <a:cs typeface="Arial Black"/>
              </a:rPr>
              <a:t>over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85">
                <a:solidFill>
                  <a:srgbClr val="412468"/>
                </a:solidFill>
                <a:latin typeface="Arial Black"/>
                <a:cs typeface="Arial Black"/>
              </a:rPr>
              <a:t>who</a:t>
            </a:r>
            <a:r>
              <a:rPr dirty="0" sz="2050" spc="-1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110">
                <a:solidFill>
                  <a:srgbClr val="412468"/>
                </a:solidFill>
                <a:latin typeface="Arial Black"/>
                <a:cs typeface="Arial Black"/>
              </a:rPr>
              <a:t>are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50">
                <a:solidFill>
                  <a:srgbClr val="412468"/>
                </a:solidFill>
                <a:latin typeface="Arial Black"/>
                <a:cs typeface="Arial Black"/>
              </a:rPr>
              <a:t>not</a:t>
            </a:r>
            <a:r>
              <a:rPr dirty="0" sz="2050" spc="-1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35">
                <a:solidFill>
                  <a:srgbClr val="412468"/>
                </a:solidFill>
                <a:latin typeface="Arial Black"/>
                <a:cs typeface="Arial Black"/>
              </a:rPr>
              <a:t>proud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2050" spc="-1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75">
                <a:solidFill>
                  <a:srgbClr val="412468"/>
                </a:solidFill>
                <a:latin typeface="Arial Black"/>
                <a:cs typeface="Arial Black"/>
              </a:rPr>
              <a:t>their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110">
                <a:solidFill>
                  <a:srgbClr val="412468"/>
                </a:solidFill>
                <a:latin typeface="Arial Black"/>
                <a:cs typeface="Arial Black"/>
              </a:rPr>
              <a:t>local</a:t>
            </a:r>
            <a:r>
              <a:rPr dirty="0" sz="2050" spc="-1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35">
                <a:solidFill>
                  <a:srgbClr val="412468"/>
                </a:solidFill>
                <a:latin typeface="Arial Black"/>
                <a:cs typeface="Arial Black"/>
              </a:rPr>
              <a:t>area...</a:t>
            </a:r>
            <a:endParaRPr sz="2050">
              <a:latin typeface="Arial Black"/>
              <a:cs typeface="Arial Black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4" name="object 94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95" name="object 95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FDC4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5"/>
              <a:t>Society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5960745" cy="685292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172085">
              <a:lnSpc>
                <a:spcPts val="5610"/>
              </a:lnSpc>
              <a:spcBef>
                <a:spcPts val="555"/>
              </a:spcBef>
            </a:pPr>
            <a:r>
              <a:rPr dirty="0" sz="4950" spc="-185">
                <a:solidFill>
                  <a:srgbClr val="412468"/>
                </a:solidFill>
                <a:latin typeface="Arial Black"/>
                <a:cs typeface="Arial Black"/>
              </a:rPr>
              <a:t>Although</a:t>
            </a:r>
            <a:r>
              <a:rPr dirty="0" sz="4950" spc="-43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95">
                <a:solidFill>
                  <a:srgbClr val="412468"/>
                </a:solidFill>
                <a:latin typeface="Arial Black"/>
                <a:cs typeface="Arial Black"/>
              </a:rPr>
              <a:t>internet </a:t>
            </a:r>
            <a:r>
              <a:rPr dirty="0" sz="4950" spc="-375">
                <a:solidFill>
                  <a:srgbClr val="412468"/>
                </a:solidFill>
                <a:latin typeface="Arial Black"/>
                <a:cs typeface="Arial Black"/>
              </a:rPr>
              <a:t>use</a:t>
            </a:r>
            <a:r>
              <a:rPr dirty="0" sz="4950" spc="-5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430">
                <a:solidFill>
                  <a:srgbClr val="412468"/>
                </a:solidFill>
                <a:latin typeface="Arial Black"/>
                <a:cs typeface="Arial Black"/>
              </a:rPr>
              <a:t>has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40">
                <a:solidFill>
                  <a:srgbClr val="412468"/>
                </a:solidFill>
                <a:latin typeface="Arial Black"/>
                <a:cs typeface="Arial Black"/>
              </a:rPr>
              <a:t>increased </a:t>
            </a:r>
            <a:r>
              <a:rPr dirty="0" sz="4950" spc="-225">
                <a:solidFill>
                  <a:srgbClr val="412468"/>
                </a:solidFill>
                <a:latin typeface="Arial Black"/>
                <a:cs typeface="Arial Black"/>
              </a:rPr>
              <a:t>among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">
                <a:solidFill>
                  <a:srgbClr val="412468"/>
                </a:solidFill>
                <a:latin typeface="Arial Black"/>
                <a:cs typeface="Arial Black"/>
              </a:rPr>
              <a:t>older </a:t>
            </a:r>
            <a:r>
              <a:rPr dirty="0" sz="4950" spc="-190">
                <a:solidFill>
                  <a:srgbClr val="412468"/>
                </a:solidFill>
                <a:latin typeface="Arial Black"/>
                <a:cs typeface="Arial Black"/>
              </a:rPr>
              <a:t>people,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05">
                <a:solidFill>
                  <a:srgbClr val="412468"/>
                </a:solidFill>
                <a:latin typeface="Arial Black"/>
                <a:cs typeface="Arial Black"/>
              </a:rPr>
              <a:t>many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40">
                <a:solidFill>
                  <a:srgbClr val="412468"/>
                </a:solidFill>
                <a:latin typeface="Arial Black"/>
                <a:cs typeface="Arial Black"/>
              </a:rPr>
              <a:t>are </a:t>
            </a:r>
            <a:r>
              <a:rPr dirty="0" sz="4950" spc="-290">
                <a:solidFill>
                  <a:srgbClr val="412468"/>
                </a:solidFill>
                <a:latin typeface="Arial Black"/>
                <a:cs typeface="Arial Black"/>
              </a:rPr>
              <a:t>still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05">
                <a:solidFill>
                  <a:srgbClr val="412468"/>
                </a:solidFill>
                <a:latin typeface="Arial Black"/>
                <a:cs typeface="Arial Black"/>
              </a:rPr>
              <a:t>excluded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90">
                <a:solidFill>
                  <a:srgbClr val="412468"/>
                </a:solidFill>
                <a:latin typeface="Arial Black"/>
                <a:cs typeface="Arial Black"/>
              </a:rPr>
              <a:t>from </a:t>
            </a:r>
            <a:r>
              <a:rPr dirty="0" sz="4950" spc="-215">
                <a:solidFill>
                  <a:srgbClr val="412468"/>
                </a:solidFill>
                <a:latin typeface="Arial Black"/>
                <a:cs typeface="Arial Black"/>
              </a:rPr>
              <a:t>digital</a:t>
            </a:r>
            <a:r>
              <a:rPr dirty="0" sz="4950" spc="-459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30">
                <a:solidFill>
                  <a:srgbClr val="412468"/>
                </a:solidFill>
                <a:latin typeface="Arial Black"/>
                <a:cs typeface="Arial Black"/>
              </a:rPr>
              <a:t>services.</a:t>
            </a:r>
            <a:endParaRPr sz="4950">
              <a:latin typeface="Arial Black"/>
              <a:cs typeface="Arial Black"/>
            </a:endParaRPr>
          </a:p>
          <a:p>
            <a:pPr marL="12700" marR="290830">
              <a:lnSpc>
                <a:spcPct val="103699"/>
              </a:lnSpc>
              <a:spcBef>
                <a:spcPts val="1905"/>
              </a:spcBef>
            </a:pPr>
            <a:r>
              <a:rPr dirty="0" sz="2850" spc="-140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2850" spc="-24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50">
                <a:solidFill>
                  <a:srgbClr val="412468"/>
                </a:solidFill>
                <a:latin typeface="Arial Black"/>
                <a:cs typeface="Arial Black"/>
              </a:rPr>
              <a:t>proportion</a:t>
            </a:r>
            <a:r>
              <a:rPr dirty="0" sz="2850" spc="-24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2850" spc="-24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70">
                <a:solidFill>
                  <a:srgbClr val="412468"/>
                </a:solidFill>
                <a:latin typeface="Arial Black"/>
                <a:cs typeface="Arial Black"/>
              </a:rPr>
              <a:t>people</a:t>
            </a:r>
            <a:r>
              <a:rPr dirty="0" sz="2850" spc="-24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40">
                <a:solidFill>
                  <a:srgbClr val="412468"/>
                </a:solidFill>
                <a:latin typeface="Arial Black"/>
                <a:cs typeface="Arial Black"/>
              </a:rPr>
              <a:t>aged </a:t>
            </a:r>
            <a:r>
              <a:rPr dirty="0" sz="2850">
                <a:solidFill>
                  <a:srgbClr val="412468"/>
                </a:solidFill>
                <a:latin typeface="Arial Black"/>
                <a:cs typeface="Arial Black"/>
              </a:rPr>
              <a:t>65</a:t>
            </a:r>
            <a:r>
              <a:rPr dirty="0" sz="2850" spc="-2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95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r>
              <a:rPr dirty="0" sz="2850" spc="-2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05">
                <a:solidFill>
                  <a:srgbClr val="412468"/>
                </a:solidFill>
                <a:latin typeface="Arial Black"/>
                <a:cs typeface="Arial Black"/>
              </a:rPr>
              <a:t>over</a:t>
            </a:r>
            <a:r>
              <a:rPr dirty="0" sz="2850" spc="-2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10">
                <a:solidFill>
                  <a:srgbClr val="412468"/>
                </a:solidFill>
                <a:latin typeface="Arial Black"/>
                <a:cs typeface="Arial Black"/>
              </a:rPr>
              <a:t>who</a:t>
            </a:r>
            <a:r>
              <a:rPr dirty="0" sz="2850" spc="-2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30">
                <a:solidFill>
                  <a:srgbClr val="412468"/>
                </a:solidFill>
                <a:latin typeface="Arial Black"/>
                <a:cs typeface="Arial Black"/>
              </a:rPr>
              <a:t>don’t</a:t>
            </a:r>
            <a:r>
              <a:rPr dirty="0" sz="2850" spc="-2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25">
                <a:solidFill>
                  <a:srgbClr val="412468"/>
                </a:solidFill>
                <a:latin typeface="Arial Black"/>
                <a:cs typeface="Arial Black"/>
              </a:rPr>
              <a:t>use</a:t>
            </a:r>
            <a:endParaRPr sz="2850">
              <a:latin typeface="Arial Black"/>
              <a:cs typeface="Arial Black"/>
            </a:endParaRPr>
          </a:p>
          <a:p>
            <a:pPr marL="12700" marR="5080">
              <a:lnSpc>
                <a:spcPts val="3550"/>
              </a:lnSpc>
              <a:spcBef>
                <a:spcPts val="135"/>
              </a:spcBef>
            </a:pPr>
            <a:r>
              <a:rPr dirty="0" sz="2850" spc="-80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2850" spc="-25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05">
                <a:solidFill>
                  <a:srgbClr val="412468"/>
                </a:solidFill>
                <a:latin typeface="Arial Black"/>
                <a:cs typeface="Arial Black"/>
              </a:rPr>
              <a:t>internet</a:t>
            </a:r>
            <a:r>
              <a:rPr dirty="0" sz="2850" spc="-25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25">
                <a:solidFill>
                  <a:srgbClr val="412468"/>
                </a:solidFill>
                <a:latin typeface="Arial Black"/>
                <a:cs typeface="Arial Black"/>
              </a:rPr>
              <a:t>at</a:t>
            </a:r>
            <a:r>
              <a:rPr dirty="0" sz="2850" spc="-25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00">
                <a:solidFill>
                  <a:srgbClr val="412468"/>
                </a:solidFill>
                <a:latin typeface="Arial Black"/>
                <a:cs typeface="Arial Black"/>
              </a:rPr>
              <a:t>home</a:t>
            </a:r>
            <a:r>
              <a:rPr dirty="0" sz="2850" spc="-25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Arial Black"/>
                <a:cs typeface="Arial Black"/>
              </a:rPr>
              <a:t>dropped </a:t>
            </a:r>
            <a:r>
              <a:rPr dirty="0" sz="2850" spc="-40">
                <a:solidFill>
                  <a:srgbClr val="412468"/>
                </a:solidFill>
                <a:latin typeface="Arial Black"/>
                <a:cs typeface="Arial Black"/>
              </a:rPr>
              <a:t>from</a:t>
            </a:r>
            <a:r>
              <a:rPr dirty="0" sz="2850" spc="-2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05">
                <a:solidFill>
                  <a:srgbClr val="412468"/>
                </a:solidFill>
                <a:latin typeface="Arial Black"/>
                <a:cs typeface="Arial Black"/>
              </a:rPr>
              <a:t>29%</a:t>
            </a:r>
            <a:r>
              <a:rPr dirty="0" sz="2850" spc="-25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30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2850" spc="-2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55">
                <a:solidFill>
                  <a:srgbClr val="412468"/>
                </a:solidFill>
                <a:latin typeface="Arial Black"/>
                <a:cs typeface="Arial Black"/>
              </a:rPr>
              <a:t>27%</a:t>
            </a:r>
            <a:r>
              <a:rPr dirty="0" sz="2850" spc="-2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10">
                <a:solidFill>
                  <a:srgbClr val="412468"/>
                </a:solidFill>
                <a:latin typeface="Arial Black"/>
                <a:cs typeface="Arial Black"/>
              </a:rPr>
              <a:t>between</a:t>
            </a:r>
            <a:r>
              <a:rPr dirty="0" sz="2850" spc="-2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20">
                <a:solidFill>
                  <a:srgbClr val="412468"/>
                </a:solidFill>
                <a:latin typeface="Arial Black"/>
                <a:cs typeface="Arial Black"/>
              </a:rPr>
              <a:t>2023</a:t>
            </a:r>
            <a:endParaRPr sz="2850">
              <a:latin typeface="Arial Black"/>
              <a:cs typeface="Arial Black"/>
            </a:endParaRPr>
          </a:p>
          <a:p>
            <a:pPr marL="12700">
              <a:lnSpc>
                <a:spcPts val="3400"/>
              </a:lnSpc>
            </a:pPr>
            <a:r>
              <a:rPr dirty="0" sz="2850" spc="-95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r>
              <a:rPr dirty="0" sz="2850" spc="-2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Arial Black"/>
                <a:cs typeface="Arial Black"/>
              </a:rPr>
              <a:t>2024.</a:t>
            </a:r>
            <a:endParaRPr sz="28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740664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45">
                <a:solidFill>
                  <a:srgbClr val="412468"/>
                </a:solidFill>
                <a:latin typeface="Lucida Sans Unicode"/>
                <a:cs typeface="Lucida Sans Unicode"/>
              </a:rPr>
              <a:t>7.13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1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</a:t>
            </a:r>
            <a:r>
              <a:rPr dirty="0" sz="1300" spc="1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300" spc="-35">
                <a:solidFill>
                  <a:srgbClr val="412468"/>
                </a:solidFill>
                <a:latin typeface="Arial Black"/>
                <a:cs typeface="Arial Black"/>
              </a:rPr>
              <a:t>society-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81979" y="1236896"/>
            <a:ext cx="10579735" cy="8110220"/>
            <a:chOff x="8581979" y="1236896"/>
            <a:chExt cx="10579735" cy="8110220"/>
          </a:xfrm>
        </p:grpSpPr>
        <p:sp>
          <p:nvSpPr>
            <p:cNvPr id="5" name="object 5"/>
            <p:cNvSpPr/>
            <p:nvPr/>
          </p:nvSpPr>
          <p:spPr>
            <a:xfrm>
              <a:off x="9234645" y="7858885"/>
              <a:ext cx="1003935" cy="915669"/>
            </a:xfrm>
            <a:custGeom>
              <a:avLst/>
              <a:gdLst/>
              <a:ahLst/>
              <a:cxnLst/>
              <a:rect l="l" t="t" r="r" b="b"/>
              <a:pathLst>
                <a:path w="1003934" h="915670">
                  <a:moveTo>
                    <a:pt x="1003927" y="0"/>
                  </a:moveTo>
                  <a:lnTo>
                    <a:pt x="0" y="0"/>
                  </a:lnTo>
                  <a:lnTo>
                    <a:pt x="0" y="915155"/>
                  </a:lnTo>
                  <a:lnTo>
                    <a:pt x="489974" y="915155"/>
                  </a:lnTo>
                  <a:lnTo>
                    <a:pt x="1003927" y="0"/>
                  </a:lnTo>
                  <a:close/>
                </a:path>
              </a:pathLst>
            </a:custGeom>
            <a:solidFill>
              <a:srgbClr val="2125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467163" y="3161137"/>
              <a:ext cx="9080500" cy="3427729"/>
            </a:xfrm>
            <a:custGeom>
              <a:avLst/>
              <a:gdLst/>
              <a:ahLst/>
              <a:cxnLst/>
              <a:rect l="l" t="t" r="r" b="b"/>
              <a:pathLst>
                <a:path w="9080500" h="3427729">
                  <a:moveTo>
                    <a:pt x="8076979" y="0"/>
                  </a:moveTo>
                  <a:lnTo>
                    <a:pt x="1070302" y="0"/>
                  </a:lnTo>
                  <a:lnTo>
                    <a:pt x="1022764" y="2073"/>
                  </a:lnTo>
                  <a:lnTo>
                    <a:pt x="976242" y="8190"/>
                  </a:lnTo>
                  <a:lnTo>
                    <a:pt x="930931" y="18190"/>
                  </a:lnTo>
                  <a:lnTo>
                    <a:pt x="887026" y="31917"/>
                  </a:lnTo>
                  <a:lnTo>
                    <a:pt x="844722" y="49210"/>
                  </a:lnTo>
                  <a:lnTo>
                    <a:pt x="804214" y="69913"/>
                  </a:lnTo>
                  <a:lnTo>
                    <a:pt x="765697" y="93867"/>
                  </a:lnTo>
                  <a:lnTo>
                    <a:pt x="729366" y="120913"/>
                  </a:lnTo>
                  <a:lnTo>
                    <a:pt x="695416" y="150894"/>
                  </a:lnTo>
                  <a:lnTo>
                    <a:pt x="664043" y="183651"/>
                  </a:lnTo>
                  <a:lnTo>
                    <a:pt x="635440" y="219025"/>
                  </a:lnTo>
                  <a:lnTo>
                    <a:pt x="609804" y="256858"/>
                  </a:lnTo>
                  <a:lnTo>
                    <a:pt x="587329" y="296993"/>
                  </a:lnTo>
                  <a:lnTo>
                    <a:pt x="568210" y="339270"/>
                  </a:lnTo>
                  <a:lnTo>
                    <a:pt x="552642" y="383532"/>
                  </a:lnTo>
                  <a:lnTo>
                    <a:pt x="540821" y="429620"/>
                  </a:lnTo>
                  <a:lnTo>
                    <a:pt x="0" y="3427665"/>
                  </a:lnTo>
                  <a:lnTo>
                    <a:pt x="9080404" y="3427665"/>
                  </a:lnTo>
                  <a:lnTo>
                    <a:pt x="8611413" y="456698"/>
                  </a:lnTo>
                  <a:lnTo>
                    <a:pt x="8601494" y="408228"/>
                  </a:lnTo>
                  <a:lnTo>
                    <a:pt x="8587449" y="361565"/>
                  </a:lnTo>
                  <a:lnTo>
                    <a:pt x="8569491" y="316890"/>
                  </a:lnTo>
                  <a:lnTo>
                    <a:pt x="8547833" y="274387"/>
                  </a:lnTo>
                  <a:lnTo>
                    <a:pt x="8522688" y="234236"/>
                  </a:lnTo>
                  <a:lnTo>
                    <a:pt x="8494270" y="196621"/>
                  </a:lnTo>
                  <a:lnTo>
                    <a:pt x="8462793" y="161723"/>
                  </a:lnTo>
                  <a:lnTo>
                    <a:pt x="8428468" y="129725"/>
                  </a:lnTo>
                  <a:lnTo>
                    <a:pt x="8391510" y="100809"/>
                  </a:lnTo>
                  <a:lnTo>
                    <a:pt x="8352131" y="75157"/>
                  </a:lnTo>
                  <a:lnTo>
                    <a:pt x="8310546" y="52951"/>
                  </a:lnTo>
                  <a:lnTo>
                    <a:pt x="8266967" y="34375"/>
                  </a:lnTo>
                  <a:lnTo>
                    <a:pt x="8221607" y="19609"/>
                  </a:lnTo>
                  <a:lnTo>
                    <a:pt x="8174681" y="8836"/>
                  </a:lnTo>
                  <a:lnTo>
                    <a:pt x="8126400" y="2239"/>
                  </a:lnTo>
                  <a:lnTo>
                    <a:pt x="8076979" y="0"/>
                  </a:lnTo>
                  <a:close/>
                </a:path>
              </a:pathLst>
            </a:custGeom>
            <a:solidFill>
              <a:srgbClr val="FDD0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521383" y="7848325"/>
              <a:ext cx="1003935" cy="915669"/>
            </a:xfrm>
            <a:custGeom>
              <a:avLst/>
              <a:gdLst/>
              <a:ahLst/>
              <a:cxnLst/>
              <a:rect l="l" t="t" r="r" b="b"/>
              <a:pathLst>
                <a:path w="1003934" h="915670">
                  <a:moveTo>
                    <a:pt x="1003938" y="0"/>
                  </a:moveTo>
                  <a:lnTo>
                    <a:pt x="0" y="0"/>
                  </a:lnTo>
                  <a:lnTo>
                    <a:pt x="513952" y="915134"/>
                  </a:lnTo>
                  <a:lnTo>
                    <a:pt x="1003938" y="915134"/>
                  </a:lnTo>
                  <a:lnTo>
                    <a:pt x="1003938" y="0"/>
                  </a:lnTo>
                  <a:close/>
                </a:path>
              </a:pathLst>
            </a:custGeom>
            <a:solidFill>
              <a:srgbClr val="2125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581979" y="6091312"/>
              <a:ext cx="10579735" cy="1777364"/>
            </a:xfrm>
            <a:custGeom>
              <a:avLst/>
              <a:gdLst/>
              <a:ahLst/>
              <a:cxnLst/>
              <a:rect l="l" t="t" r="r" b="b"/>
              <a:pathLst>
                <a:path w="10579735" h="1777365">
                  <a:moveTo>
                    <a:pt x="10579730" y="0"/>
                  </a:moveTo>
                  <a:lnTo>
                    <a:pt x="0" y="0"/>
                  </a:lnTo>
                  <a:lnTo>
                    <a:pt x="0" y="1777307"/>
                  </a:lnTo>
                  <a:lnTo>
                    <a:pt x="10579730" y="1777307"/>
                  </a:lnTo>
                  <a:lnTo>
                    <a:pt x="1057973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581989" y="7868606"/>
              <a:ext cx="10579735" cy="393700"/>
            </a:xfrm>
            <a:custGeom>
              <a:avLst/>
              <a:gdLst/>
              <a:ahLst/>
              <a:cxnLst/>
              <a:rect l="l" t="t" r="r" b="b"/>
              <a:pathLst>
                <a:path w="10579735" h="393700">
                  <a:moveTo>
                    <a:pt x="10579730" y="0"/>
                  </a:moveTo>
                  <a:lnTo>
                    <a:pt x="0" y="0"/>
                  </a:lnTo>
                  <a:lnTo>
                    <a:pt x="0" y="2837"/>
                  </a:lnTo>
                  <a:lnTo>
                    <a:pt x="3044" y="51850"/>
                  </a:lnTo>
                  <a:lnTo>
                    <a:pt x="11934" y="99046"/>
                  </a:lnTo>
                  <a:lnTo>
                    <a:pt x="26302" y="144059"/>
                  </a:lnTo>
                  <a:lnTo>
                    <a:pt x="45782" y="186524"/>
                  </a:lnTo>
                  <a:lnTo>
                    <a:pt x="70009" y="226074"/>
                  </a:lnTo>
                  <a:lnTo>
                    <a:pt x="98616" y="262342"/>
                  </a:lnTo>
                  <a:lnTo>
                    <a:pt x="131237" y="294963"/>
                  </a:lnTo>
                  <a:lnTo>
                    <a:pt x="167505" y="323569"/>
                  </a:lnTo>
                  <a:lnTo>
                    <a:pt x="207055" y="347796"/>
                  </a:lnTo>
                  <a:lnTo>
                    <a:pt x="249519" y="367277"/>
                  </a:lnTo>
                  <a:lnTo>
                    <a:pt x="294533" y="381645"/>
                  </a:lnTo>
                  <a:lnTo>
                    <a:pt x="341729" y="390535"/>
                  </a:lnTo>
                  <a:lnTo>
                    <a:pt x="390742" y="393579"/>
                  </a:lnTo>
                  <a:lnTo>
                    <a:pt x="10188988" y="393579"/>
                  </a:lnTo>
                  <a:lnTo>
                    <a:pt x="10238000" y="390535"/>
                  </a:lnTo>
                  <a:lnTo>
                    <a:pt x="10285196" y="381645"/>
                  </a:lnTo>
                  <a:lnTo>
                    <a:pt x="10330210" y="367277"/>
                  </a:lnTo>
                  <a:lnTo>
                    <a:pt x="10372675" y="347796"/>
                  </a:lnTo>
                  <a:lnTo>
                    <a:pt x="10412224" y="323569"/>
                  </a:lnTo>
                  <a:lnTo>
                    <a:pt x="10448492" y="294963"/>
                  </a:lnTo>
                  <a:lnTo>
                    <a:pt x="10481113" y="262342"/>
                  </a:lnTo>
                  <a:lnTo>
                    <a:pt x="10509720" y="226074"/>
                  </a:lnTo>
                  <a:lnTo>
                    <a:pt x="10533947" y="186524"/>
                  </a:lnTo>
                  <a:lnTo>
                    <a:pt x="10553428" y="144059"/>
                  </a:lnTo>
                  <a:lnTo>
                    <a:pt x="10567796" y="99046"/>
                  </a:lnTo>
                  <a:lnTo>
                    <a:pt x="10576685" y="51850"/>
                  </a:lnTo>
                  <a:lnTo>
                    <a:pt x="10579730" y="2837"/>
                  </a:lnTo>
                  <a:lnTo>
                    <a:pt x="10579730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581987" y="4927580"/>
              <a:ext cx="10579735" cy="2941320"/>
            </a:xfrm>
            <a:custGeom>
              <a:avLst/>
              <a:gdLst/>
              <a:ahLst/>
              <a:cxnLst/>
              <a:rect l="l" t="t" r="r" b="b"/>
              <a:pathLst>
                <a:path w="10579735" h="2941320">
                  <a:moveTo>
                    <a:pt x="1640319" y="1154747"/>
                  </a:moveTo>
                  <a:lnTo>
                    <a:pt x="1639354" y="1107147"/>
                  </a:lnTo>
                  <a:lnTo>
                    <a:pt x="1636483" y="1060043"/>
                  </a:lnTo>
                  <a:lnTo>
                    <a:pt x="1631759" y="1013460"/>
                  </a:lnTo>
                  <a:lnTo>
                    <a:pt x="1625206" y="967435"/>
                  </a:lnTo>
                  <a:lnTo>
                    <a:pt x="1616849" y="922020"/>
                  </a:lnTo>
                  <a:lnTo>
                    <a:pt x="1606753" y="877252"/>
                  </a:lnTo>
                  <a:lnTo>
                    <a:pt x="1594942" y="833145"/>
                  </a:lnTo>
                  <a:lnTo>
                    <a:pt x="1581442" y="789762"/>
                  </a:lnTo>
                  <a:lnTo>
                    <a:pt x="1566316" y="747115"/>
                  </a:lnTo>
                  <a:lnTo>
                    <a:pt x="1549565" y="705269"/>
                  </a:lnTo>
                  <a:lnTo>
                    <a:pt x="1531264" y="664235"/>
                  </a:lnTo>
                  <a:lnTo>
                    <a:pt x="1511427" y="624078"/>
                  </a:lnTo>
                  <a:lnTo>
                    <a:pt x="1490103" y="584809"/>
                  </a:lnTo>
                  <a:lnTo>
                    <a:pt x="1467307" y="546481"/>
                  </a:lnTo>
                  <a:lnTo>
                    <a:pt x="1443101" y="509117"/>
                  </a:lnTo>
                  <a:lnTo>
                    <a:pt x="1417523" y="472770"/>
                  </a:lnTo>
                  <a:lnTo>
                    <a:pt x="1390586" y="437464"/>
                  </a:lnTo>
                  <a:lnTo>
                    <a:pt x="1362354" y="403250"/>
                  </a:lnTo>
                  <a:lnTo>
                    <a:pt x="1332839" y="370154"/>
                  </a:lnTo>
                  <a:lnTo>
                    <a:pt x="1302105" y="338213"/>
                  </a:lnTo>
                  <a:lnTo>
                    <a:pt x="1270165" y="307479"/>
                  </a:lnTo>
                  <a:lnTo>
                    <a:pt x="1237068" y="277964"/>
                  </a:lnTo>
                  <a:lnTo>
                    <a:pt x="1202855" y="249732"/>
                  </a:lnTo>
                  <a:lnTo>
                    <a:pt x="1167561" y="222808"/>
                  </a:lnTo>
                  <a:lnTo>
                    <a:pt x="1131201" y="197218"/>
                  </a:lnTo>
                  <a:lnTo>
                    <a:pt x="1093851" y="173012"/>
                  </a:lnTo>
                  <a:lnTo>
                    <a:pt x="1055522" y="150228"/>
                  </a:lnTo>
                  <a:lnTo>
                    <a:pt x="1016254" y="128892"/>
                  </a:lnTo>
                  <a:lnTo>
                    <a:pt x="976083" y="109054"/>
                  </a:lnTo>
                  <a:lnTo>
                    <a:pt x="935062" y="90754"/>
                  </a:lnTo>
                  <a:lnTo>
                    <a:pt x="893203" y="74015"/>
                  </a:lnTo>
                  <a:lnTo>
                    <a:pt x="850569" y="58877"/>
                  </a:lnTo>
                  <a:lnTo>
                    <a:pt x="807173" y="45377"/>
                  </a:lnTo>
                  <a:lnTo>
                    <a:pt x="763079" y="33566"/>
                  </a:lnTo>
                  <a:lnTo>
                    <a:pt x="718299" y="23469"/>
                  </a:lnTo>
                  <a:lnTo>
                    <a:pt x="672884" y="15125"/>
                  </a:lnTo>
                  <a:lnTo>
                    <a:pt x="626859" y="8559"/>
                  </a:lnTo>
                  <a:lnTo>
                    <a:pt x="580288" y="3835"/>
                  </a:lnTo>
                  <a:lnTo>
                    <a:pt x="533171" y="965"/>
                  </a:lnTo>
                  <a:lnTo>
                    <a:pt x="485571" y="0"/>
                  </a:lnTo>
                  <a:lnTo>
                    <a:pt x="360730" y="0"/>
                  </a:lnTo>
                  <a:lnTo>
                    <a:pt x="311785" y="3302"/>
                  </a:lnTo>
                  <a:lnTo>
                    <a:pt x="264833" y="12890"/>
                  </a:lnTo>
                  <a:lnTo>
                    <a:pt x="220319" y="28359"/>
                  </a:lnTo>
                  <a:lnTo>
                    <a:pt x="178663" y="49250"/>
                  </a:lnTo>
                  <a:lnTo>
                    <a:pt x="140296" y="75171"/>
                  </a:lnTo>
                  <a:lnTo>
                    <a:pt x="105651" y="105651"/>
                  </a:lnTo>
                  <a:lnTo>
                    <a:pt x="75158" y="140296"/>
                  </a:lnTo>
                  <a:lnTo>
                    <a:pt x="49250" y="178663"/>
                  </a:lnTo>
                  <a:lnTo>
                    <a:pt x="28346" y="220306"/>
                  </a:lnTo>
                  <a:lnTo>
                    <a:pt x="12877" y="264820"/>
                  </a:lnTo>
                  <a:lnTo>
                    <a:pt x="3289" y="311759"/>
                  </a:lnTo>
                  <a:lnTo>
                    <a:pt x="0" y="360705"/>
                  </a:lnTo>
                  <a:lnTo>
                    <a:pt x="0" y="2941028"/>
                  </a:lnTo>
                  <a:lnTo>
                    <a:pt x="1640319" y="2941028"/>
                  </a:lnTo>
                  <a:lnTo>
                    <a:pt x="1640319" y="1154747"/>
                  </a:lnTo>
                  <a:close/>
                </a:path>
                <a:path w="10579735" h="2941320">
                  <a:moveTo>
                    <a:pt x="10579710" y="360705"/>
                  </a:moveTo>
                  <a:lnTo>
                    <a:pt x="10576420" y="311759"/>
                  </a:lnTo>
                  <a:lnTo>
                    <a:pt x="10566832" y="264820"/>
                  </a:lnTo>
                  <a:lnTo>
                    <a:pt x="10551363" y="220306"/>
                  </a:lnTo>
                  <a:lnTo>
                    <a:pt x="10530459" y="178663"/>
                  </a:lnTo>
                  <a:lnTo>
                    <a:pt x="10504551" y="140296"/>
                  </a:lnTo>
                  <a:lnTo>
                    <a:pt x="10474058" y="105651"/>
                  </a:lnTo>
                  <a:lnTo>
                    <a:pt x="10439413" y="75171"/>
                  </a:lnTo>
                  <a:lnTo>
                    <a:pt x="10401046" y="49250"/>
                  </a:lnTo>
                  <a:lnTo>
                    <a:pt x="10359390" y="28359"/>
                  </a:lnTo>
                  <a:lnTo>
                    <a:pt x="10314876" y="12890"/>
                  </a:lnTo>
                  <a:lnTo>
                    <a:pt x="10267925" y="3302"/>
                  </a:lnTo>
                  <a:lnTo>
                    <a:pt x="10218979" y="0"/>
                  </a:lnTo>
                  <a:lnTo>
                    <a:pt x="10094138" y="0"/>
                  </a:lnTo>
                  <a:lnTo>
                    <a:pt x="10046538" y="965"/>
                  </a:lnTo>
                  <a:lnTo>
                    <a:pt x="9999434" y="3835"/>
                  </a:lnTo>
                  <a:lnTo>
                    <a:pt x="9952850" y="8559"/>
                  </a:lnTo>
                  <a:lnTo>
                    <a:pt x="9906825" y="15125"/>
                  </a:lnTo>
                  <a:lnTo>
                    <a:pt x="9861410" y="23469"/>
                  </a:lnTo>
                  <a:lnTo>
                    <a:pt x="9816643" y="33566"/>
                  </a:lnTo>
                  <a:lnTo>
                    <a:pt x="9772536" y="45377"/>
                  </a:lnTo>
                  <a:lnTo>
                    <a:pt x="9729152" y="58877"/>
                  </a:lnTo>
                  <a:lnTo>
                    <a:pt x="9686506" y="74015"/>
                  </a:lnTo>
                  <a:lnTo>
                    <a:pt x="9644659" y="90754"/>
                  </a:lnTo>
                  <a:lnTo>
                    <a:pt x="9603626" y="109054"/>
                  </a:lnTo>
                  <a:lnTo>
                    <a:pt x="9563468" y="128892"/>
                  </a:lnTo>
                  <a:lnTo>
                    <a:pt x="9524200" y="150228"/>
                  </a:lnTo>
                  <a:lnTo>
                    <a:pt x="9485871" y="173012"/>
                  </a:lnTo>
                  <a:lnTo>
                    <a:pt x="9448508" y="197218"/>
                  </a:lnTo>
                  <a:lnTo>
                    <a:pt x="9412160" y="222808"/>
                  </a:lnTo>
                  <a:lnTo>
                    <a:pt x="9376854" y="249732"/>
                  </a:lnTo>
                  <a:lnTo>
                    <a:pt x="9342641" y="277964"/>
                  </a:lnTo>
                  <a:lnTo>
                    <a:pt x="9309544" y="307479"/>
                  </a:lnTo>
                  <a:lnTo>
                    <a:pt x="9277617" y="338213"/>
                  </a:lnTo>
                  <a:lnTo>
                    <a:pt x="9246870" y="370154"/>
                  </a:lnTo>
                  <a:lnTo>
                    <a:pt x="9217368" y="403250"/>
                  </a:lnTo>
                  <a:lnTo>
                    <a:pt x="9189123" y="437464"/>
                  </a:lnTo>
                  <a:lnTo>
                    <a:pt x="9162199" y="472770"/>
                  </a:lnTo>
                  <a:lnTo>
                    <a:pt x="9136609" y="509117"/>
                  </a:lnTo>
                  <a:lnTo>
                    <a:pt x="9112402" y="546481"/>
                  </a:lnTo>
                  <a:lnTo>
                    <a:pt x="9089619" y="584809"/>
                  </a:lnTo>
                  <a:lnTo>
                    <a:pt x="9068283" y="624078"/>
                  </a:lnTo>
                  <a:lnTo>
                    <a:pt x="9048445" y="664235"/>
                  </a:lnTo>
                  <a:lnTo>
                    <a:pt x="9030144" y="705269"/>
                  </a:lnTo>
                  <a:lnTo>
                    <a:pt x="9013406" y="747115"/>
                  </a:lnTo>
                  <a:lnTo>
                    <a:pt x="8998267" y="789762"/>
                  </a:lnTo>
                  <a:lnTo>
                    <a:pt x="8984767" y="833145"/>
                  </a:lnTo>
                  <a:lnTo>
                    <a:pt x="8972956" y="877252"/>
                  </a:lnTo>
                  <a:lnTo>
                    <a:pt x="8962860" y="922020"/>
                  </a:lnTo>
                  <a:lnTo>
                    <a:pt x="8954516" y="967435"/>
                  </a:lnTo>
                  <a:lnTo>
                    <a:pt x="8947950" y="1013460"/>
                  </a:lnTo>
                  <a:lnTo>
                    <a:pt x="8943226" y="1060043"/>
                  </a:lnTo>
                  <a:lnTo>
                    <a:pt x="8940355" y="1107147"/>
                  </a:lnTo>
                  <a:lnTo>
                    <a:pt x="8939403" y="1154747"/>
                  </a:lnTo>
                  <a:lnTo>
                    <a:pt x="8939403" y="2941028"/>
                  </a:lnTo>
                  <a:lnTo>
                    <a:pt x="10579710" y="2941028"/>
                  </a:lnTo>
                  <a:lnTo>
                    <a:pt x="10579710" y="360705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8374673" y="4184655"/>
              <a:ext cx="589280" cy="763270"/>
            </a:xfrm>
            <a:custGeom>
              <a:avLst/>
              <a:gdLst/>
              <a:ahLst/>
              <a:cxnLst/>
              <a:rect l="l" t="t" r="r" b="b"/>
              <a:pathLst>
                <a:path w="589280" h="763270">
                  <a:moveTo>
                    <a:pt x="588725" y="0"/>
                  </a:moveTo>
                  <a:lnTo>
                    <a:pt x="0" y="0"/>
                  </a:lnTo>
                  <a:lnTo>
                    <a:pt x="79128" y="724438"/>
                  </a:lnTo>
                  <a:lnTo>
                    <a:pt x="120658" y="747337"/>
                  </a:lnTo>
                  <a:lnTo>
                    <a:pt x="167251" y="755730"/>
                  </a:lnTo>
                  <a:lnTo>
                    <a:pt x="226333" y="761235"/>
                  </a:lnTo>
                  <a:lnTo>
                    <a:pt x="294357" y="763212"/>
                  </a:lnTo>
                  <a:lnTo>
                    <a:pt x="362394" y="761235"/>
                  </a:lnTo>
                  <a:lnTo>
                    <a:pt x="421480" y="755730"/>
                  </a:lnTo>
                  <a:lnTo>
                    <a:pt x="468072" y="747337"/>
                  </a:lnTo>
                  <a:lnTo>
                    <a:pt x="509597" y="724438"/>
                  </a:lnTo>
                  <a:lnTo>
                    <a:pt x="588725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8752874" y="4184666"/>
              <a:ext cx="210820" cy="724535"/>
            </a:xfrm>
            <a:custGeom>
              <a:avLst/>
              <a:gdLst/>
              <a:ahLst/>
              <a:cxnLst/>
              <a:rect l="l" t="t" r="r" b="b"/>
              <a:pathLst>
                <a:path w="210819" h="724535">
                  <a:moveTo>
                    <a:pt x="210527" y="0"/>
                  </a:moveTo>
                  <a:lnTo>
                    <a:pt x="44061" y="0"/>
                  </a:lnTo>
                  <a:lnTo>
                    <a:pt x="0" y="723831"/>
                  </a:lnTo>
                  <a:lnTo>
                    <a:pt x="131399" y="724438"/>
                  </a:lnTo>
                  <a:lnTo>
                    <a:pt x="210527" y="0"/>
                  </a:lnTo>
                  <a:close/>
                </a:path>
              </a:pathLst>
            </a:custGeom>
            <a:solidFill>
              <a:srgbClr val="F294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8559436" y="3516745"/>
              <a:ext cx="334010" cy="626745"/>
            </a:xfrm>
            <a:custGeom>
              <a:avLst/>
              <a:gdLst/>
              <a:ahLst/>
              <a:cxnLst/>
              <a:rect l="l" t="t" r="r" b="b"/>
              <a:pathLst>
                <a:path w="334009" h="626745">
                  <a:moveTo>
                    <a:pt x="88840" y="0"/>
                  </a:moveTo>
                  <a:lnTo>
                    <a:pt x="133607" y="13780"/>
                  </a:lnTo>
                  <a:lnTo>
                    <a:pt x="161447" y="37221"/>
                  </a:lnTo>
                  <a:lnTo>
                    <a:pt x="174877" y="67771"/>
                  </a:lnTo>
                  <a:lnTo>
                    <a:pt x="176414" y="102880"/>
                  </a:lnTo>
                  <a:lnTo>
                    <a:pt x="168574" y="139997"/>
                  </a:lnTo>
                  <a:lnTo>
                    <a:pt x="153873" y="176571"/>
                  </a:lnTo>
                  <a:lnTo>
                    <a:pt x="134830" y="210051"/>
                  </a:lnTo>
                  <a:lnTo>
                    <a:pt x="113960" y="237888"/>
                  </a:lnTo>
                  <a:lnTo>
                    <a:pt x="84631" y="273237"/>
                  </a:lnTo>
                  <a:lnTo>
                    <a:pt x="58008" y="309238"/>
                  </a:lnTo>
                  <a:lnTo>
                    <a:pt x="35162" y="345673"/>
                  </a:lnTo>
                  <a:lnTo>
                    <a:pt x="17165" y="382326"/>
                  </a:lnTo>
                  <a:lnTo>
                    <a:pt x="5087" y="418978"/>
                  </a:lnTo>
                  <a:lnTo>
                    <a:pt x="0" y="455413"/>
                  </a:lnTo>
                  <a:lnTo>
                    <a:pt x="2975" y="491412"/>
                  </a:lnTo>
                  <a:lnTo>
                    <a:pt x="15083" y="526760"/>
                  </a:lnTo>
                  <a:lnTo>
                    <a:pt x="37397" y="561237"/>
                  </a:lnTo>
                  <a:lnTo>
                    <a:pt x="70986" y="594627"/>
                  </a:lnTo>
                  <a:lnTo>
                    <a:pt x="116923" y="626713"/>
                  </a:lnTo>
                  <a:lnTo>
                    <a:pt x="100702" y="600355"/>
                  </a:lnTo>
                  <a:lnTo>
                    <a:pt x="98233" y="559527"/>
                  </a:lnTo>
                  <a:lnTo>
                    <a:pt x="104834" y="517450"/>
                  </a:lnTo>
                  <a:lnTo>
                    <a:pt x="134741" y="459840"/>
                  </a:lnTo>
                  <a:lnTo>
                    <a:pt x="159671" y="429501"/>
                  </a:lnTo>
                  <a:lnTo>
                    <a:pt x="188599" y="396811"/>
                  </a:lnTo>
                  <a:lnTo>
                    <a:pt x="219509" y="362249"/>
                  </a:lnTo>
                  <a:lnTo>
                    <a:pt x="250384" y="326297"/>
                  </a:lnTo>
                  <a:lnTo>
                    <a:pt x="279209" y="289437"/>
                  </a:lnTo>
                  <a:lnTo>
                    <a:pt x="303967" y="252150"/>
                  </a:lnTo>
                  <a:lnTo>
                    <a:pt x="322642" y="214916"/>
                  </a:lnTo>
                  <a:lnTo>
                    <a:pt x="333219" y="178217"/>
                  </a:lnTo>
                  <a:lnTo>
                    <a:pt x="333681" y="142535"/>
                  </a:lnTo>
                  <a:lnTo>
                    <a:pt x="322012" y="108350"/>
                  </a:lnTo>
                  <a:lnTo>
                    <a:pt x="296195" y="76144"/>
                  </a:lnTo>
                  <a:lnTo>
                    <a:pt x="253003" y="46459"/>
                  </a:lnTo>
                  <a:lnTo>
                    <a:pt x="200889" y="24957"/>
                  </a:lnTo>
                  <a:lnTo>
                    <a:pt x="144590" y="10012"/>
                  </a:lnTo>
                  <a:lnTo>
                    <a:pt x="88840" y="0"/>
                  </a:lnTo>
                  <a:close/>
                </a:path>
              </a:pathLst>
            </a:custGeom>
            <a:solidFill>
              <a:srgbClr val="F7F5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490651" y="1888548"/>
              <a:ext cx="1134745" cy="1134745"/>
            </a:xfrm>
            <a:custGeom>
              <a:avLst/>
              <a:gdLst/>
              <a:ahLst/>
              <a:cxnLst/>
              <a:rect l="l" t="t" r="r" b="b"/>
              <a:pathLst>
                <a:path w="1134744" h="1134745">
                  <a:moveTo>
                    <a:pt x="567364" y="0"/>
                  </a:moveTo>
                  <a:lnTo>
                    <a:pt x="518412" y="2082"/>
                  </a:lnTo>
                  <a:lnTo>
                    <a:pt x="470616" y="8216"/>
                  </a:lnTo>
                  <a:lnTo>
                    <a:pt x="424146" y="18231"/>
                  </a:lnTo>
                  <a:lnTo>
                    <a:pt x="379173" y="31958"/>
                  </a:lnTo>
                  <a:lnTo>
                    <a:pt x="335866" y="49225"/>
                  </a:lnTo>
                  <a:lnTo>
                    <a:pt x="294397" y="69862"/>
                  </a:lnTo>
                  <a:lnTo>
                    <a:pt x="254935" y="93699"/>
                  </a:lnTo>
                  <a:lnTo>
                    <a:pt x="217652" y="120566"/>
                  </a:lnTo>
                  <a:lnTo>
                    <a:pt x="182717" y="150293"/>
                  </a:lnTo>
                  <a:lnTo>
                    <a:pt x="150300" y="182708"/>
                  </a:lnTo>
                  <a:lnTo>
                    <a:pt x="120573" y="217643"/>
                  </a:lnTo>
                  <a:lnTo>
                    <a:pt x="93704" y="254926"/>
                  </a:lnTo>
                  <a:lnTo>
                    <a:pt x="69866" y="294388"/>
                  </a:lnTo>
                  <a:lnTo>
                    <a:pt x="49228" y="335857"/>
                  </a:lnTo>
                  <a:lnTo>
                    <a:pt x="31960" y="379164"/>
                  </a:lnTo>
                  <a:lnTo>
                    <a:pt x="18233" y="424139"/>
                  </a:lnTo>
                  <a:lnTo>
                    <a:pt x="8217" y="470611"/>
                  </a:lnTo>
                  <a:lnTo>
                    <a:pt x="2082" y="518409"/>
                  </a:lnTo>
                  <a:lnTo>
                    <a:pt x="0" y="567364"/>
                  </a:lnTo>
                  <a:lnTo>
                    <a:pt x="2082" y="616320"/>
                  </a:lnTo>
                  <a:lnTo>
                    <a:pt x="8217" y="664118"/>
                  </a:lnTo>
                  <a:lnTo>
                    <a:pt x="18233" y="710590"/>
                  </a:lnTo>
                  <a:lnTo>
                    <a:pt x="31960" y="755564"/>
                  </a:lnTo>
                  <a:lnTo>
                    <a:pt x="49228" y="798872"/>
                  </a:lnTo>
                  <a:lnTo>
                    <a:pt x="69866" y="840341"/>
                  </a:lnTo>
                  <a:lnTo>
                    <a:pt x="93704" y="879803"/>
                  </a:lnTo>
                  <a:lnTo>
                    <a:pt x="120573" y="917086"/>
                  </a:lnTo>
                  <a:lnTo>
                    <a:pt x="150300" y="952020"/>
                  </a:lnTo>
                  <a:lnTo>
                    <a:pt x="182717" y="984436"/>
                  </a:lnTo>
                  <a:lnTo>
                    <a:pt x="217652" y="1014163"/>
                  </a:lnTo>
                  <a:lnTo>
                    <a:pt x="254935" y="1041030"/>
                  </a:lnTo>
                  <a:lnTo>
                    <a:pt x="294397" y="1064867"/>
                  </a:lnTo>
                  <a:lnTo>
                    <a:pt x="335866" y="1085504"/>
                  </a:lnTo>
                  <a:lnTo>
                    <a:pt x="379173" y="1102771"/>
                  </a:lnTo>
                  <a:lnTo>
                    <a:pt x="424146" y="1116497"/>
                  </a:lnTo>
                  <a:lnTo>
                    <a:pt x="470616" y="1126513"/>
                  </a:lnTo>
                  <a:lnTo>
                    <a:pt x="518412" y="1132647"/>
                  </a:lnTo>
                  <a:lnTo>
                    <a:pt x="567364" y="1134729"/>
                  </a:lnTo>
                  <a:lnTo>
                    <a:pt x="616320" y="1132647"/>
                  </a:lnTo>
                  <a:lnTo>
                    <a:pt x="664118" y="1126513"/>
                  </a:lnTo>
                  <a:lnTo>
                    <a:pt x="710590" y="1116497"/>
                  </a:lnTo>
                  <a:lnTo>
                    <a:pt x="755564" y="1102771"/>
                  </a:lnTo>
                  <a:lnTo>
                    <a:pt x="798872" y="1085504"/>
                  </a:lnTo>
                  <a:lnTo>
                    <a:pt x="840341" y="1064867"/>
                  </a:lnTo>
                  <a:lnTo>
                    <a:pt x="879803" y="1041030"/>
                  </a:lnTo>
                  <a:lnTo>
                    <a:pt x="917086" y="1014163"/>
                  </a:lnTo>
                  <a:lnTo>
                    <a:pt x="952020" y="984436"/>
                  </a:lnTo>
                  <a:lnTo>
                    <a:pt x="984436" y="952020"/>
                  </a:lnTo>
                  <a:lnTo>
                    <a:pt x="1014163" y="917086"/>
                  </a:lnTo>
                  <a:lnTo>
                    <a:pt x="1041030" y="879803"/>
                  </a:lnTo>
                  <a:lnTo>
                    <a:pt x="1064867" y="840341"/>
                  </a:lnTo>
                  <a:lnTo>
                    <a:pt x="1085504" y="798872"/>
                  </a:lnTo>
                  <a:lnTo>
                    <a:pt x="1102771" y="755564"/>
                  </a:lnTo>
                  <a:lnTo>
                    <a:pt x="1116497" y="710590"/>
                  </a:lnTo>
                  <a:lnTo>
                    <a:pt x="1126513" y="664118"/>
                  </a:lnTo>
                  <a:lnTo>
                    <a:pt x="1132647" y="616320"/>
                  </a:lnTo>
                  <a:lnTo>
                    <a:pt x="1134729" y="567364"/>
                  </a:lnTo>
                  <a:lnTo>
                    <a:pt x="1132647" y="518409"/>
                  </a:lnTo>
                  <a:lnTo>
                    <a:pt x="1126513" y="470611"/>
                  </a:lnTo>
                  <a:lnTo>
                    <a:pt x="1116497" y="424139"/>
                  </a:lnTo>
                  <a:lnTo>
                    <a:pt x="1102771" y="379164"/>
                  </a:lnTo>
                  <a:lnTo>
                    <a:pt x="1085504" y="335857"/>
                  </a:lnTo>
                  <a:lnTo>
                    <a:pt x="1064867" y="294388"/>
                  </a:lnTo>
                  <a:lnTo>
                    <a:pt x="1041030" y="254926"/>
                  </a:lnTo>
                  <a:lnTo>
                    <a:pt x="1014163" y="217643"/>
                  </a:lnTo>
                  <a:lnTo>
                    <a:pt x="984436" y="182708"/>
                  </a:lnTo>
                  <a:lnTo>
                    <a:pt x="952020" y="150293"/>
                  </a:lnTo>
                  <a:lnTo>
                    <a:pt x="917086" y="120566"/>
                  </a:lnTo>
                  <a:lnTo>
                    <a:pt x="879803" y="93699"/>
                  </a:lnTo>
                  <a:lnTo>
                    <a:pt x="840341" y="69862"/>
                  </a:lnTo>
                  <a:lnTo>
                    <a:pt x="798872" y="49225"/>
                  </a:lnTo>
                  <a:lnTo>
                    <a:pt x="755564" y="31958"/>
                  </a:lnTo>
                  <a:lnTo>
                    <a:pt x="710590" y="18231"/>
                  </a:lnTo>
                  <a:lnTo>
                    <a:pt x="664118" y="8216"/>
                  </a:lnTo>
                  <a:lnTo>
                    <a:pt x="616320" y="2082"/>
                  </a:lnTo>
                  <a:lnTo>
                    <a:pt x="567364" y="0"/>
                  </a:lnTo>
                  <a:close/>
                </a:path>
              </a:pathLst>
            </a:custGeom>
            <a:solidFill>
              <a:srgbClr val="C9CD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8008304" y="4308156"/>
              <a:ext cx="344805" cy="461645"/>
            </a:xfrm>
            <a:custGeom>
              <a:avLst/>
              <a:gdLst/>
              <a:ahLst/>
              <a:cxnLst/>
              <a:rect l="l" t="t" r="r" b="b"/>
              <a:pathLst>
                <a:path w="344805" h="461645">
                  <a:moveTo>
                    <a:pt x="175272" y="0"/>
                  </a:moveTo>
                  <a:lnTo>
                    <a:pt x="127797" y="6637"/>
                  </a:lnTo>
                  <a:lnTo>
                    <a:pt x="83463" y="25894"/>
                  </a:lnTo>
                  <a:lnTo>
                    <a:pt x="45298" y="57288"/>
                  </a:lnTo>
                  <a:lnTo>
                    <a:pt x="17130" y="100290"/>
                  </a:lnTo>
                  <a:lnTo>
                    <a:pt x="3981" y="141777"/>
                  </a:lnTo>
                  <a:lnTo>
                    <a:pt x="0" y="183847"/>
                  </a:lnTo>
                  <a:lnTo>
                    <a:pt x="1845" y="214157"/>
                  </a:lnTo>
                  <a:lnTo>
                    <a:pt x="14704" y="272656"/>
                  </a:lnTo>
                  <a:lnTo>
                    <a:pt x="36173" y="327022"/>
                  </a:lnTo>
                  <a:lnTo>
                    <a:pt x="62557" y="375726"/>
                  </a:lnTo>
                  <a:lnTo>
                    <a:pt x="88591" y="412837"/>
                  </a:lnTo>
                  <a:lnTo>
                    <a:pt x="133639" y="446342"/>
                  </a:lnTo>
                  <a:lnTo>
                    <a:pt x="185640" y="460638"/>
                  </a:lnTo>
                  <a:lnTo>
                    <a:pt x="203470" y="461535"/>
                  </a:lnTo>
                  <a:lnTo>
                    <a:pt x="228574" y="459814"/>
                  </a:lnTo>
                  <a:lnTo>
                    <a:pt x="277267" y="446650"/>
                  </a:lnTo>
                  <a:lnTo>
                    <a:pt x="311127" y="425890"/>
                  </a:lnTo>
                  <a:lnTo>
                    <a:pt x="318405" y="399305"/>
                  </a:lnTo>
                  <a:lnTo>
                    <a:pt x="314753" y="388249"/>
                  </a:lnTo>
                  <a:lnTo>
                    <a:pt x="203470" y="388249"/>
                  </a:lnTo>
                  <a:lnTo>
                    <a:pt x="193049" y="387727"/>
                  </a:lnTo>
                  <a:lnTo>
                    <a:pt x="149741" y="370335"/>
                  </a:lnTo>
                  <a:lnTo>
                    <a:pt x="125044" y="337469"/>
                  </a:lnTo>
                  <a:lnTo>
                    <a:pt x="102416" y="295697"/>
                  </a:lnTo>
                  <a:lnTo>
                    <a:pt x="84610" y="250659"/>
                  </a:lnTo>
                  <a:lnTo>
                    <a:pt x="74603" y="205499"/>
                  </a:lnTo>
                  <a:lnTo>
                    <a:pt x="73285" y="183847"/>
                  </a:lnTo>
                  <a:lnTo>
                    <a:pt x="73920" y="169588"/>
                  </a:lnTo>
                  <a:lnTo>
                    <a:pt x="83955" y="130331"/>
                  </a:lnTo>
                  <a:lnTo>
                    <a:pt x="109849" y="96780"/>
                  </a:lnTo>
                  <a:lnTo>
                    <a:pt x="147680" y="77175"/>
                  </a:lnTo>
                  <a:lnTo>
                    <a:pt x="175272" y="73285"/>
                  </a:lnTo>
                  <a:lnTo>
                    <a:pt x="302325" y="73285"/>
                  </a:lnTo>
                  <a:lnTo>
                    <a:pt x="300818" y="64333"/>
                  </a:lnTo>
                  <a:lnTo>
                    <a:pt x="269845" y="31573"/>
                  </a:lnTo>
                  <a:lnTo>
                    <a:pt x="224455" y="7589"/>
                  </a:lnTo>
                  <a:lnTo>
                    <a:pt x="191800" y="820"/>
                  </a:lnTo>
                  <a:lnTo>
                    <a:pt x="175272" y="0"/>
                  </a:lnTo>
                  <a:close/>
                </a:path>
                <a:path w="344805" h="461645">
                  <a:moveTo>
                    <a:pt x="277680" y="367259"/>
                  </a:moveTo>
                  <a:lnTo>
                    <a:pt x="263866" y="371821"/>
                  </a:lnTo>
                  <a:lnTo>
                    <a:pt x="249364" y="378904"/>
                  </a:lnTo>
                  <a:lnTo>
                    <a:pt x="234163" y="384060"/>
                  </a:lnTo>
                  <a:lnTo>
                    <a:pt x="218714" y="387204"/>
                  </a:lnTo>
                  <a:lnTo>
                    <a:pt x="203470" y="388249"/>
                  </a:lnTo>
                  <a:lnTo>
                    <a:pt x="314753" y="388249"/>
                  </a:lnTo>
                  <a:lnTo>
                    <a:pt x="313843" y="385496"/>
                  </a:lnTo>
                  <a:lnTo>
                    <a:pt x="304282" y="374537"/>
                  </a:lnTo>
                  <a:lnTo>
                    <a:pt x="291690" y="368312"/>
                  </a:lnTo>
                  <a:lnTo>
                    <a:pt x="277680" y="367259"/>
                  </a:lnTo>
                  <a:close/>
                </a:path>
                <a:path w="344805" h="461645">
                  <a:moveTo>
                    <a:pt x="231777" y="95690"/>
                  </a:moveTo>
                  <a:lnTo>
                    <a:pt x="272326" y="336586"/>
                  </a:lnTo>
                  <a:lnTo>
                    <a:pt x="299984" y="366169"/>
                  </a:lnTo>
                  <a:lnTo>
                    <a:pt x="314524" y="366648"/>
                  </a:lnTo>
                  <a:lnTo>
                    <a:pt x="328117" y="361442"/>
                  </a:lnTo>
                  <a:lnTo>
                    <a:pt x="338302" y="351769"/>
                  </a:lnTo>
                  <a:lnTo>
                    <a:pt x="344119" y="338986"/>
                  </a:lnTo>
                  <a:lnTo>
                    <a:pt x="344521" y="327022"/>
                  </a:lnTo>
                  <a:lnTo>
                    <a:pt x="344607" y="324450"/>
                  </a:lnTo>
                  <a:lnTo>
                    <a:pt x="307149" y="101944"/>
                  </a:lnTo>
                  <a:lnTo>
                    <a:pt x="237259" y="101944"/>
                  </a:lnTo>
                  <a:lnTo>
                    <a:pt x="231777" y="95690"/>
                  </a:lnTo>
                  <a:close/>
                </a:path>
                <a:path w="344805" h="461645">
                  <a:moveTo>
                    <a:pt x="266243" y="79505"/>
                  </a:moveTo>
                  <a:lnTo>
                    <a:pt x="230076" y="85589"/>
                  </a:lnTo>
                  <a:lnTo>
                    <a:pt x="231674" y="95082"/>
                  </a:lnTo>
                  <a:lnTo>
                    <a:pt x="231777" y="95690"/>
                  </a:lnTo>
                  <a:lnTo>
                    <a:pt x="237259" y="101944"/>
                  </a:lnTo>
                  <a:lnTo>
                    <a:pt x="266243" y="79505"/>
                  </a:lnTo>
                  <a:close/>
                </a:path>
                <a:path w="344805" h="461645">
                  <a:moveTo>
                    <a:pt x="303372" y="79505"/>
                  </a:moveTo>
                  <a:lnTo>
                    <a:pt x="266243" y="79505"/>
                  </a:lnTo>
                  <a:lnTo>
                    <a:pt x="237259" y="101944"/>
                  </a:lnTo>
                  <a:lnTo>
                    <a:pt x="307149" y="101944"/>
                  </a:lnTo>
                  <a:lnTo>
                    <a:pt x="303372" y="79505"/>
                  </a:lnTo>
                  <a:close/>
                </a:path>
                <a:path w="344805" h="461645">
                  <a:moveTo>
                    <a:pt x="302325" y="73285"/>
                  </a:moveTo>
                  <a:lnTo>
                    <a:pt x="175272" y="73285"/>
                  </a:lnTo>
                  <a:lnTo>
                    <a:pt x="184525" y="73742"/>
                  </a:lnTo>
                  <a:lnTo>
                    <a:pt x="193462" y="75098"/>
                  </a:lnTo>
                  <a:lnTo>
                    <a:pt x="231243" y="95082"/>
                  </a:lnTo>
                  <a:lnTo>
                    <a:pt x="231777" y="95690"/>
                  </a:lnTo>
                  <a:lnTo>
                    <a:pt x="230076" y="85589"/>
                  </a:lnTo>
                  <a:lnTo>
                    <a:pt x="266243" y="79505"/>
                  </a:lnTo>
                  <a:lnTo>
                    <a:pt x="303372" y="79505"/>
                  </a:lnTo>
                  <a:lnTo>
                    <a:pt x="302489" y="74261"/>
                  </a:lnTo>
                  <a:lnTo>
                    <a:pt x="302401" y="73742"/>
                  </a:lnTo>
                  <a:lnTo>
                    <a:pt x="302325" y="73285"/>
                  </a:lnTo>
                  <a:close/>
                </a:path>
              </a:pathLst>
            </a:custGeom>
            <a:solidFill>
              <a:srgbClr val="FFE9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5671741" y="1539019"/>
              <a:ext cx="1922780" cy="1577340"/>
            </a:xfrm>
            <a:custGeom>
              <a:avLst/>
              <a:gdLst/>
              <a:ahLst/>
              <a:cxnLst/>
              <a:rect l="l" t="t" r="r" b="b"/>
              <a:pathLst>
                <a:path w="1922780" h="1577339">
                  <a:moveTo>
                    <a:pt x="549348" y="0"/>
                  </a:moveTo>
                  <a:lnTo>
                    <a:pt x="369585" y="25964"/>
                  </a:lnTo>
                  <a:lnTo>
                    <a:pt x="313064" y="56606"/>
                  </a:lnTo>
                  <a:lnTo>
                    <a:pt x="116173" y="216641"/>
                  </a:lnTo>
                  <a:lnTo>
                    <a:pt x="22125" y="339966"/>
                  </a:lnTo>
                  <a:lnTo>
                    <a:pt x="5345" y="489561"/>
                  </a:lnTo>
                  <a:lnTo>
                    <a:pt x="40256" y="728408"/>
                  </a:lnTo>
                  <a:lnTo>
                    <a:pt x="0" y="993944"/>
                  </a:lnTo>
                  <a:lnTo>
                    <a:pt x="7948" y="1156488"/>
                  </a:lnTo>
                  <a:lnTo>
                    <a:pt x="83331" y="1282670"/>
                  </a:lnTo>
                  <a:lnTo>
                    <a:pt x="245380" y="1439119"/>
                  </a:lnTo>
                  <a:lnTo>
                    <a:pt x="571076" y="1561038"/>
                  </a:lnTo>
                  <a:lnTo>
                    <a:pt x="1012277" y="1577328"/>
                  </a:lnTo>
                  <a:lnTo>
                    <a:pt x="1400530" y="1545171"/>
                  </a:lnTo>
                  <a:lnTo>
                    <a:pt x="1567382" y="1521745"/>
                  </a:lnTo>
                  <a:lnTo>
                    <a:pt x="1851417" y="1159738"/>
                  </a:lnTo>
                  <a:lnTo>
                    <a:pt x="1922388" y="917833"/>
                  </a:lnTo>
                  <a:lnTo>
                    <a:pt x="1758961" y="686916"/>
                  </a:lnTo>
                  <a:lnTo>
                    <a:pt x="1339797" y="357875"/>
                  </a:lnTo>
                  <a:lnTo>
                    <a:pt x="867652" y="77655"/>
                  </a:lnTo>
                  <a:lnTo>
                    <a:pt x="549348" y="0"/>
                  </a:lnTo>
                  <a:close/>
                </a:path>
              </a:pathLst>
            </a:custGeom>
            <a:solidFill>
              <a:srgbClr val="C9CD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5939918" y="2692365"/>
              <a:ext cx="918210" cy="3176270"/>
            </a:xfrm>
            <a:custGeom>
              <a:avLst/>
              <a:gdLst/>
              <a:ahLst/>
              <a:cxnLst/>
              <a:rect l="l" t="t" r="r" b="b"/>
              <a:pathLst>
                <a:path w="918209" h="3176270">
                  <a:moveTo>
                    <a:pt x="563009" y="0"/>
                  </a:moveTo>
                  <a:lnTo>
                    <a:pt x="0" y="223689"/>
                  </a:lnTo>
                  <a:lnTo>
                    <a:pt x="77170" y="3176081"/>
                  </a:lnTo>
                  <a:lnTo>
                    <a:pt x="917930" y="3176081"/>
                  </a:lnTo>
                  <a:lnTo>
                    <a:pt x="834372" y="161618"/>
                  </a:lnTo>
                  <a:lnTo>
                    <a:pt x="563009" y="0"/>
                  </a:lnTo>
                  <a:close/>
                </a:path>
              </a:pathLst>
            </a:custGeom>
            <a:solidFill>
              <a:srgbClr val="F4D9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6081486" y="2400276"/>
              <a:ext cx="556260" cy="775970"/>
            </a:xfrm>
            <a:custGeom>
              <a:avLst/>
              <a:gdLst/>
              <a:ahLst/>
              <a:cxnLst/>
              <a:rect l="l" t="t" r="r" b="b"/>
              <a:pathLst>
                <a:path w="556259" h="775969">
                  <a:moveTo>
                    <a:pt x="492530" y="0"/>
                  </a:moveTo>
                  <a:lnTo>
                    <a:pt x="46281" y="54364"/>
                  </a:lnTo>
                  <a:lnTo>
                    <a:pt x="38334" y="339549"/>
                  </a:lnTo>
                  <a:lnTo>
                    <a:pt x="36535" y="349336"/>
                  </a:lnTo>
                  <a:lnTo>
                    <a:pt x="25874" y="388006"/>
                  </a:lnTo>
                  <a:lnTo>
                    <a:pt x="11793" y="445880"/>
                  </a:lnTo>
                  <a:lnTo>
                    <a:pt x="1487" y="515450"/>
                  </a:lnTo>
                  <a:lnTo>
                    <a:pt x="0" y="552274"/>
                  </a:lnTo>
                  <a:lnTo>
                    <a:pt x="2155" y="589207"/>
                  </a:lnTo>
                  <a:lnTo>
                    <a:pt x="20991" y="659643"/>
                  </a:lnTo>
                  <a:lnTo>
                    <a:pt x="65194" y="719248"/>
                  </a:lnTo>
                  <a:lnTo>
                    <a:pt x="99057" y="742643"/>
                  </a:lnTo>
                  <a:lnTo>
                    <a:pt x="141960" y="760515"/>
                  </a:lnTo>
                  <a:lnTo>
                    <a:pt x="194802" y="771925"/>
                  </a:lnTo>
                  <a:lnTo>
                    <a:pt x="258484" y="775934"/>
                  </a:lnTo>
                  <a:lnTo>
                    <a:pt x="326718" y="772405"/>
                  </a:lnTo>
                  <a:lnTo>
                    <a:pt x="384193" y="762329"/>
                  </a:lnTo>
                  <a:lnTo>
                    <a:pt x="431736" y="746470"/>
                  </a:lnTo>
                  <a:lnTo>
                    <a:pt x="470176" y="725596"/>
                  </a:lnTo>
                  <a:lnTo>
                    <a:pt x="500341" y="700471"/>
                  </a:lnTo>
                  <a:lnTo>
                    <a:pt x="539158" y="640533"/>
                  </a:lnTo>
                  <a:lnTo>
                    <a:pt x="554812" y="572782"/>
                  </a:lnTo>
                  <a:lnTo>
                    <a:pt x="556022" y="537890"/>
                  </a:lnTo>
                  <a:lnTo>
                    <a:pt x="553926" y="503342"/>
                  </a:lnTo>
                  <a:lnTo>
                    <a:pt x="543126" y="438340"/>
                  </a:lnTo>
                  <a:lnTo>
                    <a:pt x="529037" y="383900"/>
                  </a:lnTo>
                  <a:lnTo>
                    <a:pt x="522828" y="362555"/>
                  </a:lnTo>
                  <a:lnTo>
                    <a:pt x="518282" y="346148"/>
                  </a:lnTo>
                  <a:lnTo>
                    <a:pt x="516225" y="335445"/>
                  </a:lnTo>
                  <a:lnTo>
                    <a:pt x="492530" y="0"/>
                  </a:lnTo>
                  <a:close/>
                </a:path>
              </a:pathLst>
            </a:custGeom>
            <a:solidFill>
              <a:srgbClr val="F7C7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5939918" y="1400025"/>
              <a:ext cx="834390" cy="1350010"/>
            </a:xfrm>
            <a:custGeom>
              <a:avLst/>
              <a:gdLst/>
              <a:ahLst/>
              <a:cxnLst/>
              <a:rect l="l" t="t" r="r" b="b"/>
              <a:pathLst>
                <a:path w="834390" h="1350010">
                  <a:moveTo>
                    <a:pt x="432960" y="0"/>
                  </a:moveTo>
                  <a:lnTo>
                    <a:pt x="388057" y="2323"/>
                  </a:lnTo>
                  <a:lnTo>
                    <a:pt x="345383" y="9182"/>
                  </a:lnTo>
                  <a:lnTo>
                    <a:pt x="304980" y="20411"/>
                  </a:lnTo>
                  <a:lnTo>
                    <a:pt x="266890" y="35844"/>
                  </a:lnTo>
                  <a:lnTo>
                    <a:pt x="231156" y="55314"/>
                  </a:lnTo>
                  <a:lnTo>
                    <a:pt x="197818" y="78656"/>
                  </a:lnTo>
                  <a:lnTo>
                    <a:pt x="166919" y="105702"/>
                  </a:lnTo>
                  <a:lnTo>
                    <a:pt x="138501" y="136287"/>
                  </a:lnTo>
                  <a:lnTo>
                    <a:pt x="112606" y="170244"/>
                  </a:lnTo>
                  <a:lnTo>
                    <a:pt x="89276" y="207408"/>
                  </a:lnTo>
                  <a:lnTo>
                    <a:pt x="68552" y="247612"/>
                  </a:lnTo>
                  <a:lnTo>
                    <a:pt x="50477" y="290690"/>
                  </a:lnTo>
                  <a:lnTo>
                    <a:pt x="35093" y="336475"/>
                  </a:lnTo>
                  <a:lnTo>
                    <a:pt x="22441" y="384802"/>
                  </a:lnTo>
                  <a:lnTo>
                    <a:pt x="12564" y="435505"/>
                  </a:lnTo>
                  <a:lnTo>
                    <a:pt x="5504" y="488416"/>
                  </a:lnTo>
                  <a:lnTo>
                    <a:pt x="1301" y="543370"/>
                  </a:lnTo>
                  <a:lnTo>
                    <a:pt x="0" y="600201"/>
                  </a:lnTo>
                  <a:lnTo>
                    <a:pt x="1095" y="662928"/>
                  </a:lnTo>
                  <a:lnTo>
                    <a:pt x="4025" y="723521"/>
                  </a:lnTo>
                  <a:lnTo>
                    <a:pt x="8789" y="781888"/>
                  </a:lnTo>
                  <a:lnTo>
                    <a:pt x="15389" y="837941"/>
                  </a:lnTo>
                  <a:lnTo>
                    <a:pt x="23826" y="891590"/>
                  </a:lnTo>
                  <a:lnTo>
                    <a:pt x="34101" y="942744"/>
                  </a:lnTo>
                  <a:lnTo>
                    <a:pt x="46215" y="991314"/>
                  </a:lnTo>
                  <a:lnTo>
                    <a:pt x="60170" y="1037210"/>
                  </a:lnTo>
                  <a:lnTo>
                    <a:pt x="75965" y="1080342"/>
                  </a:lnTo>
                  <a:lnTo>
                    <a:pt x="93604" y="1120620"/>
                  </a:lnTo>
                  <a:lnTo>
                    <a:pt x="113086" y="1157955"/>
                  </a:lnTo>
                  <a:lnTo>
                    <a:pt x="134412" y="1192256"/>
                  </a:lnTo>
                  <a:lnTo>
                    <a:pt x="157585" y="1223434"/>
                  </a:lnTo>
                  <a:lnTo>
                    <a:pt x="209471" y="1276060"/>
                  </a:lnTo>
                  <a:lnTo>
                    <a:pt x="268755" y="1315115"/>
                  </a:lnTo>
                  <a:lnTo>
                    <a:pt x="335444" y="1339879"/>
                  </a:lnTo>
                  <a:lnTo>
                    <a:pt x="409547" y="1349634"/>
                  </a:lnTo>
                  <a:lnTo>
                    <a:pt x="450851" y="1348666"/>
                  </a:lnTo>
                  <a:lnTo>
                    <a:pt x="489712" y="1343642"/>
                  </a:lnTo>
                  <a:lnTo>
                    <a:pt x="560314" y="1321897"/>
                  </a:lnTo>
                  <a:lnTo>
                    <a:pt x="621770" y="1285340"/>
                  </a:lnTo>
                  <a:lnTo>
                    <a:pt x="674500" y="1234911"/>
                  </a:lnTo>
                  <a:lnTo>
                    <a:pt x="718920" y="1171554"/>
                  </a:lnTo>
                  <a:lnTo>
                    <a:pt x="738145" y="1135321"/>
                  </a:lnTo>
                  <a:lnTo>
                    <a:pt x="755449" y="1096209"/>
                  </a:lnTo>
                  <a:lnTo>
                    <a:pt x="770885" y="1054335"/>
                  </a:lnTo>
                  <a:lnTo>
                    <a:pt x="784504" y="1009817"/>
                  </a:lnTo>
                  <a:lnTo>
                    <a:pt x="796360" y="962772"/>
                  </a:lnTo>
                  <a:lnTo>
                    <a:pt x="806504" y="913319"/>
                  </a:lnTo>
                  <a:lnTo>
                    <a:pt x="814989" y="861575"/>
                  </a:lnTo>
                  <a:lnTo>
                    <a:pt x="821867" y="807658"/>
                  </a:lnTo>
                  <a:lnTo>
                    <a:pt x="827190" y="751686"/>
                  </a:lnTo>
                  <a:lnTo>
                    <a:pt x="831010" y="693775"/>
                  </a:lnTo>
                  <a:lnTo>
                    <a:pt x="833380" y="634044"/>
                  </a:lnTo>
                  <a:lnTo>
                    <a:pt x="834351" y="572610"/>
                  </a:lnTo>
                  <a:lnTo>
                    <a:pt x="833463" y="507456"/>
                  </a:lnTo>
                  <a:lnTo>
                    <a:pt x="830165" y="446590"/>
                  </a:lnTo>
                  <a:lnTo>
                    <a:pt x="824436" y="389943"/>
                  </a:lnTo>
                  <a:lnTo>
                    <a:pt x="816256" y="337447"/>
                  </a:lnTo>
                  <a:lnTo>
                    <a:pt x="805604" y="289033"/>
                  </a:lnTo>
                  <a:lnTo>
                    <a:pt x="792461" y="244634"/>
                  </a:lnTo>
                  <a:lnTo>
                    <a:pt x="776805" y="204179"/>
                  </a:lnTo>
                  <a:lnTo>
                    <a:pt x="758616" y="167602"/>
                  </a:lnTo>
                  <a:lnTo>
                    <a:pt x="737875" y="134833"/>
                  </a:lnTo>
                  <a:lnTo>
                    <a:pt x="688652" y="80447"/>
                  </a:lnTo>
                  <a:lnTo>
                    <a:pt x="628973" y="40474"/>
                  </a:lnTo>
                  <a:lnTo>
                    <a:pt x="558674" y="14365"/>
                  </a:lnTo>
                  <a:lnTo>
                    <a:pt x="519492" y="6338"/>
                  </a:lnTo>
                  <a:lnTo>
                    <a:pt x="477594" y="1573"/>
                  </a:lnTo>
                  <a:lnTo>
                    <a:pt x="432960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5722803" y="1236896"/>
              <a:ext cx="1289050" cy="979805"/>
            </a:xfrm>
            <a:custGeom>
              <a:avLst/>
              <a:gdLst/>
              <a:ahLst/>
              <a:cxnLst/>
              <a:rect l="l" t="t" r="r" b="b"/>
              <a:pathLst>
                <a:path w="1289050" h="979805">
                  <a:moveTo>
                    <a:pt x="661832" y="0"/>
                  </a:moveTo>
                  <a:lnTo>
                    <a:pt x="612643" y="1626"/>
                  </a:lnTo>
                  <a:lnTo>
                    <a:pt x="564165" y="6531"/>
                  </a:lnTo>
                  <a:lnTo>
                    <a:pt x="516539" y="14758"/>
                  </a:lnTo>
                  <a:lnTo>
                    <a:pt x="469905" y="26349"/>
                  </a:lnTo>
                  <a:lnTo>
                    <a:pt x="424402" y="41347"/>
                  </a:lnTo>
                  <a:lnTo>
                    <a:pt x="380170" y="59794"/>
                  </a:lnTo>
                  <a:lnTo>
                    <a:pt x="337348" y="81731"/>
                  </a:lnTo>
                  <a:lnTo>
                    <a:pt x="296078" y="107202"/>
                  </a:lnTo>
                  <a:lnTo>
                    <a:pt x="256499" y="136249"/>
                  </a:lnTo>
                  <a:lnTo>
                    <a:pt x="218750" y="168914"/>
                  </a:lnTo>
                  <a:lnTo>
                    <a:pt x="175974" y="222208"/>
                  </a:lnTo>
                  <a:lnTo>
                    <a:pt x="154806" y="257767"/>
                  </a:lnTo>
                  <a:lnTo>
                    <a:pt x="134085" y="298295"/>
                  </a:lnTo>
                  <a:lnTo>
                    <a:pt x="114036" y="343064"/>
                  </a:lnTo>
                  <a:lnTo>
                    <a:pt x="94884" y="391345"/>
                  </a:lnTo>
                  <a:lnTo>
                    <a:pt x="76854" y="442409"/>
                  </a:lnTo>
                  <a:lnTo>
                    <a:pt x="60171" y="495527"/>
                  </a:lnTo>
                  <a:lnTo>
                    <a:pt x="45060" y="549970"/>
                  </a:lnTo>
                  <a:lnTo>
                    <a:pt x="31745" y="605009"/>
                  </a:lnTo>
                  <a:lnTo>
                    <a:pt x="20453" y="659916"/>
                  </a:lnTo>
                  <a:lnTo>
                    <a:pt x="11407" y="713961"/>
                  </a:lnTo>
                  <a:lnTo>
                    <a:pt x="4833" y="766416"/>
                  </a:lnTo>
                  <a:lnTo>
                    <a:pt x="955" y="816553"/>
                  </a:lnTo>
                  <a:lnTo>
                    <a:pt x="0" y="863641"/>
                  </a:lnTo>
                  <a:lnTo>
                    <a:pt x="2191" y="906952"/>
                  </a:lnTo>
                  <a:lnTo>
                    <a:pt x="7753" y="945758"/>
                  </a:lnTo>
                  <a:lnTo>
                    <a:pt x="16913" y="979330"/>
                  </a:lnTo>
                  <a:lnTo>
                    <a:pt x="20773" y="968180"/>
                  </a:lnTo>
                  <a:lnTo>
                    <a:pt x="25930" y="927582"/>
                  </a:lnTo>
                  <a:lnTo>
                    <a:pt x="31870" y="872195"/>
                  </a:lnTo>
                  <a:lnTo>
                    <a:pt x="38083" y="816679"/>
                  </a:lnTo>
                  <a:lnTo>
                    <a:pt x="44057" y="775691"/>
                  </a:lnTo>
                  <a:lnTo>
                    <a:pt x="49278" y="763891"/>
                  </a:lnTo>
                  <a:lnTo>
                    <a:pt x="54736" y="798523"/>
                  </a:lnTo>
                  <a:lnTo>
                    <a:pt x="63680" y="868737"/>
                  </a:lnTo>
                  <a:lnTo>
                    <a:pt x="73305" y="937697"/>
                  </a:lnTo>
                  <a:lnTo>
                    <a:pt x="80806" y="968565"/>
                  </a:lnTo>
                  <a:lnTo>
                    <a:pt x="118308" y="960704"/>
                  </a:lnTo>
                  <a:lnTo>
                    <a:pt x="154116" y="944064"/>
                  </a:lnTo>
                  <a:lnTo>
                    <a:pt x="188380" y="919902"/>
                  </a:lnTo>
                  <a:lnTo>
                    <a:pt x="221247" y="889473"/>
                  </a:lnTo>
                  <a:lnTo>
                    <a:pt x="252867" y="854031"/>
                  </a:lnTo>
                  <a:lnTo>
                    <a:pt x="283388" y="814832"/>
                  </a:lnTo>
                  <a:lnTo>
                    <a:pt x="312959" y="773131"/>
                  </a:lnTo>
                  <a:lnTo>
                    <a:pt x="341728" y="730184"/>
                  </a:lnTo>
                  <a:lnTo>
                    <a:pt x="369845" y="687246"/>
                  </a:lnTo>
                  <a:lnTo>
                    <a:pt x="397459" y="645571"/>
                  </a:lnTo>
                  <a:lnTo>
                    <a:pt x="424717" y="606416"/>
                  </a:lnTo>
                  <a:lnTo>
                    <a:pt x="451769" y="571035"/>
                  </a:lnTo>
                  <a:lnTo>
                    <a:pt x="478763" y="540683"/>
                  </a:lnTo>
                  <a:lnTo>
                    <a:pt x="509608" y="570988"/>
                  </a:lnTo>
                  <a:lnTo>
                    <a:pt x="541381" y="600687"/>
                  </a:lnTo>
                  <a:lnTo>
                    <a:pt x="574379" y="629310"/>
                  </a:lnTo>
                  <a:lnTo>
                    <a:pt x="608897" y="656390"/>
                  </a:lnTo>
                  <a:lnTo>
                    <a:pt x="645233" y="681456"/>
                  </a:lnTo>
                  <a:lnTo>
                    <a:pt x="683683" y="704040"/>
                  </a:lnTo>
                  <a:lnTo>
                    <a:pt x="724544" y="723671"/>
                  </a:lnTo>
                  <a:lnTo>
                    <a:pt x="768111" y="739881"/>
                  </a:lnTo>
                  <a:lnTo>
                    <a:pt x="814681" y="752201"/>
                  </a:lnTo>
                  <a:lnTo>
                    <a:pt x="864551" y="760161"/>
                  </a:lnTo>
                  <a:lnTo>
                    <a:pt x="918017" y="763292"/>
                  </a:lnTo>
                  <a:lnTo>
                    <a:pt x="975376" y="761125"/>
                  </a:lnTo>
                  <a:lnTo>
                    <a:pt x="1036924" y="753190"/>
                  </a:lnTo>
                  <a:lnTo>
                    <a:pt x="1083045" y="748223"/>
                  </a:lnTo>
                  <a:lnTo>
                    <a:pt x="1129049" y="747069"/>
                  </a:lnTo>
                  <a:lnTo>
                    <a:pt x="1172903" y="746865"/>
                  </a:lnTo>
                  <a:lnTo>
                    <a:pt x="1212574" y="744752"/>
                  </a:lnTo>
                  <a:lnTo>
                    <a:pt x="1246028" y="737868"/>
                  </a:lnTo>
                  <a:lnTo>
                    <a:pt x="1271230" y="723353"/>
                  </a:lnTo>
                  <a:lnTo>
                    <a:pt x="1286148" y="698347"/>
                  </a:lnTo>
                  <a:lnTo>
                    <a:pt x="1288748" y="659988"/>
                  </a:lnTo>
                  <a:lnTo>
                    <a:pt x="1283078" y="612964"/>
                  </a:lnTo>
                  <a:lnTo>
                    <a:pt x="1274766" y="566024"/>
                  </a:lnTo>
                  <a:lnTo>
                    <a:pt x="1263845" y="519401"/>
                  </a:lnTo>
                  <a:lnTo>
                    <a:pt x="1250349" y="473329"/>
                  </a:lnTo>
                  <a:lnTo>
                    <a:pt x="1234312" y="428042"/>
                  </a:lnTo>
                  <a:lnTo>
                    <a:pt x="1215767" y="383772"/>
                  </a:lnTo>
                  <a:lnTo>
                    <a:pt x="1194748" y="340754"/>
                  </a:lnTo>
                  <a:lnTo>
                    <a:pt x="1171288" y="299221"/>
                  </a:lnTo>
                  <a:lnTo>
                    <a:pt x="1145420" y="259406"/>
                  </a:lnTo>
                  <a:lnTo>
                    <a:pt x="1117179" y="221542"/>
                  </a:lnTo>
                  <a:lnTo>
                    <a:pt x="1086598" y="185864"/>
                  </a:lnTo>
                  <a:lnTo>
                    <a:pt x="1053710" y="152604"/>
                  </a:lnTo>
                  <a:lnTo>
                    <a:pt x="1018549" y="121997"/>
                  </a:lnTo>
                  <a:lnTo>
                    <a:pt x="981148" y="94275"/>
                  </a:lnTo>
                  <a:lnTo>
                    <a:pt x="941542" y="69672"/>
                  </a:lnTo>
                  <a:lnTo>
                    <a:pt x="899763" y="48421"/>
                  </a:lnTo>
                  <a:lnTo>
                    <a:pt x="855845" y="30756"/>
                  </a:lnTo>
                  <a:lnTo>
                    <a:pt x="809822" y="16910"/>
                  </a:lnTo>
                  <a:lnTo>
                    <a:pt x="761727" y="7117"/>
                  </a:lnTo>
                  <a:lnTo>
                    <a:pt x="711593" y="1611"/>
                  </a:lnTo>
                  <a:lnTo>
                    <a:pt x="661832" y="0"/>
                  </a:lnTo>
                  <a:close/>
                </a:path>
              </a:pathLst>
            </a:custGeom>
            <a:solidFill>
              <a:srgbClr val="C9CD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5294407" y="2758001"/>
              <a:ext cx="2163445" cy="3875404"/>
            </a:xfrm>
            <a:custGeom>
              <a:avLst/>
              <a:gdLst/>
              <a:ahLst/>
              <a:cxnLst/>
              <a:rect l="l" t="t" r="r" b="b"/>
              <a:pathLst>
                <a:path w="2163444" h="3875404">
                  <a:moveTo>
                    <a:pt x="883932" y="3509810"/>
                  </a:moveTo>
                  <a:lnTo>
                    <a:pt x="883805" y="3468319"/>
                  </a:lnTo>
                  <a:lnTo>
                    <a:pt x="883424" y="3425037"/>
                  </a:lnTo>
                  <a:lnTo>
                    <a:pt x="881951" y="3333381"/>
                  </a:lnTo>
                  <a:lnTo>
                    <a:pt x="879589" y="3235388"/>
                  </a:lnTo>
                  <a:lnTo>
                    <a:pt x="876388" y="3131604"/>
                  </a:lnTo>
                  <a:lnTo>
                    <a:pt x="872426" y="3022574"/>
                  </a:lnTo>
                  <a:lnTo>
                    <a:pt x="867778" y="2908846"/>
                  </a:lnTo>
                  <a:lnTo>
                    <a:pt x="862495" y="2790977"/>
                  </a:lnTo>
                  <a:lnTo>
                    <a:pt x="853541" y="2607576"/>
                  </a:lnTo>
                  <a:lnTo>
                    <a:pt x="840028" y="2353614"/>
                  </a:lnTo>
                  <a:lnTo>
                    <a:pt x="825233" y="2092883"/>
                  </a:lnTo>
                  <a:lnTo>
                    <a:pt x="760361" y="1010869"/>
                  </a:lnTo>
                  <a:lnTo>
                    <a:pt x="744702" y="733234"/>
                  </a:lnTo>
                  <a:lnTo>
                    <a:pt x="736892" y="582345"/>
                  </a:lnTo>
                  <a:lnTo>
                    <a:pt x="730542" y="445465"/>
                  </a:lnTo>
                  <a:lnTo>
                    <a:pt x="727240" y="362927"/>
                  </a:lnTo>
                  <a:lnTo>
                    <a:pt x="724763" y="287972"/>
                  </a:lnTo>
                  <a:lnTo>
                    <a:pt x="731240" y="252196"/>
                  </a:lnTo>
                  <a:lnTo>
                    <a:pt x="748677" y="202120"/>
                  </a:lnTo>
                  <a:lnTo>
                    <a:pt x="771842" y="145249"/>
                  </a:lnTo>
                  <a:lnTo>
                    <a:pt x="795502" y="89090"/>
                  </a:lnTo>
                  <a:lnTo>
                    <a:pt x="814425" y="41160"/>
                  </a:lnTo>
                  <a:lnTo>
                    <a:pt x="823366" y="8953"/>
                  </a:lnTo>
                  <a:lnTo>
                    <a:pt x="817118" y="0"/>
                  </a:lnTo>
                  <a:lnTo>
                    <a:pt x="778941" y="13474"/>
                  </a:lnTo>
                  <a:lnTo>
                    <a:pt x="734936" y="30429"/>
                  </a:lnTo>
                  <a:lnTo>
                    <a:pt x="686473" y="50203"/>
                  </a:lnTo>
                  <a:lnTo>
                    <a:pt x="634847" y="72148"/>
                  </a:lnTo>
                  <a:lnTo>
                    <a:pt x="581418" y="95618"/>
                  </a:lnTo>
                  <a:lnTo>
                    <a:pt x="527519" y="119964"/>
                  </a:lnTo>
                  <a:lnTo>
                    <a:pt x="474472" y="144526"/>
                  </a:lnTo>
                  <a:lnTo>
                    <a:pt x="423621" y="168656"/>
                  </a:lnTo>
                  <a:lnTo>
                    <a:pt x="376313" y="191706"/>
                  </a:lnTo>
                  <a:lnTo>
                    <a:pt x="333870" y="213017"/>
                  </a:lnTo>
                  <a:lnTo>
                    <a:pt x="297624" y="231952"/>
                  </a:lnTo>
                  <a:lnTo>
                    <a:pt x="228650" y="274129"/>
                  </a:lnTo>
                  <a:lnTo>
                    <a:pt x="191795" y="304253"/>
                  </a:lnTo>
                  <a:lnTo>
                    <a:pt x="158597" y="337883"/>
                  </a:lnTo>
                  <a:lnTo>
                    <a:pt x="129273" y="374688"/>
                  </a:lnTo>
                  <a:lnTo>
                    <a:pt x="104051" y="414324"/>
                  </a:lnTo>
                  <a:lnTo>
                    <a:pt x="83134" y="456463"/>
                  </a:lnTo>
                  <a:lnTo>
                    <a:pt x="66763" y="500761"/>
                  </a:lnTo>
                  <a:lnTo>
                    <a:pt x="55156" y="546887"/>
                  </a:lnTo>
                  <a:lnTo>
                    <a:pt x="48526" y="594512"/>
                  </a:lnTo>
                  <a:lnTo>
                    <a:pt x="46062" y="669709"/>
                  </a:lnTo>
                  <a:lnTo>
                    <a:pt x="47307" y="709625"/>
                  </a:lnTo>
                  <a:lnTo>
                    <a:pt x="49999" y="750976"/>
                  </a:lnTo>
                  <a:lnTo>
                    <a:pt x="54000" y="793711"/>
                  </a:lnTo>
                  <a:lnTo>
                    <a:pt x="59143" y="837755"/>
                  </a:lnTo>
                  <a:lnTo>
                    <a:pt x="65278" y="883043"/>
                  </a:lnTo>
                  <a:lnTo>
                    <a:pt x="72263" y="929513"/>
                  </a:lnTo>
                  <a:lnTo>
                    <a:pt x="79921" y="977087"/>
                  </a:lnTo>
                  <a:lnTo>
                    <a:pt x="88125" y="1025702"/>
                  </a:lnTo>
                  <a:lnTo>
                    <a:pt x="105549" y="1125804"/>
                  </a:lnTo>
                  <a:lnTo>
                    <a:pt x="123291" y="1229271"/>
                  </a:lnTo>
                  <a:lnTo>
                    <a:pt x="131902" y="1282090"/>
                  </a:lnTo>
                  <a:lnTo>
                    <a:pt x="140131" y="1335557"/>
                  </a:lnTo>
                  <a:lnTo>
                    <a:pt x="147840" y="1389583"/>
                  </a:lnTo>
                  <a:lnTo>
                    <a:pt x="154876" y="1444117"/>
                  </a:lnTo>
                  <a:lnTo>
                    <a:pt x="161074" y="1499095"/>
                  </a:lnTo>
                  <a:lnTo>
                    <a:pt x="166293" y="1554429"/>
                  </a:lnTo>
                  <a:lnTo>
                    <a:pt x="170370" y="1610067"/>
                  </a:lnTo>
                  <a:lnTo>
                    <a:pt x="173164" y="1665947"/>
                  </a:lnTo>
                  <a:lnTo>
                    <a:pt x="174523" y="1721993"/>
                  </a:lnTo>
                  <a:lnTo>
                    <a:pt x="174282" y="1778127"/>
                  </a:lnTo>
                  <a:lnTo>
                    <a:pt x="172300" y="1834311"/>
                  </a:lnTo>
                  <a:lnTo>
                    <a:pt x="168757" y="1888845"/>
                  </a:lnTo>
                  <a:lnTo>
                    <a:pt x="163868" y="1943290"/>
                  </a:lnTo>
                  <a:lnTo>
                    <a:pt x="157784" y="1997570"/>
                  </a:lnTo>
                  <a:lnTo>
                    <a:pt x="150634" y="2051646"/>
                  </a:lnTo>
                  <a:lnTo>
                    <a:pt x="142570" y="2105431"/>
                  </a:lnTo>
                  <a:lnTo>
                    <a:pt x="133718" y="2158873"/>
                  </a:lnTo>
                  <a:lnTo>
                    <a:pt x="124231" y="2211921"/>
                  </a:lnTo>
                  <a:lnTo>
                    <a:pt x="114249" y="2264486"/>
                  </a:lnTo>
                  <a:lnTo>
                    <a:pt x="103911" y="2316530"/>
                  </a:lnTo>
                  <a:lnTo>
                    <a:pt x="93345" y="2367991"/>
                  </a:lnTo>
                  <a:lnTo>
                    <a:pt x="51714" y="2566670"/>
                  </a:lnTo>
                  <a:lnTo>
                    <a:pt x="42164" y="2614244"/>
                  </a:lnTo>
                  <a:lnTo>
                    <a:pt x="33248" y="2660866"/>
                  </a:lnTo>
                  <a:lnTo>
                    <a:pt x="25082" y="2706459"/>
                  </a:lnTo>
                  <a:lnTo>
                    <a:pt x="17818" y="2750959"/>
                  </a:lnTo>
                  <a:lnTo>
                    <a:pt x="11607" y="2794330"/>
                  </a:lnTo>
                  <a:lnTo>
                    <a:pt x="6578" y="2836481"/>
                  </a:lnTo>
                  <a:lnTo>
                    <a:pt x="2870" y="2877362"/>
                  </a:lnTo>
                  <a:lnTo>
                    <a:pt x="635" y="2916910"/>
                  </a:lnTo>
                  <a:lnTo>
                    <a:pt x="0" y="2955061"/>
                  </a:lnTo>
                  <a:lnTo>
                    <a:pt x="4191" y="3090634"/>
                  </a:lnTo>
                  <a:lnTo>
                    <a:pt x="28448" y="3175216"/>
                  </a:lnTo>
                  <a:lnTo>
                    <a:pt x="93370" y="3244291"/>
                  </a:lnTo>
                  <a:lnTo>
                    <a:pt x="219519" y="3333292"/>
                  </a:lnTo>
                  <a:lnTo>
                    <a:pt x="274942" y="3411499"/>
                  </a:lnTo>
                  <a:lnTo>
                    <a:pt x="418985" y="3587013"/>
                  </a:lnTo>
                  <a:lnTo>
                    <a:pt x="618375" y="3771150"/>
                  </a:lnTo>
                  <a:lnTo>
                    <a:pt x="839812" y="3875240"/>
                  </a:lnTo>
                  <a:lnTo>
                    <a:pt x="845210" y="3874617"/>
                  </a:lnTo>
                  <a:lnTo>
                    <a:pt x="866482" y="3828592"/>
                  </a:lnTo>
                  <a:lnTo>
                    <a:pt x="874979" y="3769131"/>
                  </a:lnTo>
                  <a:lnTo>
                    <a:pt x="879005" y="3717366"/>
                  </a:lnTo>
                  <a:lnTo>
                    <a:pt x="881786" y="3656520"/>
                  </a:lnTo>
                  <a:lnTo>
                    <a:pt x="883412" y="3587153"/>
                  </a:lnTo>
                  <a:lnTo>
                    <a:pt x="883805" y="3549446"/>
                  </a:lnTo>
                  <a:lnTo>
                    <a:pt x="883932" y="3509810"/>
                  </a:lnTo>
                  <a:close/>
                </a:path>
                <a:path w="2163444" h="3875404">
                  <a:moveTo>
                    <a:pt x="2163153" y="2949562"/>
                  </a:moveTo>
                  <a:lnTo>
                    <a:pt x="2162632" y="2910065"/>
                  </a:lnTo>
                  <a:lnTo>
                    <a:pt x="2160587" y="2869361"/>
                  </a:lnTo>
                  <a:lnTo>
                    <a:pt x="2157133" y="2827477"/>
                  </a:lnTo>
                  <a:lnTo>
                    <a:pt x="2152408" y="2784462"/>
                  </a:lnTo>
                  <a:lnTo>
                    <a:pt x="2146554" y="2740380"/>
                  </a:lnTo>
                  <a:lnTo>
                    <a:pt x="2139708" y="2695257"/>
                  </a:lnTo>
                  <a:lnTo>
                    <a:pt x="2131987" y="2649169"/>
                  </a:lnTo>
                  <a:lnTo>
                    <a:pt x="2123529" y="2602141"/>
                  </a:lnTo>
                  <a:lnTo>
                    <a:pt x="2114473" y="2554224"/>
                  </a:lnTo>
                  <a:lnTo>
                    <a:pt x="2074913" y="2354719"/>
                  </a:lnTo>
                  <a:lnTo>
                    <a:pt x="2064867" y="2303119"/>
                  </a:lnTo>
                  <a:lnTo>
                    <a:pt x="2055012" y="2250922"/>
                  </a:lnTo>
                  <a:lnTo>
                    <a:pt x="2045487" y="2198179"/>
                  </a:lnTo>
                  <a:lnTo>
                    <a:pt x="2036419" y="2144941"/>
                  </a:lnTo>
                  <a:lnTo>
                    <a:pt x="2027974" y="2091258"/>
                  </a:lnTo>
                  <a:lnTo>
                    <a:pt x="2020239" y="2037168"/>
                  </a:lnTo>
                  <a:lnTo>
                    <a:pt x="2013381" y="1982724"/>
                  </a:lnTo>
                  <a:lnTo>
                    <a:pt x="2007527" y="1927987"/>
                  </a:lnTo>
                  <a:lnTo>
                    <a:pt x="2002802" y="1872983"/>
                  </a:lnTo>
                  <a:lnTo>
                    <a:pt x="1999348" y="1817776"/>
                  </a:lnTo>
                  <a:lnTo>
                    <a:pt x="1997405" y="1763115"/>
                  </a:lnTo>
                  <a:lnTo>
                    <a:pt x="1996986" y="1708467"/>
                  </a:lnTo>
                  <a:lnTo>
                    <a:pt x="1997951" y="1653895"/>
                  </a:lnTo>
                  <a:lnTo>
                    <a:pt x="2000161" y="1599438"/>
                  </a:lnTo>
                  <a:lnTo>
                    <a:pt x="2003501" y="1545170"/>
                  </a:lnTo>
                  <a:lnTo>
                    <a:pt x="2007819" y="1491132"/>
                  </a:lnTo>
                  <a:lnTo>
                    <a:pt x="2013000" y="1437386"/>
                  </a:lnTo>
                  <a:lnTo>
                    <a:pt x="2018880" y="1383995"/>
                  </a:lnTo>
                  <a:lnTo>
                    <a:pt x="2025357" y="1331010"/>
                  </a:lnTo>
                  <a:lnTo>
                    <a:pt x="2032279" y="1278483"/>
                  </a:lnTo>
                  <a:lnTo>
                    <a:pt x="2039518" y="1226464"/>
                  </a:lnTo>
                  <a:lnTo>
                    <a:pt x="2068944" y="1024686"/>
                  </a:lnTo>
                  <a:lnTo>
                    <a:pt x="2075751" y="976096"/>
                  </a:lnTo>
                  <a:lnTo>
                    <a:pt x="2082076" y="928344"/>
                  </a:lnTo>
                  <a:lnTo>
                    <a:pt x="2087765" y="881519"/>
                  </a:lnTo>
                  <a:lnTo>
                    <a:pt x="2092706" y="835634"/>
                  </a:lnTo>
                  <a:lnTo>
                    <a:pt x="2096757" y="790778"/>
                  </a:lnTo>
                  <a:lnTo>
                    <a:pt x="2099792" y="747001"/>
                  </a:lnTo>
                  <a:lnTo>
                    <a:pt x="2101659" y="704354"/>
                  </a:lnTo>
                  <a:lnTo>
                    <a:pt x="2102243" y="662889"/>
                  </a:lnTo>
                  <a:lnTo>
                    <a:pt x="2101405" y="622668"/>
                  </a:lnTo>
                  <a:lnTo>
                    <a:pt x="2098992" y="583742"/>
                  </a:lnTo>
                  <a:lnTo>
                    <a:pt x="2092375" y="536117"/>
                  </a:lnTo>
                  <a:lnTo>
                    <a:pt x="2080755" y="489991"/>
                  </a:lnTo>
                  <a:lnTo>
                    <a:pt x="2064385" y="445693"/>
                  </a:lnTo>
                  <a:lnTo>
                    <a:pt x="2043468" y="403555"/>
                  </a:lnTo>
                  <a:lnTo>
                    <a:pt x="2018245" y="363918"/>
                  </a:lnTo>
                  <a:lnTo>
                    <a:pt x="1988908" y="327113"/>
                  </a:lnTo>
                  <a:lnTo>
                    <a:pt x="1955711" y="293484"/>
                  </a:lnTo>
                  <a:lnTo>
                    <a:pt x="1918868" y="263359"/>
                  </a:lnTo>
                  <a:lnTo>
                    <a:pt x="1878596" y="237083"/>
                  </a:lnTo>
                  <a:lnTo>
                    <a:pt x="1843659" y="218160"/>
                  </a:lnTo>
                  <a:lnTo>
                    <a:pt x="1804060" y="198869"/>
                  </a:lnTo>
                  <a:lnTo>
                    <a:pt x="1760601" y="179311"/>
                  </a:lnTo>
                  <a:lnTo>
                    <a:pt x="1714068" y="159600"/>
                  </a:lnTo>
                  <a:lnTo>
                    <a:pt x="1665274" y="139839"/>
                  </a:lnTo>
                  <a:lnTo>
                    <a:pt x="1615008" y="120116"/>
                  </a:lnTo>
                  <a:lnTo>
                    <a:pt x="1415288" y="43815"/>
                  </a:lnTo>
                  <a:lnTo>
                    <a:pt x="1369682" y="25908"/>
                  </a:lnTo>
                  <a:lnTo>
                    <a:pt x="1327404" y="8674"/>
                  </a:lnTo>
                  <a:lnTo>
                    <a:pt x="1325803" y="11811"/>
                  </a:lnTo>
                  <a:lnTo>
                    <a:pt x="1337919" y="28409"/>
                  </a:lnTo>
                  <a:lnTo>
                    <a:pt x="1359306" y="56832"/>
                  </a:lnTo>
                  <a:lnTo>
                    <a:pt x="1385519" y="95402"/>
                  </a:lnTo>
                  <a:lnTo>
                    <a:pt x="1412087" y="142468"/>
                  </a:lnTo>
                  <a:lnTo>
                    <a:pt x="1434592" y="196392"/>
                  </a:lnTo>
                  <a:lnTo>
                    <a:pt x="1448562" y="255498"/>
                  </a:lnTo>
                  <a:lnTo>
                    <a:pt x="1449552" y="318147"/>
                  </a:lnTo>
                  <a:lnTo>
                    <a:pt x="1441589" y="393382"/>
                  </a:lnTo>
                  <a:lnTo>
                    <a:pt x="1429016" y="520496"/>
                  </a:lnTo>
                  <a:lnTo>
                    <a:pt x="1415859" y="663041"/>
                  </a:lnTo>
                  <a:lnTo>
                    <a:pt x="1402270" y="819111"/>
                  </a:lnTo>
                  <a:lnTo>
                    <a:pt x="1388427" y="986815"/>
                  </a:lnTo>
                  <a:lnTo>
                    <a:pt x="1374495" y="1164259"/>
                  </a:lnTo>
                  <a:lnTo>
                    <a:pt x="1360639" y="1349540"/>
                  </a:lnTo>
                  <a:lnTo>
                    <a:pt x="1347012" y="1540776"/>
                  </a:lnTo>
                  <a:lnTo>
                    <a:pt x="1333792" y="1736039"/>
                  </a:lnTo>
                  <a:lnTo>
                    <a:pt x="1321155" y="1933460"/>
                  </a:lnTo>
                  <a:lnTo>
                    <a:pt x="1309243" y="2131123"/>
                  </a:lnTo>
                  <a:lnTo>
                    <a:pt x="1298244" y="2327135"/>
                  </a:lnTo>
                  <a:lnTo>
                    <a:pt x="1288326" y="2519603"/>
                  </a:lnTo>
                  <a:lnTo>
                    <a:pt x="1282382" y="2645016"/>
                  </a:lnTo>
                  <a:lnTo>
                    <a:pt x="1277035" y="2767444"/>
                  </a:lnTo>
                  <a:lnTo>
                    <a:pt x="1272349" y="2886329"/>
                  </a:lnTo>
                  <a:lnTo>
                    <a:pt x="1268349" y="3001099"/>
                  </a:lnTo>
                  <a:lnTo>
                    <a:pt x="1265110" y="3111220"/>
                  </a:lnTo>
                  <a:lnTo>
                    <a:pt x="1262659" y="3216097"/>
                  </a:lnTo>
                  <a:lnTo>
                    <a:pt x="1261059" y="3315182"/>
                  </a:lnTo>
                  <a:lnTo>
                    <a:pt x="1260589" y="3362375"/>
                  </a:lnTo>
                  <a:lnTo>
                    <a:pt x="1260348" y="3407918"/>
                  </a:lnTo>
                  <a:lnTo>
                    <a:pt x="1260348" y="3451720"/>
                  </a:lnTo>
                  <a:lnTo>
                    <a:pt x="1260589" y="3493732"/>
                  </a:lnTo>
                  <a:lnTo>
                    <a:pt x="1261071" y="3533864"/>
                  </a:lnTo>
                  <a:lnTo>
                    <a:pt x="1261821" y="3572065"/>
                  </a:lnTo>
                  <a:lnTo>
                    <a:pt x="1264094" y="3642360"/>
                  </a:lnTo>
                  <a:lnTo>
                    <a:pt x="1267460" y="3704056"/>
                  </a:lnTo>
                  <a:lnTo>
                    <a:pt x="1271968" y="3756583"/>
                  </a:lnTo>
                  <a:lnTo>
                    <a:pt x="1277670" y="3799382"/>
                  </a:lnTo>
                  <a:lnTo>
                    <a:pt x="1288567" y="3844125"/>
                  </a:lnTo>
                  <a:lnTo>
                    <a:pt x="1307719" y="3864470"/>
                  </a:lnTo>
                  <a:lnTo>
                    <a:pt x="1373327" y="3854107"/>
                  </a:lnTo>
                  <a:lnTo>
                    <a:pt x="1434312" y="3844048"/>
                  </a:lnTo>
                  <a:lnTo>
                    <a:pt x="1491157" y="3834003"/>
                  </a:lnTo>
                  <a:lnTo>
                    <a:pt x="1544307" y="3823678"/>
                  </a:lnTo>
                  <a:lnTo>
                    <a:pt x="1594231" y="3812768"/>
                  </a:lnTo>
                  <a:lnTo>
                    <a:pt x="1641386" y="3800970"/>
                  </a:lnTo>
                  <a:lnTo>
                    <a:pt x="1686242" y="3788016"/>
                  </a:lnTo>
                  <a:lnTo>
                    <a:pt x="1729244" y="3773576"/>
                  </a:lnTo>
                  <a:lnTo>
                    <a:pt x="1770888" y="3757371"/>
                  </a:lnTo>
                  <a:lnTo>
                    <a:pt x="1811604" y="3739108"/>
                  </a:lnTo>
                  <a:lnTo>
                    <a:pt x="1851863" y="3718471"/>
                  </a:lnTo>
                  <a:lnTo>
                    <a:pt x="1892147" y="3695192"/>
                  </a:lnTo>
                  <a:lnTo>
                    <a:pt x="1932889" y="3668941"/>
                  </a:lnTo>
                  <a:lnTo>
                    <a:pt x="1967433" y="3616985"/>
                  </a:lnTo>
                  <a:lnTo>
                    <a:pt x="1968893" y="3584791"/>
                  </a:lnTo>
                  <a:lnTo>
                    <a:pt x="1963534" y="3550005"/>
                  </a:lnTo>
                  <a:lnTo>
                    <a:pt x="1954161" y="3513747"/>
                  </a:lnTo>
                  <a:lnTo>
                    <a:pt x="1943544" y="3477171"/>
                  </a:lnTo>
                  <a:lnTo>
                    <a:pt x="1934489" y="3441446"/>
                  </a:lnTo>
                  <a:lnTo>
                    <a:pt x="1929777" y="3407702"/>
                  </a:lnTo>
                  <a:lnTo>
                    <a:pt x="1932203" y="3377095"/>
                  </a:lnTo>
                  <a:lnTo>
                    <a:pt x="1944560" y="3350768"/>
                  </a:lnTo>
                  <a:lnTo>
                    <a:pt x="1969630" y="3329863"/>
                  </a:lnTo>
                  <a:lnTo>
                    <a:pt x="2001189" y="3310636"/>
                  </a:lnTo>
                  <a:lnTo>
                    <a:pt x="2029472" y="3289566"/>
                  </a:lnTo>
                  <a:lnTo>
                    <a:pt x="2076792" y="3242068"/>
                  </a:lnTo>
                  <a:lnTo>
                    <a:pt x="2112632" y="3187750"/>
                  </a:lnTo>
                  <a:lnTo>
                    <a:pt x="2138070" y="3127019"/>
                  </a:lnTo>
                  <a:lnTo>
                    <a:pt x="2154174" y="3060230"/>
                  </a:lnTo>
                  <a:lnTo>
                    <a:pt x="2162010" y="2987789"/>
                  </a:lnTo>
                  <a:lnTo>
                    <a:pt x="2163153" y="2949562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5934373" y="8459310"/>
              <a:ext cx="821690" cy="527050"/>
            </a:xfrm>
            <a:custGeom>
              <a:avLst/>
              <a:gdLst/>
              <a:ahLst/>
              <a:cxnLst/>
              <a:rect l="l" t="t" r="r" b="b"/>
              <a:pathLst>
                <a:path w="821690" h="527050">
                  <a:moveTo>
                    <a:pt x="336245" y="0"/>
                  </a:moveTo>
                  <a:lnTo>
                    <a:pt x="0" y="0"/>
                  </a:lnTo>
                  <a:lnTo>
                    <a:pt x="0" y="324256"/>
                  </a:lnTo>
                  <a:lnTo>
                    <a:pt x="336245" y="324256"/>
                  </a:lnTo>
                  <a:lnTo>
                    <a:pt x="336245" y="0"/>
                  </a:lnTo>
                  <a:close/>
                </a:path>
                <a:path w="821690" h="527050">
                  <a:moveTo>
                    <a:pt x="821131" y="363308"/>
                  </a:moveTo>
                  <a:lnTo>
                    <a:pt x="817613" y="331990"/>
                  </a:lnTo>
                  <a:lnTo>
                    <a:pt x="807504" y="291769"/>
                  </a:lnTo>
                  <a:lnTo>
                    <a:pt x="791400" y="246024"/>
                  </a:lnTo>
                  <a:lnTo>
                    <a:pt x="771486" y="201625"/>
                  </a:lnTo>
                  <a:lnTo>
                    <a:pt x="771486" y="0"/>
                  </a:lnTo>
                  <a:lnTo>
                    <a:pt x="435279" y="0"/>
                  </a:lnTo>
                  <a:lnTo>
                    <a:pt x="435279" y="221830"/>
                  </a:lnTo>
                  <a:lnTo>
                    <a:pt x="425526" y="246024"/>
                  </a:lnTo>
                  <a:lnTo>
                    <a:pt x="411238" y="291769"/>
                  </a:lnTo>
                  <a:lnTo>
                    <a:pt x="402386" y="331990"/>
                  </a:lnTo>
                  <a:lnTo>
                    <a:pt x="399351" y="363308"/>
                  </a:lnTo>
                  <a:lnTo>
                    <a:pt x="406107" y="402221"/>
                  </a:lnTo>
                  <a:lnTo>
                    <a:pt x="425526" y="439978"/>
                  </a:lnTo>
                  <a:lnTo>
                    <a:pt x="456272" y="473938"/>
                  </a:lnTo>
                  <a:lnTo>
                    <a:pt x="497039" y="501472"/>
                  </a:lnTo>
                  <a:lnTo>
                    <a:pt x="546519" y="519912"/>
                  </a:lnTo>
                  <a:lnTo>
                    <a:pt x="603377" y="526656"/>
                  </a:lnTo>
                  <a:lnTo>
                    <a:pt x="661263" y="519912"/>
                  </a:lnTo>
                  <a:lnTo>
                    <a:pt x="713282" y="501472"/>
                  </a:lnTo>
                  <a:lnTo>
                    <a:pt x="757351" y="473938"/>
                  </a:lnTo>
                  <a:lnTo>
                    <a:pt x="791400" y="439978"/>
                  </a:lnTo>
                  <a:lnTo>
                    <a:pt x="813346" y="402221"/>
                  </a:lnTo>
                  <a:lnTo>
                    <a:pt x="821131" y="363308"/>
                  </a:lnTo>
                  <a:close/>
                </a:path>
              </a:pathLst>
            </a:custGeom>
            <a:solidFill>
              <a:srgbClr val="DCDF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6315971" y="8630891"/>
              <a:ext cx="577215" cy="716280"/>
            </a:xfrm>
            <a:custGeom>
              <a:avLst/>
              <a:gdLst/>
              <a:ahLst/>
              <a:cxnLst/>
              <a:rect l="l" t="t" r="r" b="b"/>
              <a:pathLst>
                <a:path w="577215" h="716279">
                  <a:moveTo>
                    <a:pt x="261797" y="0"/>
                  </a:moveTo>
                  <a:lnTo>
                    <a:pt x="161934" y="30293"/>
                  </a:lnTo>
                  <a:lnTo>
                    <a:pt x="4241" y="121174"/>
                  </a:lnTo>
                  <a:lnTo>
                    <a:pt x="0" y="195118"/>
                  </a:lnTo>
                  <a:lnTo>
                    <a:pt x="5262" y="365337"/>
                  </a:lnTo>
                  <a:lnTo>
                    <a:pt x="47011" y="554406"/>
                  </a:lnTo>
                  <a:lnTo>
                    <a:pt x="152226" y="684905"/>
                  </a:lnTo>
                  <a:lnTo>
                    <a:pt x="206121" y="706187"/>
                  </a:lnTo>
                  <a:lnTo>
                    <a:pt x="259691" y="715884"/>
                  </a:lnTo>
                  <a:lnTo>
                    <a:pt x="311892" y="716033"/>
                  </a:lnTo>
                  <a:lnTo>
                    <a:pt x="361680" y="708668"/>
                  </a:lnTo>
                  <a:lnTo>
                    <a:pt x="408014" y="695827"/>
                  </a:lnTo>
                  <a:lnTo>
                    <a:pt x="449851" y="679544"/>
                  </a:lnTo>
                  <a:lnTo>
                    <a:pt x="488983" y="656844"/>
                  </a:lnTo>
                  <a:lnTo>
                    <a:pt x="521732" y="626723"/>
                  </a:lnTo>
                  <a:lnTo>
                    <a:pt x="547290" y="590498"/>
                  </a:lnTo>
                  <a:lnTo>
                    <a:pt x="564851" y="549483"/>
                  </a:lnTo>
                  <a:lnTo>
                    <a:pt x="573606" y="504995"/>
                  </a:lnTo>
                  <a:lnTo>
                    <a:pt x="576151" y="465574"/>
                  </a:lnTo>
                  <a:lnTo>
                    <a:pt x="576594" y="422926"/>
                  </a:lnTo>
                  <a:lnTo>
                    <a:pt x="574192" y="378089"/>
                  </a:lnTo>
                  <a:lnTo>
                    <a:pt x="568199" y="332099"/>
                  </a:lnTo>
                  <a:lnTo>
                    <a:pt x="557871" y="285995"/>
                  </a:lnTo>
                  <a:lnTo>
                    <a:pt x="542463" y="240813"/>
                  </a:lnTo>
                  <a:lnTo>
                    <a:pt x="521230" y="197590"/>
                  </a:lnTo>
                  <a:lnTo>
                    <a:pt x="493427" y="157365"/>
                  </a:lnTo>
                  <a:lnTo>
                    <a:pt x="458311" y="121174"/>
                  </a:lnTo>
                  <a:lnTo>
                    <a:pt x="346400" y="30293"/>
                  </a:lnTo>
                  <a:lnTo>
                    <a:pt x="261797" y="0"/>
                  </a:lnTo>
                  <a:close/>
                </a:path>
              </a:pathLst>
            </a:custGeom>
            <a:solidFill>
              <a:srgbClr val="508F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5884766" y="8502703"/>
              <a:ext cx="422275" cy="483870"/>
            </a:xfrm>
            <a:custGeom>
              <a:avLst/>
              <a:gdLst/>
              <a:ahLst/>
              <a:cxnLst/>
              <a:rect l="l" t="t" r="r" b="b"/>
              <a:pathLst>
                <a:path w="422275" h="483870">
                  <a:moveTo>
                    <a:pt x="217731" y="0"/>
                  </a:moveTo>
                  <a:lnTo>
                    <a:pt x="178597" y="8427"/>
                  </a:lnTo>
                  <a:lnTo>
                    <a:pt x="141763" y="31469"/>
                  </a:lnTo>
                  <a:lnTo>
                    <a:pt x="107843" y="65768"/>
                  </a:lnTo>
                  <a:lnTo>
                    <a:pt x="77455" y="107967"/>
                  </a:lnTo>
                  <a:lnTo>
                    <a:pt x="51211" y="154706"/>
                  </a:lnTo>
                  <a:lnTo>
                    <a:pt x="29729" y="202627"/>
                  </a:lnTo>
                  <a:lnTo>
                    <a:pt x="13623" y="248373"/>
                  </a:lnTo>
                  <a:lnTo>
                    <a:pt x="3508" y="288586"/>
                  </a:lnTo>
                  <a:lnTo>
                    <a:pt x="0" y="319906"/>
                  </a:lnTo>
                  <a:lnTo>
                    <a:pt x="7778" y="358826"/>
                  </a:lnTo>
                  <a:lnTo>
                    <a:pt x="29729" y="396585"/>
                  </a:lnTo>
                  <a:lnTo>
                    <a:pt x="63776" y="430545"/>
                  </a:lnTo>
                  <a:lnTo>
                    <a:pt x="107843" y="458068"/>
                  </a:lnTo>
                  <a:lnTo>
                    <a:pt x="159854" y="476516"/>
                  </a:lnTo>
                  <a:lnTo>
                    <a:pt x="217731" y="483252"/>
                  </a:lnTo>
                  <a:lnTo>
                    <a:pt x="274602" y="476516"/>
                  </a:lnTo>
                  <a:lnTo>
                    <a:pt x="324080" y="458068"/>
                  </a:lnTo>
                  <a:lnTo>
                    <a:pt x="364851" y="430545"/>
                  </a:lnTo>
                  <a:lnTo>
                    <a:pt x="395600" y="396585"/>
                  </a:lnTo>
                  <a:lnTo>
                    <a:pt x="415014" y="358826"/>
                  </a:lnTo>
                  <a:lnTo>
                    <a:pt x="421777" y="319906"/>
                  </a:lnTo>
                  <a:lnTo>
                    <a:pt x="418739" y="288586"/>
                  </a:lnTo>
                  <a:lnTo>
                    <a:pt x="409883" y="248373"/>
                  </a:lnTo>
                  <a:lnTo>
                    <a:pt x="395600" y="202627"/>
                  </a:lnTo>
                  <a:lnTo>
                    <a:pt x="376279" y="154706"/>
                  </a:lnTo>
                  <a:lnTo>
                    <a:pt x="352309" y="107967"/>
                  </a:lnTo>
                  <a:lnTo>
                    <a:pt x="324080" y="65768"/>
                  </a:lnTo>
                  <a:lnTo>
                    <a:pt x="291981" y="31469"/>
                  </a:lnTo>
                  <a:lnTo>
                    <a:pt x="256401" y="8427"/>
                  </a:lnTo>
                  <a:lnTo>
                    <a:pt x="217731" y="0"/>
                  </a:lnTo>
                  <a:close/>
                </a:path>
              </a:pathLst>
            </a:custGeom>
            <a:solidFill>
              <a:srgbClr val="DCDF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5754551" y="8630891"/>
              <a:ext cx="577215" cy="716280"/>
            </a:xfrm>
            <a:custGeom>
              <a:avLst/>
              <a:gdLst/>
              <a:ahLst/>
              <a:cxnLst/>
              <a:rect l="l" t="t" r="r" b="b"/>
              <a:pathLst>
                <a:path w="577215" h="716279">
                  <a:moveTo>
                    <a:pt x="314804" y="0"/>
                  </a:moveTo>
                  <a:lnTo>
                    <a:pt x="230197" y="30293"/>
                  </a:lnTo>
                  <a:lnTo>
                    <a:pt x="118274" y="121174"/>
                  </a:lnTo>
                  <a:lnTo>
                    <a:pt x="83159" y="157365"/>
                  </a:lnTo>
                  <a:lnTo>
                    <a:pt x="55358" y="197590"/>
                  </a:lnTo>
                  <a:lnTo>
                    <a:pt x="34128" y="240813"/>
                  </a:lnTo>
                  <a:lnTo>
                    <a:pt x="18722" y="285995"/>
                  </a:lnTo>
                  <a:lnTo>
                    <a:pt x="8395" y="332099"/>
                  </a:lnTo>
                  <a:lnTo>
                    <a:pt x="2403" y="378089"/>
                  </a:lnTo>
                  <a:lnTo>
                    <a:pt x="0" y="422926"/>
                  </a:lnTo>
                  <a:lnTo>
                    <a:pt x="440" y="465574"/>
                  </a:lnTo>
                  <a:lnTo>
                    <a:pt x="2979" y="504995"/>
                  </a:lnTo>
                  <a:lnTo>
                    <a:pt x="11735" y="549483"/>
                  </a:lnTo>
                  <a:lnTo>
                    <a:pt x="29296" y="590498"/>
                  </a:lnTo>
                  <a:lnTo>
                    <a:pt x="54858" y="626723"/>
                  </a:lnTo>
                  <a:lnTo>
                    <a:pt x="87613" y="656844"/>
                  </a:lnTo>
                  <a:lnTo>
                    <a:pt x="126756" y="679544"/>
                  </a:lnTo>
                  <a:lnTo>
                    <a:pt x="168591" y="695827"/>
                  </a:lnTo>
                  <a:lnTo>
                    <a:pt x="214921" y="708668"/>
                  </a:lnTo>
                  <a:lnTo>
                    <a:pt x="264707" y="716033"/>
                  </a:lnTo>
                  <a:lnTo>
                    <a:pt x="316906" y="715884"/>
                  </a:lnTo>
                  <a:lnTo>
                    <a:pt x="370478" y="706187"/>
                  </a:lnTo>
                  <a:lnTo>
                    <a:pt x="424380" y="684905"/>
                  </a:lnTo>
                  <a:lnTo>
                    <a:pt x="529593" y="554406"/>
                  </a:lnTo>
                  <a:lnTo>
                    <a:pt x="571334" y="365337"/>
                  </a:lnTo>
                  <a:lnTo>
                    <a:pt x="576589" y="195118"/>
                  </a:lnTo>
                  <a:lnTo>
                    <a:pt x="572344" y="121174"/>
                  </a:lnTo>
                  <a:lnTo>
                    <a:pt x="414663" y="30293"/>
                  </a:lnTo>
                  <a:lnTo>
                    <a:pt x="314804" y="0"/>
                  </a:lnTo>
                  <a:close/>
                </a:path>
              </a:pathLst>
            </a:custGeom>
            <a:solidFill>
              <a:srgbClr val="508F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5530525" y="5401354"/>
              <a:ext cx="1646555" cy="3058160"/>
            </a:xfrm>
            <a:custGeom>
              <a:avLst/>
              <a:gdLst/>
              <a:ahLst/>
              <a:cxnLst/>
              <a:rect l="l" t="t" r="r" b="b"/>
              <a:pathLst>
                <a:path w="1646555" h="3058159">
                  <a:moveTo>
                    <a:pt x="1645970" y="409359"/>
                  </a:moveTo>
                  <a:lnTo>
                    <a:pt x="1643151" y="363029"/>
                  </a:lnTo>
                  <a:lnTo>
                    <a:pt x="1635252" y="317944"/>
                  </a:lnTo>
                  <a:lnTo>
                    <a:pt x="1622501" y="274447"/>
                  </a:lnTo>
                  <a:lnTo>
                    <a:pt x="1605165" y="232892"/>
                  </a:lnTo>
                  <a:lnTo>
                    <a:pt x="1583474" y="193598"/>
                  </a:lnTo>
                  <a:lnTo>
                    <a:pt x="1557693" y="156946"/>
                  </a:lnTo>
                  <a:lnTo>
                    <a:pt x="1528038" y="123266"/>
                  </a:lnTo>
                  <a:lnTo>
                    <a:pt x="1494764" y="92913"/>
                  </a:lnTo>
                  <a:lnTo>
                    <a:pt x="1458125" y="66230"/>
                  </a:lnTo>
                  <a:lnTo>
                    <a:pt x="1418348" y="43573"/>
                  </a:lnTo>
                  <a:lnTo>
                    <a:pt x="1375702" y="25273"/>
                  </a:lnTo>
                  <a:lnTo>
                    <a:pt x="1330401" y="11696"/>
                  </a:lnTo>
                  <a:lnTo>
                    <a:pt x="1283716" y="3124"/>
                  </a:lnTo>
                  <a:lnTo>
                    <a:pt x="1238796" y="0"/>
                  </a:lnTo>
                  <a:lnTo>
                    <a:pt x="1194650" y="1752"/>
                  </a:lnTo>
                  <a:lnTo>
                    <a:pt x="1151610" y="8178"/>
                  </a:lnTo>
                  <a:lnTo>
                    <a:pt x="1109929" y="19011"/>
                  </a:lnTo>
                  <a:lnTo>
                    <a:pt x="1069911" y="34061"/>
                  </a:lnTo>
                  <a:lnTo>
                    <a:pt x="1031862" y="53073"/>
                  </a:lnTo>
                  <a:lnTo>
                    <a:pt x="996048" y="75831"/>
                  </a:lnTo>
                  <a:lnTo>
                    <a:pt x="962774" y="102095"/>
                  </a:lnTo>
                  <a:lnTo>
                    <a:pt x="932332" y="131635"/>
                  </a:lnTo>
                  <a:lnTo>
                    <a:pt x="905002" y="164236"/>
                  </a:lnTo>
                  <a:lnTo>
                    <a:pt x="881075" y="199669"/>
                  </a:lnTo>
                  <a:lnTo>
                    <a:pt x="860856" y="237680"/>
                  </a:lnTo>
                  <a:lnTo>
                    <a:pt x="844613" y="278066"/>
                  </a:lnTo>
                  <a:lnTo>
                    <a:pt x="832662" y="320586"/>
                  </a:lnTo>
                  <a:lnTo>
                    <a:pt x="825271" y="365010"/>
                  </a:lnTo>
                  <a:lnTo>
                    <a:pt x="822998" y="406488"/>
                  </a:lnTo>
                  <a:lnTo>
                    <a:pt x="820724" y="365010"/>
                  </a:lnTo>
                  <a:lnTo>
                    <a:pt x="813333" y="320586"/>
                  </a:lnTo>
                  <a:lnTo>
                    <a:pt x="801382" y="278066"/>
                  </a:lnTo>
                  <a:lnTo>
                    <a:pt x="785139" y="237680"/>
                  </a:lnTo>
                  <a:lnTo>
                    <a:pt x="764921" y="199669"/>
                  </a:lnTo>
                  <a:lnTo>
                    <a:pt x="740994" y="164236"/>
                  </a:lnTo>
                  <a:lnTo>
                    <a:pt x="713651" y="131635"/>
                  </a:lnTo>
                  <a:lnTo>
                    <a:pt x="683209" y="102095"/>
                  </a:lnTo>
                  <a:lnTo>
                    <a:pt x="649935" y="75831"/>
                  </a:lnTo>
                  <a:lnTo>
                    <a:pt x="614121" y="53073"/>
                  </a:lnTo>
                  <a:lnTo>
                    <a:pt x="576059" y="34061"/>
                  </a:lnTo>
                  <a:lnTo>
                    <a:pt x="536041" y="19011"/>
                  </a:lnTo>
                  <a:lnTo>
                    <a:pt x="494360" y="8178"/>
                  </a:lnTo>
                  <a:lnTo>
                    <a:pt x="451307" y="1752"/>
                  </a:lnTo>
                  <a:lnTo>
                    <a:pt x="407174" y="0"/>
                  </a:lnTo>
                  <a:lnTo>
                    <a:pt x="362242" y="3124"/>
                  </a:lnTo>
                  <a:lnTo>
                    <a:pt x="316814" y="11379"/>
                  </a:lnTo>
                  <a:lnTo>
                    <a:pt x="270256" y="25273"/>
                  </a:lnTo>
                  <a:lnTo>
                    <a:pt x="227609" y="43573"/>
                  </a:lnTo>
                  <a:lnTo>
                    <a:pt x="187845" y="66230"/>
                  </a:lnTo>
                  <a:lnTo>
                    <a:pt x="151206" y="92913"/>
                  </a:lnTo>
                  <a:lnTo>
                    <a:pt x="117944" y="123266"/>
                  </a:lnTo>
                  <a:lnTo>
                    <a:pt x="88290" y="156946"/>
                  </a:lnTo>
                  <a:lnTo>
                    <a:pt x="62496" y="193598"/>
                  </a:lnTo>
                  <a:lnTo>
                    <a:pt x="40805" y="232892"/>
                  </a:lnTo>
                  <a:lnTo>
                    <a:pt x="23469" y="274447"/>
                  </a:lnTo>
                  <a:lnTo>
                    <a:pt x="10731" y="317944"/>
                  </a:lnTo>
                  <a:lnTo>
                    <a:pt x="2832" y="363029"/>
                  </a:lnTo>
                  <a:lnTo>
                    <a:pt x="0" y="409359"/>
                  </a:lnTo>
                  <a:lnTo>
                    <a:pt x="2514" y="456565"/>
                  </a:lnTo>
                  <a:lnTo>
                    <a:pt x="305155" y="3057944"/>
                  </a:lnTo>
                  <a:lnTo>
                    <a:pt x="822744" y="3057944"/>
                  </a:lnTo>
                  <a:lnTo>
                    <a:pt x="823252" y="3057944"/>
                  </a:lnTo>
                  <a:lnTo>
                    <a:pt x="1340827" y="3057944"/>
                  </a:lnTo>
                  <a:lnTo>
                    <a:pt x="1643468" y="456565"/>
                  </a:lnTo>
                  <a:lnTo>
                    <a:pt x="1645970" y="409359"/>
                  </a:lnTo>
                  <a:close/>
                </a:path>
              </a:pathLst>
            </a:custGeom>
            <a:solidFill>
              <a:srgbClr val="F8F7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4429283" y="2189879"/>
              <a:ext cx="3885565" cy="3099435"/>
            </a:xfrm>
            <a:custGeom>
              <a:avLst/>
              <a:gdLst/>
              <a:ahLst/>
              <a:cxnLst/>
              <a:rect l="l" t="t" r="r" b="b"/>
              <a:pathLst>
                <a:path w="3885565" h="3099435">
                  <a:moveTo>
                    <a:pt x="3885260" y="0"/>
                  </a:moveTo>
                  <a:lnTo>
                    <a:pt x="1942630" y="226212"/>
                  </a:lnTo>
                  <a:lnTo>
                    <a:pt x="0" y="0"/>
                  </a:lnTo>
                  <a:lnTo>
                    <a:pt x="0" y="2872689"/>
                  </a:lnTo>
                  <a:lnTo>
                    <a:pt x="1942630" y="3098876"/>
                  </a:lnTo>
                  <a:lnTo>
                    <a:pt x="3885260" y="2872689"/>
                  </a:lnTo>
                  <a:lnTo>
                    <a:pt x="3885260" y="0"/>
                  </a:lnTo>
                  <a:close/>
                </a:path>
              </a:pathLst>
            </a:custGeom>
            <a:solidFill>
              <a:srgbClr val="F7F5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4579575" y="2400293"/>
              <a:ext cx="3562350" cy="2556510"/>
            </a:xfrm>
            <a:custGeom>
              <a:avLst/>
              <a:gdLst/>
              <a:ahLst/>
              <a:cxnLst/>
              <a:rect l="l" t="t" r="r" b="b"/>
              <a:pathLst>
                <a:path w="3562350" h="2556510">
                  <a:moveTo>
                    <a:pt x="751713" y="2397264"/>
                  </a:moveTo>
                  <a:lnTo>
                    <a:pt x="0" y="2305685"/>
                  </a:lnTo>
                  <a:lnTo>
                    <a:pt x="0" y="2360790"/>
                  </a:lnTo>
                  <a:lnTo>
                    <a:pt x="751713" y="2452370"/>
                  </a:lnTo>
                  <a:lnTo>
                    <a:pt x="751713" y="2397264"/>
                  </a:lnTo>
                  <a:close/>
                </a:path>
                <a:path w="3562350" h="2556510">
                  <a:moveTo>
                    <a:pt x="751713" y="2294928"/>
                  </a:moveTo>
                  <a:lnTo>
                    <a:pt x="0" y="2203348"/>
                  </a:lnTo>
                  <a:lnTo>
                    <a:pt x="0" y="2258453"/>
                  </a:lnTo>
                  <a:lnTo>
                    <a:pt x="751713" y="2350033"/>
                  </a:lnTo>
                  <a:lnTo>
                    <a:pt x="751713" y="2294928"/>
                  </a:lnTo>
                  <a:close/>
                </a:path>
                <a:path w="3562350" h="2556510">
                  <a:moveTo>
                    <a:pt x="751713" y="2192591"/>
                  </a:moveTo>
                  <a:lnTo>
                    <a:pt x="0" y="2101011"/>
                  </a:lnTo>
                  <a:lnTo>
                    <a:pt x="0" y="2156129"/>
                  </a:lnTo>
                  <a:lnTo>
                    <a:pt x="751713" y="2247696"/>
                  </a:lnTo>
                  <a:lnTo>
                    <a:pt x="751713" y="2192591"/>
                  </a:lnTo>
                  <a:close/>
                </a:path>
                <a:path w="3562350" h="2556510">
                  <a:moveTo>
                    <a:pt x="751713" y="2090254"/>
                  </a:moveTo>
                  <a:lnTo>
                    <a:pt x="0" y="1998675"/>
                  </a:lnTo>
                  <a:lnTo>
                    <a:pt x="0" y="2053793"/>
                  </a:lnTo>
                  <a:lnTo>
                    <a:pt x="751713" y="2145373"/>
                  </a:lnTo>
                  <a:lnTo>
                    <a:pt x="751713" y="2090254"/>
                  </a:lnTo>
                  <a:close/>
                </a:path>
                <a:path w="3562350" h="2556510">
                  <a:moveTo>
                    <a:pt x="751713" y="1987931"/>
                  </a:moveTo>
                  <a:lnTo>
                    <a:pt x="0" y="1896351"/>
                  </a:lnTo>
                  <a:lnTo>
                    <a:pt x="0" y="1951456"/>
                  </a:lnTo>
                  <a:lnTo>
                    <a:pt x="751713" y="2043036"/>
                  </a:lnTo>
                  <a:lnTo>
                    <a:pt x="751713" y="1987931"/>
                  </a:lnTo>
                  <a:close/>
                </a:path>
                <a:path w="3562350" h="2556510">
                  <a:moveTo>
                    <a:pt x="751713" y="1885594"/>
                  </a:moveTo>
                  <a:lnTo>
                    <a:pt x="0" y="1794014"/>
                  </a:lnTo>
                  <a:lnTo>
                    <a:pt x="0" y="1849120"/>
                  </a:lnTo>
                  <a:lnTo>
                    <a:pt x="751713" y="1940699"/>
                  </a:lnTo>
                  <a:lnTo>
                    <a:pt x="751713" y="1885594"/>
                  </a:lnTo>
                  <a:close/>
                </a:path>
                <a:path w="3562350" h="2556510">
                  <a:moveTo>
                    <a:pt x="751713" y="1783257"/>
                  </a:moveTo>
                  <a:lnTo>
                    <a:pt x="0" y="1691678"/>
                  </a:lnTo>
                  <a:lnTo>
                    <a:pt x="0" y="1746783"/>
                  </a:lnTo>
                  <a:lnTo>
                    <a:pt x="751713" y="1838363"/>
                  </a:lnTo>
                  <a:lnTo>
                    <a:pt x="751713" y="1783257"/>
                  </a:lnTo>
                  <a:close/>
                </a:path>
                <a:path w="3562350" h="2556510">
                  <a:moveTo>
                    <a:pt x="751713" y="1680921"/>
                  </a:moveTo>
                  <a:lnTo>
                    <a:pt x="0" y="1589341"/>
                  </a:lnTo>
                  <a:lnTo>
                    <a:pt x="0" y="1644459"/>
                  </a:lnTo>
                  <a:lnTo>
                    <a:pt x="751713" y="1736039"/>
                  </a:lnTo>
                  <a:lnTo>
                    <a:pt x="751713" y="1680921"/>
                  </a:lnTo>
                  <a:close/>
                </a:path>
                <a:path w="3562350" h="2556510">
                  <a:moveTo>
                    <a:pt x="751713" y="1578597"/>
                  </a:moveTo>
                  <a:lnTo>
                    <a:pt x="0" y="1487017"/>
                  </a:lnTo>
                  <a:lnTo>
                    <a:pt x="0" y="1542122"/>
                  </a:lnTo>
                  <a:lnTo>
                    <a:pt x="751713" y="1633702"/>
                  </a:lnTo>
                  <a:lnTo>
                    <a:pt x="751713" y="1578597"/>
                  </a:lnTo>
                  <a:close/>
                </a:path>
                <a:path w="3562350" h="2556510">
                  <a:moveTo>
                    <a:pt x="751713" y="1476260"/>
                  </a:moveTo>
                  <a:lnTo>
                    <a:pt x="0" y="1384681"/>
                  </a:lnTo>
                  <a:lnTo>
                    <a:pt x="0" y="1439786"/>
                  </a:lnTo>
                  <a:lnTo>
                    <a:pt x="751713" y="1531366"/>
                  </a:lnTo>
                  <a:lnTo>
                    <a:pt x="751713" y="1476260"/>
                  </a:lnTo>
                  <a:close/>
                </a:path>
                <a:path w="3562350" h="2556510">
                  <a:moveTo>
                    <a:pt x="751713" y="1373924"/>
                  </a:moveTo>
                  <a:lnTo>
                    <a:pt x="0" y="1282344"/>
                  </a:lnTo>
                  <a:lnTo>
                    <a:pt x="0" y="1337449"/>
                  </a:lnTo>
                  <a:lnTo>
                    <a:pt x="751713" y="1429029"/>
                  </a:lnTo>
                  <a:lnTo>
                    <a:pt x="751713" y="1373924"/>
                  </a:lnTo>
                  <a:close/>
                </a:path>
                <a:path w="3562350" h="2556510">
                  <a:moveTo>
                    <a:pt x="751713" y="1271587"/>
                  </a:moveTo>
                  <a:lnTo>
                    <a:pt x="0" y="1180007"/>
                  </a:lnTo>
                  <a:lnTo>
                    <a:pt x="0" y="1235125"/>
                  </a:lnTo>
                  <a:lnTo>
                    <a:pt x="751713" y="1326692"/>
                  </a:lnTo>
                  <a:lnTo>
                    <a:pt x="751713" y="1271587"/>
                  </a:lnTo>
                  <a:close/>
                </a:path>
                <a:path w="3562350" h="2556510">
                  <a:moveTo>
                    <a:pt x="1612544" y="2529319"/>
                  </a:moveTo>
                  <a:lnTo>
                    <a:pt x="797128" y="2430195"/>
                  </a:lnTo>
                  <a:lnTo>
                    <a:pt x="797128" y="2456992"/>
                  </a:lnTo>
                  <a:lnTo>
                    <a:pt x="1612544" y="2556116"/>
                  </a:lnTo>
                  <a:lnTo>
                    <a:pt x="1612544" y="2529319"/>
                  </a:lnTo>
                  <a:close/>
                </a:path>
                <a:path w="3562350" h="2556510">
                  <a:moveTo>
                    <a:pt x="1612544" y="2479548"/>
                  </a:moveTo>
                  <a:lnTo>
                    <a:pt x="797128" y="2380437"/>
                  </a:lnTo>
                  <a:lnTo>
                    <a:pt x="797128" y="2407234"/>
                  </a:lnTo>
                  <a:lnTo>
                    <a:pt x="1612544" y="2506357"/>
                  </a:lnTo>
                  <a:lnTo>
                    <a:pt x="1612544" y="2479548"/>
                  </a:lnTo>
                  <a:close/>
                </a:path>
                <a:path w="3562350" h="2556510">
                  <a:moveTo>
                    <a:pt x="1612544" y="2429789"/>
                  </a:moveTo>
                  <a:lnTo>
                    <a:pt x="797128" y="2330666"/>
                  </a:lnTo>
                  <a:lnTo>
                    <a:pt x="797128" y="2357463"/>
                  </a:lnTo>
                  <a:lnTo>
                    <a:pt x="1612544" y="2456586"/>
                  </a:lnTo>
                  <a:lnTo>
                    <a:pt x="1612544" y="2429789"/>
                  </a:lnTo>
                  <a:close/>
                </a:path>
                <a:path w="3562350" h="2556510">
                  <a:moveTo>
                    <a:pt x="1612544" y="2380018"/>
                  </a:moveTo>
                  <a:lnTo>
                    <a:pt x="797128" y="2280907"/>
                  </a:lnTo>
                  <a:lnTo>
                    <a:pt x="797128" y="2307704"/>
                  </a:lnTo>
                  <a:lnTo>
                    <a:pt x="1612544" y="2406827"/>
                  </a:lnTo>
                  <a:lnTo>
                    <a:pt x="1612544" y="2380018"/>
                  </a:lnTo>
                  <a:close/>
                </a:path>
                <a:path w="3562350" h="2556510">
                  <a:moveTo>
                    <a:pt x="1612544" y="2330259"/>
                  </a:moveTo>
                  <a:lnTo>
                    <a:pt x="797128" y="2231136"/>
                  </a:lnTo>
                  <a:lnTo>
                    <a:pt x="797128" y="2257933"/>
                  </a:lnTo>
                  <a:lnTo>
                    <a:pt x="1612544" y="2357056"/>
                  </a:lnTo>
                  <a:lnTo>
                    <a:pt x="1612544" y="2330259"/>
                  </a:lnTo>
                  <a:close/>
                </a:path>
                <a:path w="3562350" h="2556510">
                  <a:moveTo>
                    <a:pt x="1612544" y="2280488"/>
                  </a:moveTo>
                  <a:lnTo>
                    <a:pt x="797128" y="2181377"/>
                  </a:lnTo>
                  <a:lnTo>
                    <a:pt x="797128" y="2208174"/>
                  </a:lnTo>
                  <a:lnTo>
                    <a:pt x="1612544" y="2307298"/>
                  </a:lnTo>
                  <a:lnTo>
                    <a:pt x="1612544" y="2280488"/>
                  </a:lnTo>
                  <a:close/>
                </a:path>
                <a:path w="3562350" h="2556510">
                  <a:moveTo>
                    <a:pt x="1612544" y="2230729"/>
                  </a:moveTo>
                  <a:lnTo>
                    <a:pt x="797128" y="2131606"/>
                  </a:lnTo>
                  <a:lnTo>
                    <a:pt x="797128" y="2158403"/>
                  </a:lnTo>
                  <a:lnTo>
                    <a:pt x="1612544" y="2257526"/>
                  </a:lnTo>
                  <a:lnTo>
                    <a:pt x="1612544" y="2230729"/>
                  </a:lnTo>
                  <a:close/>
                </a:path>
                <a:path w="3562350" h="2556510">
                  <a:moveTo>
                    <a:pt x="1612544" y="2180958"/>
                  </a:moveTo>
                  <a:lnTo>
                    <a:pt x="797128" y="2081847"/>
                  </a:lnTo>
                  <a:lnTo>
                    <a:pt x="797128" y="2108644"/>
                  </a:lnTo>
                  <a:lnTo>
                    <a:pt x="1612544" y="2207768"/>
                  </a:lnTo>
                  <a:lnTo>
                    <a:pt x="1612544" y="2180958"/>
                  </a:lnTo>
                  <a:close/>
                </a:path>
                <a:path w="3562350" h="2556510">
                  <a:moveTo>
                    <a:pt x="1612544" y="2131199"/>
                  </a:moveTo>
                  <a:lnTo>
                    <a:pt x="797128" y="2032076"/>
                  </a:lnTo>
                  <a:lnTo>
                    <a:pt x="797128" y="2058873"/>
                  </a:lnTo>
                  <a:lnTo>
                    <a:pt x="1612544" y="2158009"/>
                  </a:lnTo>
                  <a:lnTo>
                    <a:pt x="1612544" y="2131199"/>
                  </a:lnTo>
                  <a:close/>
                </a:path>
                <a:path w="3562350" h="2556510">
                  <a:moveTo>
                    <a:pt x="1612544" y="2081441"/>
                  </a:moveTo>
                  <a:lnTo>
                    <a:pt x="797128" y="1982317"/>
                  </a:lnTo>
                  <a:lnTo>
                    <a:pt x="797128" y="2009114"/>
                  </a:lnTo>
                  <a:lnTo>
                    <a:pt x="1612544" y="2108238"/>
                  </a:lnTo>
                  <a:lnTo>
                    <a:pt x="1612544" y="2081441"/>
                  </a:lnTo>
                  <a:close/>
                </a:path>
                <a:path w="3562350" h="2556510">
                  <a:moveTo>
                    <a:pt x="1612544" y="2031669"/>
                  </a:moveTo>
                  <a:lnTo>
                    <a:pt x="797128" y="1932559"/>
                  </a:lnTo>
                  <a:lnTo>
                    <a:pt x="797128" y="1959343"/>
                  </a:lnTo>
                  <a:lnTo>
                    <a:pt x="1612544" y="2058479"/>
                  </a:lnTo>
                  <a:lnTo>
                    <a:pt x="1612544" y="2031669"/>
                  </a:lnTo>
                  <a:close/>
                </a:path>
                <a:path w="3562350" h="2556510">
                  <a:moveTo>
                    <a:pt x="1612544" y="1981911"/>
                  </a:moveTo>
                  <a:lnTo>
                    <a:pt x="797128" y="1882787"/>
                  </a:lnTo>
                  <a:lnTo>
                    <a:pt x="797128" y="1909584"/>
                  </a:lnTo>
                  <a:lnTo>
                    <a:pt x="1612544" y="2008708"/>
                  </a:lnTo>
                  <a:lnTo>
                    <a:pt x="1612544" y="1981911"/>
                  </a:lnTo>
                  <a:close/>
                </a:path>
                <a:path w="3562350" h="2556510">
                  <a:moveTo>
                    <a:pt x="1612544" y="1385214"/>
                  </a:moveTo>
                  <a:lnTo>
                    <a:pt x="797128" y="1286090"/>
                  </a:lnTo>
                  <a:lnTo>
                    <a:pt x="797128" y="1837359"/>
                  </a:lnTo>
                  <a:lnTo>
                    <a:pt x="1612544" y="1936483"/>
                  </a:lnTo>
                  <a:lnTo>
                    <a:pt x="1612544" y="1385214"/>
                  </a:lnTo>
                  <a:close/>
                </a:path>
                <a:path w="3562350" h="2556510">
                  <a:moveTo>
                    <a:pt x="1612557" y="196011"/>
                  </a:moveTo>
                  <a:lnTo>
                    <a:pt x="0" y="0"/>
                  </a:lnTo>
                  <a:lnTo>
                    <a:pt x="0" y="1090168"/>
                  </a:lnTo>
                  <a:lnTo>
                    <a:pt x="1612557" y="1286192"/>
                  </a:lnTo>
                  <a:lnTo>
                    <a:pt x="1612557" y="196011"/>
                  </a:lnTo>
                  <a:close/>
                </a:path>
                <a:path w="3562350" h="2556510">
                  <a:moveTo>
                    <a:pt x="3562146" y="2262581"/>
                  </a:moveTo>
                  <a:lnTo>
                    <a:pt x="1949602" y="2458580"/>
                  </a:lnTo>
                  <a:lnTo>
                    <a:pt x="1949602" y="2511577"/>
                  </a:lnTo>
                  <a:lnTo>
                    <a:pt x="3562146" y="2315565"/>
                  </a:lnTo>
                  <a:lnTo>
                    <a:pt x="3562146" y="2262581"/>
                  </a:lnTo>
                  <a:close/>
                </a:path>
                <a:path w="3562350" h="2556510">
                  <a:moveTo>
                    <a:pt x="3562146" y="2164156"/>
                  </a:moveTo>
                  <a:lnTo>
                    <a:pt x="1949602" y="2360168"/>
                  </a:lnTo>
                  <a:lnTo>
                    <a:pt x="1949602" y="2413165"/>
                  </a:lnTo>
                  <a:lnTo>
                    <a:pt x="3562146" y="2217140"/>
                  </a:lnTo>
                  <a:lnTo>
                    <a:pt x="3562146" y="2164156"/>
                  </a:lnTo>
                  <a:close/>
                </a:path>
                <a:path w="3562350" h="2556510">
                  <a:moveTo>
                    <a:pt x="3562146" y="2065743"/>
                  </a:moveTo>
                  <a:lnTo>
                    <a:pt x="1949602" y="2261755"/>
                  </a:lnTo>
                  <a:lnTo>
                    <a:pt x="1949602" y="2314752"/>
                  </a:lnTo>
                  <a:lnTo>
                    <a:pt x="3562146" y="2118728"/>
                  </a:lnTo>
                  <a:lnTo>
                    <a:pt x="3562146" y="2065743"/>
                  </a:lnTo>
                  <a:close/>
                </a:path>
                <a:path w="3562350" h="2556510">
                  <a:moveTo>
                    <a:pt x="3562146" y="1967331"/>
                  </a:moveTo>
                  <a:lnTo>
                    <a:pt x="1949602" y="2163343"/>
                  </a:lnTo>
                  <a:lnTo>
                    <a:pt x="1949602" y="2216327"/>
                  </a:lnTo>
                  <a:lnTo>
                    <a:pt x="3562146" y="2020316"/>
                  </a:lnTo>
                  <a:lnTo>
                    <a:pt x="3562146" y="1967331"/>
                  </a:lnTo>
                  <a:close/>
                </a:path>
                <a:path w="3562350" h="2556510">
                  <a:moveTo>
                    <a:pt x="3562146" y="1868919"/>
                  </a:moveTo>
                  <a:lnTo>
                    <a:pt x="1949602" y="2064931"/>
                  </a:lnTo>
                  <a:lnTo>
                    <a:pt x="1949602" y="2117915"/>
                  </a:lnTo>
                  <a:lnTo>
                    <a:pt x="3562146" y="1921903"/>
                  </a:lnTo>
                  <a:lnTo>
                    <a:pt x="3562146" y="1868919"/>
                  </a:lnTo>
                  <a:close/>
                </a:path>
                <a:path w="3562350" h="2556510">
                  <a:moveTo>
                    <a:pt x="3562146" y="1770507"/>
                  </a:moveTo>
                  <a:lnTo>
                    <a:pt x="1949602" y="1966518"/>
                  </a:lnTo>
                  <a:lnTo>
                    <a:pt x="1949602" y="2019503"/>
                  </a:lnTo>
                  <a:lnTo>
                    <a:pt x="3562146" y="1823491"/>
                  </a:lnTo>
                  <a:lnTo>
                    <a:pt x="3562146" y="1770507"/>
                  </a:lnTo>
                  <a:close/>
                </a:path>
                <a:path w="3562350" h="2556510">
                  <a:moveTo>
                    <a:pt x="3562146" y="1672094"/>
                  </a:moveTo>
                  <a:lnTo>
                    <a:pt x="1949602" y="1868106"/>
                  </a:lnTo>
                  <a:lnTo>
                    <a:pt x="1949602" y="1921090"/>
                  </a:lnTo>
                  <a:lnTo>
                    <a:pt x="3562146" y="1725079"/>
                  </a:lnTo>
                  <a:lnTo>
                    <a:pt x="3562146" y="1672094"/>
                  </a:lnTo>
                  <a:close/>
                </a:path>
                <a:path w="3562350" h="2556510">
                  <a:moveTo>
                    <a:pt x="3562146" y="1573682"/>
                  </a:moveTo>
                  <a:lnTo>
                    <a:pt x="1949602" y="1769694"/>
                  </a:lnTo>
                  <a:lnTo>
                    <a:pt x="1949602" y="1822678"/>
                  </a:lnTo>
                  <a:lnTo>
                    <a:pt x="3562146" y="1626666"/>
                  </a:lnTo>
                  <a:lnTo>
                    <a:pt x="3562146" y="1573682"/>
                  </a:lnTo>
                  <a:close/>
                </a:path>
                <a:path w="3562350" h="2556510">
                  <a:moveTo>
                    <a:pt x="3562146" y="1475270"/>
                  </a:moveTo>
                  <a:lnTo>
                    <a:pt x="1949602" y="1671281"/>
                  </a:lnTo>
                  <a:lnTo>
                    <a:pt x="1949602" y="1724266"/>
                  </a:lnTo>
                  <a:lnTo>
                    <a:pt x="3562146" y="1528254"/>
                  </a:lnTo>
                  <a:lnTo>
                    <a:pt x="3562146" y="1475270"/>
                  </a:lnTo>
                  <a:close/>
                </a:path>
                <a:path w="3562350" h="2556510">
                  <a:moveTo>
                    <a:pt x="3562146" y="1376857"/>
                  </a:moveTo>
                  <a:lnTo>
                    <a:pt x="1949602" y="1572856"/>
                  </a:lnTo>
                  <a:lnTo>
                    <a:pt x="1949602" y="1625854"/>
                  </a:lnTo>
                  <a:lnTo>
                    <a:pt x="3562146" y="1429842"/>
                  </a:lnTo>
                  <a:lnTo>
                    <a:pt x="3562146" y="1376857"/>
                  </a:lnTo>
                  <a:close/>
                </a:path>
                <a:path w="3562350" h="2556510">
                  <a:moveTo>
                    <a:pt x="3562146" y="1278445"/>
                  </a:moveTo>
                  <a:lnTo>
                    <a:pt x="1949602" y="1474444"/>
                  </a:lnTo>
                  <a:lnTo>
                    <a:pt x="1949602" y="1527441"/>
                  </a:lnTo>
                  <a:lnTo>
                    <a:pt x="3562146" y="1331429"/>
                  </a:lnTo>
                  <a:lnTo>
                    <a:pt x="3562146" y="1278445"/>
                  </a:lnTo>
                  <a:close/>
                </a:path>
                <a:path w="3562350" h="2556510">
                  <a:moveTo>
                    <a:pt x="3562146" y="1180033"/>
                  </a:moveTo>
                  <a:lnTo>
                    <a:pt x="1949602" y="1376032"/>
                  </a:lnTo>
                  <a:lnTo>
                    <a:pt x="1949602" y="1429029"/>
                  </a:lnTo>
                  <a:lnTo>
                    <a:pt x="3562146" y="1233017"/>
                  </a:lnTo>
                  <a:lnTo>
                    <a:pt x="3562146" y="1180033"/>
                  </a:lnTo>
                  <a:close/>
                </a:path>
                <a:path w="3562350" h="2556510">
                  <a:moveTo>
                    <a:pt x="3562146" y="0"/>
                  </a:moveTo>
                  <a:lnTo>
                    <a:pt x="1949602" y="196011"/>
                  </a:lnTo>
                  <a:lnTo>
                    <a:pt x="1949602" y="1286192"/>
                  </a:lnTo>
                  <a:lnTo>
                    <a:pt x="3562146" y="1090168"/>
                  </a:lnTo>
                  <a:lnTo>
                    <a:pt x="3562146" y="0"/>
                  </a:lnTo>
                  <a:close/>
                </a:path>
              </a:pathLst>
            </a:custGeom>
            <a:solidFill>
              <a:srgbClr val="E7E7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4114932" y="3259905"/>
              <a:ext cx="4522470" cy="453390"/>
            </a:xfrm>
            <a:custGeom>
              <a:avLst/>
              <a:gdLst/>
              <a:ahLst/>
              <a:cxnLst/>
              <a:rect l="l" t="t" r="r" b="b"/>
              <a:pathLst>
                <a:path w="4522469" h="453389">
                  <a:moveTo>
                    <a:pt x="627811" y="267817"/>
                  </a:moveTo>
                  <a:lnTo>
                    <a:pt x="627786" y="214871"/>
                  </a:lnTo>
                  <a:lnTo>
                    <a:pt x="620649" y="164617"/>
                  </a:lnTo>
                  <a:lnTo>
                    <a:pt x="606158" y="120637"/>
                  </a:lnTo>
                  <a:lnTo>
                    <a:pt x="584111" y="86550"/>
                  </a:lnTo>
                  <a:lnTo>
                    <a:pt x="546925" y="56045"/>
                  </a:lnTo>
                  <a:lnTo>
                    <a:pt x="499618" y="30734"/>
                  </a:lnTo>
                  <a:lnTo>
                    <a:pt x="447941" y="12014"/>
                  </a:lnTo>
                  <a:lnTo>
                    <a:pt x="397598" y="1295"/>
                  </a:lnTo>
                  <a:lnTo>
                    <a:pt x="354317" y="0"/>
                  </a:lnTo>
                  <a:lnTo>
                    <a:pt x="323824" y="9512"/>
                  </a:lnTo>
                  <a:lnTo>
                    <a:pt x="302234" y="24663"/>
                  </a:lnTo>
                  <a:lnTo>
                    <a:pt x="274662" y="42913"/>
                  </a:lnTo>
                  <a:lnTo>
                    <a:pt x="239737" y="63106"/>
                  </a:lnTo>
                  <a:lnTo>
                    <a:pt x="196151" y="84099"/>
                  </a:lnTo>
                  <a:lnTo>
                    <a:pt x="142557" y="104736"/>
                  </a:lnTo>
                  <a:lnTo>
                    <a:pt x="77622" y="123875"/>
                  </a:lnTo>
                  <a:lnTo>
                    <a:pt x="0" y="140347"/>
                  </a:lnTo>
                  <a:lnTo>
                    <a:pt x="7505" y="193878"/>
                  </a:lnTo>
                  <a:lnTo>
                    <a:pt x="31127" y="309181"/>
                  </a:lnTo>
                  <a:lnTo>
                    <a:pt x="72478" y="418312"/>
                  </a:lnTo>
                  <a:lnTo>
                    <a:pt x="133184" y="453313"/>
                  </a:lnTo>
                  <a:lnTo>
                    <a:pt x="167424" y="446163"/>
                  </a:lnTo>
                  <a:lnTo>
                    <a:pt x="211543" y="443496"/>
                  </a:lnTo>
                  <a:lnTo>
                    <a:pt x="262801" y="443839"/>
                  </a:lnTo>
                  <a:lnTo>
                    <a:pt x="375551" y="447662"/>
                  </a:lnTo>
                  <a:lnTo>
                    <a:pt x="431482" y="448195"/>
                  </a:lnTo>
                  <a:lnTo>
                    <a:pt x="483425" y="445858"/>
                  </a:lnTo>
                  <a:lnTo>
                    <a:pt x="528586" y="439166"/>
                  </a:lnTo>
                  <a:lnTo>
                    <a:pt x="587451" y="406844"/>
                  </a:lnTo>
                  <a:lnTo>
                    <a:pt x="607415" y="367398"/>
                  </a:lnTo>
                  <a:lnTo>
                    <a:pt x="620953" y="319862"/>
                  </a:lnTo>
                  <a:lnTo>
                    <a:pt x="627811" y="267817"/>
                  </a:lnTo>
                  <a:close/>
                </a:path>
                <a:path w="4522469" h="453389">
                  <a:moveTo>
                    <a:pt x="4522127" y="140347"/>
                  </a:moveTo>
                  <a:lnTo>
                    <a:pt x="4444504" y="123875"/>
                  </a:lnTo>
                  <a:lnTo>
                    <a:pt x="4379557" y="104736"/>
                  </a:lnTo>
                  <a:lnTo>
                    <a:pt x="4325963" y="84099"/>
                  </a:lnTo>
                  <a:lnTo>
                    <a:pt x="4282376" y="63106"/>
                  </a:lnTo>
                  <a:lnTo>
                    <a:pt x="4247464" y="42913"/>
                  </a:lnTo>
                  <a:lnTo>
                    <a:pt x="4198302" y="9512"/>
                  </a:lnTo>
                  <a:lnTo>
                    <a:pt x="4167809" y="0"/>
                  </a:lnTo>
                  <a:lnTo>
                    <a:pt x="4124528" y="1295"/>
                  </a:lnTo>
                  <a:lnTo>
                    <a:pt x="4074185" y="12014"/>
                  </a:lnTo>
                  <a:lnTo>
                    <a:pt x="4022496" y="30734"/>
                  </a:lnTo>
                  <a:lnTo>
                    <a:pt x="3975201" y="56045"/>
                  </a:lnTo>
                  <a:lnTo>
                    <a:pt x="3938003" y="86550"/>
                  </a:lnTo>
                  <a:lnTo>
                    <a:pt x="3915956" y="120637"/>
                  </a:lnTo>
                  <a:lnTo>
                    <a:pt x="3901478" y="164617"/>
                  </a:lnTo>
                  <a:lnTo>
                    <a:pt x="3894340" y="214871"/>
                  </a:lnTo>
                  <a:lnTo>
                    <a:pt x="3894302" y="267817"/>
                  </a:lnTo>
                  <a:lnTo>
                    <a:pt x="3901173" y="319862"/>
                  </a:lnTo>
                  <a:lnTo>
                    <a:pt x="3914698" y="367398"/>
                  </a:lnTo>
                  <a:lnTo>
                    <a:pt x="3934676" y="406844"/>
                  </a:lnTo>
                  <a:lnTo>
                    <a:pt x="3993540" y="439166"/>
                  </a:lnTo>
                  <a:lnTo>
                    <a:pt x="4038701" y="445858"/>
                  </a:lnTo>
                  <a:lnTo>
                    <a:pt x="4090632" y="448195"/>
                  </a:lnTo>
                  <a:lnTo>
                    <a:pt x="4146575" y="447662"/>
                  </a:lnTo>
                  <a:lnTo>
                    <a:pt x="4259326" y="443839"/>
                  </a:lnTo>
                  <a:lnTo>
                    <a:pt x="4310570" y="443496"/>
                  </a:lnTo>
                  <a:lnTo>
                    <a:pt x="4354703" y="446163"/>
                  </a:lnTo>
                  <a:lnTo>
                    <a:pt x="4388929" y="453313"/>
                  </a:lnTo>
                  <a:lnTo>
                    <a:pt x="4449648" y="418312"/>
                  </a:lnTo>
                  <a:lnTo>
                    <a:pt x="4490999" y="309181"/>
                  </a:lnTo>
                  <a:lnTo>
                    <a:pt x="4514608" y="193878"/>
                  </a:lnTo>
                  <a:lnTo>
                    <a:pt x="4522127" y="140347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10397977" y="3498372"/>
            <a:ext cx="3664585" cy="22555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550" spc="-135">
                <a:solidFill>
                  <a:srgbClr val="412468"/>
                </a:solidFill>
                <a:latin typeface="Arial Black"/>
                <a:cs typeface="Arial Black"/>
              </a:rPr>
              <a:t>3.5</a:t>
            </a:r>
            <a:r>
              <a:rPr dirty="0" sz="5550" spc="-54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5550" spc="-300">
                <a:solidFill>
                  <a:srgbClr val="412468"/>
                </a:solidFill>
                <a:latin typeface="Arial Black"/>
                <a:cs typeface="Arial Black"/>
              </a:rPr>
              <a:t>million</a:t>
            </a:r>
            <a:endParaRPr sz="5550">
              <a:latin typeface="Arial Black"/>
              <a:cs typeface="Arial Black"/>
            </a:endParaRPr>
          </a:p>
          <a:p>
            <a:pPr marL="12700" marR="5080">
              <a:lnSpc>
                <a:spcPts val="3650"/>
              </a:lnSpc>
              <a:spcBef>
                <a:spcPts val="30"/>
              </a:spcBef>
            </a:pPr>
            <a:r>
              <a:rPr dirty="0" sz="2900" spc="75">
                <a:solidFill>
                  <a:srgbClr val="412468"/>
                </a:solidFill>
                <a:latin typeface="Lucida Sans Unicode"/>
                <a:cs typeface="Lucida Sans Unicode"/>
              </a:rPr>
              <a:t>people</a:t>
            </a:r>
            <a:r>
              <a:rPr dirty="0" sz="2900" spc="-20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100">
                <a:solidFill>
                  <a:srgbClr val="412468"/>
                </a:solidFill>
                <a:latin typeface="Lucida Sans Unicode"/>
                <a:cs typeface="Lucida Sans Unicode"/>
              </a:rPr>
              <a:t>aged</a:t>
            </a:r>
            <a:r>
              <a:rPr dirty="0" sz="2900" spc="-2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50">
                <a:solidFill>
                  <a:srgbClr val="412468"/>
                </a:solidFill>
                <a:latin typeface="Lucida Sans Unicode"/>
                <a:cs typeface="Lucida Sans Unicode"/>
              </a:rPr>
              <a:t>65</a:t>
            </a:r>
            <a:r>
              <a:rPr dirty="0" sz="2900" spc="-2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-25">
                <a:solidFill>
                  <a:srgbClr val="412468"/>
                </a:solidFill>
                <a:latin typeface="Lucida Sans Unicode"/>
                <a:cs typeface="Lucida Sans Unicode"/>
              </a:rPr>
              <a:t>and </a:t>
            </a:r>
            <a:r>
              <a:rPr dirty="0" sz="2900">
                <a:solidFill>
                  <a:srgbClr val="412468"/>
                </a:solidFill>
                <a:latin typeface="Lucida Sans Unicode"/>
                <a:cs typeface="Lucida Sans Unicode"/>
              </a:rPr>
              <a:t>over</a:t>
            </a:r>
            <a:r>
              <a:rPr dirty="0" sz="2900" spc="-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900">
                <a:solidFill>
                  <a:srgbClr val="412468"/>
                </a:solidFill>
                <a:latin typeface="Lucida Sans Unicode"/>
                <a:cs typeface="Lucida Sans Unicode"/>
              </a:rPr>
              <a:t>don’t</a:t>
            </a:r>
            <a:r>
              <a:rPr dirty="0" sz="2900" spc="-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900">
                <a:solidFill>
                  <a:srgbClr val="412468"/>
                </a:solidFill>
                <a:latin typeface="Lucida Sans Unicode"/>
                <a:cs typeface="Lucida Sans Unicode"/>
              </a:rPr>
              <a:t>use</a:t>
            </a:r>
            <a:r>
              <a:rPr dirty="0" sz="2900" spc="-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-25">
                <a:solidFill>
                  <a:srgbClr val="412468"/>
                </a:solidFill>
                <a:latin typeface="Lucida Sans Unicode"/>
                <a:cs typeface="Lucida Sans Unicode"/>
              </a:rPr>
              <a:t>the </a:t>
            </a:r>
            <a:r>
              <a:rPr dirty="0" sz="2900">
                <a:solidFill>
                  <a:srgbClr val="412468"/>
                </a:solidFill>
                <a:latin typeface="Lucida Sans Unicode"/>
                <a:cs typeface="Lucida Sans Unicode"/>
              </a:rPr>
              <a:t>internet</a:t>
            </a:r>
            <a:r>
              <a:rPr dirty="0" sz="2900" spc="-14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900">
                <a:solidFill>
                  <a:srgbClr val="412468"/>
                </a:solidFill>
                <a:latin typeface="Lucida Sans Unicode"/>
                <a:cs typeface="Lucida Sans Unicode"/>
              </a:rPr>
              <a:t>at</a:t>
            </a:r>
            <a:r>
              <a:rPr dirty="0" sz="290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900" spc="-20">
                <a:solidFill>
                  <a:srgbClr val="412468"/>
                </a:solidFill>
                <a:latin typeface="Lucida Sans Unicode"/>
                <a:cs typeface="Lucida Sans Unicode"/>
              </a:rPr>
              <a:t>home.</a:t>
            </a:r>
            <a:endParaRPr sz="29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FDC4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290955" y="236002"/>
            <a:ext cx="1765935" cy="565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550" spc="-125">
                <a:solidFill>
                  <a:srgbClr val="FFFFFF"/>
                </a:solidFill>
                <a:latin typeface="Arial Black"/>
                <a:cs typeface="Arial Black"/>
              </a:rPr>
              <a:t>Society</a:t>
            </a:r>
            <a:endParaRPr sz="35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9789973" y="0"/>
            <a:ext cx="314325" cy="11308715"/>
          </a:xfrm>
          <a:custGeom>
            <a:avLst/>
            <a:gdLst/>
            <a:ahLst/>
            <a:cxnLst/>
            <a:rect l="l" t="t" r="r" b="b"/>
            <a:pathLst>
              <a:path w="314325" h="11308715">
                <a:moveTo>
                  <a:pt x="314126" y="0"/>
                </a:moveTo>
                <a:lnTo>
                  <a:pt x="0" y="0"/>
                </a:lnTo>
                <a:lnTo>
                  <a:pt x="0" y="11308556"/>
                </a:lnTo>
                <a:lnTo>
                  <a:pt x="314126" y="11308556"/>
                </a:lnTo>
                <a:lnTo>
                  <a:pt x="314126" y="0"/>
                </a:lnTo>
                <a:close/>
              </a:path>
            </a:pathLst>
          </a:custGeom>
          <a:solidFill>
            <a:srgbClr val="FDC4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FDC4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5"/>
              <a:t>Society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5400" rIns="0" bIns="0" rtlCol="0" vert="horz">
            <a:spAutoFit/>
          </a:bodyPr>
          <a:lstStyle/>
          <a:p>
            <a:pPr algn="ctr" marL="1268095" marR="1260475" indent="-635">
              <a:lnSpc>
                <a:spcPts val="7090"/>
              </a:lnSpc>
              <a:spcBef>
                <a:spcPts val="200"/>
              </a:spcBef>
            </a:pPr>
            <a:r>
              <a:rPr dirty="0" spc="-35"/>
              <a:t>“It</a:t>
            </a:r>
            <a:r>
              <a:rPr dirty="0" spc="-575"/>
              <a:t> </a:t>
            </a:r>
            <a:r>
              <a:rPr dirty="0" spc="-300"/>
              <a:t>does</a:t>
            </a:r>
            <a:r>
              <a:rPr dirty="0" spc="-570"/>
              <a:t> </a:t>
            </a:r>
            <a:r>
              <a:rPr dirty="0" spc="-245"/>
              <a:t>need</a:t>
            </a:r>
            <a:r>
              <a:rPr dirty="0" spc="-575"/>
              <a:t> </a:t>
            </a:r>
            <a:r>
              <a:rPr dirty="0" spc="-425"/>
              <a:t>a</a:t>
            </a:r>
            <a:r>
              <a:rPr dirty="0" spc="-570"/>
              <a:t> </a:t>
            </a:r>
            <a:r>
              <a:rPr dirty="0" spc="-190"/>
              <a:t>lot</a:t>
            </a:r>
            <a:r>
              <a:rPr dirty="0" spc="-575"/>
              <a:t> </a:t>
            </a:r>
            <a:r>
              <a:rPr dirty="0"/>
              <a:t>of</a:t>
            </a:r>
            <a:r>
              <a:rPr dirty="0" spc="-570"/>
              <a:t> </a:t>
            </a:r>
            <a:r>
              <a:rPr dirty="0" spc="-385"/>
              <a:t>changes</a:t>
            </a:r>
            <a:r>
              <a:rPr dirty="0" spc="-570"/>
              <a:t> </a:t>
            </a:r>
            <a:r>
              <a:rPr dirty="0" spc="-290"/>
              <a:t>here,</a:t>
            </a:r>
            <a:r>
              <a:rPr dirty="0" spc="-575"/>
              <a:t> </a:t>
            </a:r>
            <a:r>
              <a:rPr dirty="0" spc="-280"/>
              <a:t>and </a:t>
            </a:r>
            <a:r>
              <a:rPr dirty="0" spc="-254"/>
              <a:t>there</a:t>
            </a:r>
            <a:r>
              <a:rPr dirty="0" spc="-575"/>
              <a:t> </a:t>
            </a:r>
            <a:r>
              <a:rPr dirty="0" spc="-484"/>
              <a:t>has</a:t>
            </a:r>
            <a:r>
              <a:rPr dirty="0" spc="-570"/>
              <a:t> </a:t>
            </a:r>
            <a:r>
              <a:rPr dirty="0" spc="-240"/>
              <a:t>been</a:t>
            </a:r>
            <a:r>
              <a:rPr dirty="0" spc="-575"/>
              <a:t> </a:t>
            </a:r>
            <a:r>
              <a:rPr dirty="0" spc="-425"/>
              <a:t>a</a:t>
            </a:r>
            <a:r>
              <a:rPr dirty="0" spc="-570"/>
              <a:t> </a:t>
            </a:r>
            <a:r>
              <a:rPr dirty="0" spc="-190"/>
              <a:t>lot</a:t>
            </a:r>
            <a:r>
              <a:rPr dirty="0" spc="-570"/>
              <a:t> </a:t>
            </a:r>
            <a:r>
              <a:rPr dirty="0"/>
              <a:t>of</a:t>
            </a:r>
            <a:r>
              <a:rPr dirty="0" spc="-575"/>
              <a:t> </a:t>
            </a:r>
            <a:r>
              <a:rPr dirty="0" spc="-280"/>
              <a:t>regeneration,</a:t>
            </a:r>
            <a:r>
              <a:rPr dirty="0" spc="-570"/>
              <a:t> </a:t>
            </a:r>
            <a:r>
              <a:rPr dirty="0" spc="-25"/>
              <a:t>but</a:t>
            </a:r>
          </a:p>
          <a:p>
            <a:pPr algn="ctr" marL="764540" marR="756920">
              <a:lnSpc>
                <a:spcPts val="7090"/>
              </a:lnSpc>
            </a:pPr>
            <a:r>
              <a:rPr dirty="0" spc="-270"/>
              <a:t>I</a:t>
            </a:r>
            <a:r>
              <a:rPr dirty="0" spc="-560"/>
              <a:t> </a:t>
            </a:r>
            <a:r>
              <a:rPr dirty="0" spc="-135"/>
              <a:t>don’t</a:t>
            </a:r>
            <a:r>
              <a:rPr dirty="0" spc="-560"/>
              <a:t> </a:t>
            </a:r>
            <a:r>
              <a:rPr dirty="0" spc="-270"/>
              <a:t>think</a:t>
            </a:r>
            <a:r>
              <a:rPr dirty="0" spc="-560"/>
              <a:t> </a:t>
            </a:r>
            <a:r>
              <a:rPr dirty="0" spc="-310"/>
              <a:t>it’s</a:t>
            </a:r>
            <a:r>
              <a:rPr dirty="0" spc="-555"/>
              <a:t> </a:t>
            </a:r>
            <a:r>
              <a:rPr dirty="0" spc="-240"/>
              <a:t>been</a:t>
            </a:r>
            <a:r>
              <a:rPr dirty="0" spc="-560"/>
              <a:t> </a:t>
            </a:r>
            <a:r>
              <a:rPr dirty="0" spc="-229"/>
              <a:t>rapid</a:t>
            </a:r>
            <a:r>
              <a:rPr dirty="0" spc="-560"/>
              <a:t> </a:t>
            </a:r>
            <a:r>
              <a:rPr dirty="0" spc="-240"/>
              <a:t>enough.</a:t>
            </a:r>
            <a:r>
              <a:rPr dirty="0" spc="-555"/>
              <a:t> </a:t>
            </a:r>
            <a:r>
              <a:rPr dirty="0" spc="-405"/>
              <a:t>There’s </a:t>
            </a:r>
            <a:r>
              <a:rPr dirty="0" spc="-425"/>
              <a:t>a</a:t>
            </a:r>
            <a:r>
              <a:rPr dirty="0" spc="-575"/>
              <a:t> </a:t>
            </a:r>
            <a:r>
              <a:rPr dirty="0" spc="-190"/>
              <a:t>lot</a:t>
            </a:r>
            <a:r>
              <a:rPr dirty="0" spc="-570"/>
              <a:t> </a:t>
            </a:r>
            <a:r>
              <a:rPr dirty="0"/>
              <a:t>of</a:t>
            </a:r>
            <a:r>
              <a:rPr dirty="0" spc="-570"/>
              <a:t> </a:t>
            </a:r>
            <a:r>
              <a:rPr dirty="0" spc="-270"/>
              <a:t>derelict</a:t>
            </a:r>
            <a:r>
              <a:rPr dirty="0" spc="-570"/>
              <a:t> </a:t>
            </a:r>
            <a:r>
              <a:rPr dirty="0" spc="-409"/>
              <a:t>areas…</a:t>
            </a:r>
            <a:r>
              <a:rPr dirty="0" spc="-570"/>
              <a:t> </a:t>
            </a:r>
            <a:r>
              <a:rPr dirty="0" spc="-270"/>
              <a:t>I</a:t>
            </a:r>
            <a:r>
              <a:rPr dirty="0" spc="-575"/>
              <a:t> </a:t>
            </a:r>
            <a:r>
              <a:rPr dirty="0" spc="-254"/>
              <a:t>would</a:t>
            </a:r>
            <a:r>
              <a:rPr dirty="0" spc="-570"/>
              <a:t> </a:t>
            </a:r>
            <a:r>
              <a:rPr dirty="0" spc="-290"/>
              <a:t>move</a:t>
            </a:r>
            <a:r>
              <a:rPr dirty="0" spc="-570"/>
              <a:t> </a:t>
            </a:r>
            <a:r>
              <a:rPr dirty="0" spc="-25"/>
              <a:t>out </a:t>
            </a:r>
            <a:r>
              <a:rPr dirty="0"/>
              <a:t>of</a:t>
            </a:r>
            <a:r>
              <a:rPr dirty="0" spc="-575"/>
              <a:t> </a:t>
            </a:r>
            <a:r>
              <a:rPr dirty="0" spc="-225"/>
              <a:t>the</a:t>
            </a:r>
            <a:r>
              <a:rPr dirty="0" spc="-570"/>
              <a:t> </a:t>
            </a:r>
            <a:r>
              <a:rPr dirty="0" spc="-415"/>
              <a:t>area</a:t>
            </a:r>
            <a:r>
              <a:rPr dirty="0" spc="-570"/>
              <a:t> </a:t>
            </a:r>
            <a:r>
              <a:rPr dirty="0" spc="-434"/>
              <a:t>unless</a:t>
            </a:r>
            <a:r>
              <a:rPr dirty="0" spc="-575"/>
              <a:t> </a:t>
            </a:r>
            <a:r>
              <a:rPr dirty="0" spc="-270"/>
              <a:t>I</a:t>
            </a:r>
            <a:r>
              <a:rPr dirty="0" spc="-570"/>
              <a:t> </a:t>
            </a:r>
            <a:r>
              <a:rPr dirty="0" spc="-450"/>
              <a:t>see</a:t>
            </a:r>
            <a:r>
              <a:rPr dirty="0" spc="-570"/>
              <a:t> </a:t>
            </a:r>
            <a:r>
              <a:rPr dirty="0" spc="-295"/>
              <a:t>something</a:t>
            </a:r>
            <a:r>
              <a:rPr dirty="0" spc="-570"/>
              <a:t> </a:t>
            </a:r>
            <a:r>
              <a:rPr dirty="0" spc="-275"/>
              <a:t>that</a:t>
            </a:r>
          </a:p>
          <a:p>
            <a:pPr algn="ctr">
              <a:lnSpc>
                <a:spcPts val="6825"/>
              </a:lnSpc>
            </a:pPr>
            <a:r>
              <a:rPr dirty="0" spc="-350"/>
              <a:t>encourages</a:t>
            </a:r>
            <a:r>
              <a:rPr dirty="0" spc="-570"/>
              <a:t> </a:t>
            </a:r>
            <a:r>
              <a:rPr dirty="0" spc="-275"/>
              <a:t>me,</a:t>
            </a:r>
            <a:r>
              <a:rPr dirty="0" spc="-570"/>
              <a:t> </a:t>
            </a:r>
            <a:r>
              <a:rPr dirty="0" spc="-260"/>
              <a:t>and</a:t>
            </a:r>
            <a:r>
              <a:rPr dirty="0" spc="-565"/>
              <a:t> </a:t>
            </a:r>
            <a:r>
              <a:rPr dirty="0" spc="-190"/>
              <a:t>it</a:t>
            </a:r>
            <a:r>
              <a:rPr dirty="0" spc="-570"/>
              <a:t> </a:t>
            </a:r>
            <a:r>
              <a:rPr dirty="0" spc="-254"/>
              <a:t>doesn’t</a:t>
            </a:r>
            <a:r>
              <a:rPr dirty="0" spc="-570"/>
              <a:t> </a:t>
            </a:r>
            <a:r>
              <a:rPr dirty="0" spc="-305"/>
              <a:t>at</a:t>
            </a:r>
            <a:r>
              <a:rPr dirty="0" spc="-565"/>
              <a:t> </a:t>
            </a:r>
            <a:r>
              <a:rPr dirty="0" spc="-335"/>
              <a:t>this</a:t>
            </a:r>
            <a:r>
              <a:rPr dirty="0" spc="-570"/>
              <a:t> </a:t>
            </a:r>
            <a:r>
              <a:rPr dirty="0" spc="-90"/>
              <a:t>m</a:t>
            </a:r>
            <a:r>
              <a:rPr dirty="0" spc="-105"/>
              <a:t>o</a:t>
            </a:r>
            <a:r>
              <a:rPr dirty="0" spc="-90"/>
              <a:t>m</a:t>
            </a:r>
            <a:r>
              <a:rPr dirty="0" spc="-95"/>
              <a:t>e</a:t>
            </a:r>
            <a:r>
              <a:rPr dirty="0" spc="-160"/>
              <a:t>n</a:t>
            </a:r>
            <a:r>
              <a:rPr dirty="0" spc="-10"/>
              <a:t>t</a:t>
            </a:r>
            <a:r>
              <a:rPr dirty="0" spc="-590"/>
              <a:t>.</a:t>
            </a:r>
            <a:r>
              <a:rPr dirty="0" spc="55"/>
              <a:t>”</a:t>
            </a:r>
          </a:p>
          <a:p>
            <a:pPr algn="ctr">
              <a:lnSpc>
                <a:spcPct val="100000"/>
              </a:lnSpc>
              <a:spcBef>
                <a:spcPts val="2840"/>
              </a:spcBef>
            </a:pPr>
            <a:r>
              <a:rPr dirty="0" sz="2850" spc="190">
                <a:latin typeface="Lucida Sans Unicode"/>
                <a:cs typeface="Lucida Sans Unicode"/>
              </a:rPr>
              <a:t>Man</a:t>
            </a:r>
            <a:r>
              <a:rPr dirty="0" sz="2850" spc="-145">
                <a:latin typeface="Lucida Sans Unicode"/>
                <a:cs typeface="Lucida Sans Unicode"/>
              </a:rPr>
              <a:t> </a:t>
            </a:r>
            <a:r>
              <a:rPr dirty="0" sz="2850" spc="-10">
                <a:latin typeface="Lucida Sans Unicode"/>
                <a:cs typeface="Lucida Sans Unicode"/>
              </a:rPr>
              <a:t>in</a:t>
            </a:r>
            <a:r>
              <a:rPr dirty="0" sz="2850" spc="-145">
                <a:latin typeface="Lucida Sans Unicode"/>
                <a:cs typeface="Lucida Sans Unicode"/>
              </a:rPr>
              <a:t> </a:t>
            </a:r>
            <a:r>
              <a:rPr dirty="0" sz="2850" spc="-45">
                <a:latin typeface="Lucida Sans Unicode"/>
                <a:cs typeface="Lucida Sans Unicode"/>
              </a:rPr>
              <a:t>his</a:t>
            </a:r>
            <a:r>
              <a:rPr dirty="0" sz="2850" spc="-145">
                <a:latin typeface="Lucida Sans Unicode"/>
                <a:cs typeface="Lucida Sans Unicode"/>
              </a:rPr>
              <a:t> </a:t>
            </a:r>
            <a:r>
              <a:rPr dirty="0" sz="2850">
                <a:latin typeface="Lucida Sans Unicode"/>
                <a:cs typeface="Lucida Sans Unicode"/>
              </a:rPr>
              <a:t>seventies,</a:t>
            </a:r>
            <a:r>
              <a:rPr dirty="0" sz="2850" spc="-145">
                <a:latin typeface="Lucida Sans Unicode"/>
                <a:cs typeface="Lucida Sans Unicode"/>
              </a:rPr>
              <a:t> </a:t>
            </a:r>
            <a:r>
              <a:rPr dirty="0" sz="2850" spc="60">
                <a:latin typeface="Lucida Sans Unicode"/>
                <a:cs typeface="Lucida Sans Unicode"/>
              </a:rPr>
              <a:t>Knowsley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679" y="10081233"/>
            <a:ext cx="5875655" cy="43624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3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Source: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50">
                <a:solidFill>
                  <a:srgbClr val="412468"/>
                </a:solidFill>
                <a:latin typeface="Lucida Sans Unicode"/>
                <a:cs typeface="Lucida Sans Unicode"/>
              </a:rPr>
              <a:t>Centre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Ageing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Better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(2025)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State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of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Ageing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2025.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412468"/>
                </a:solidFill>
                <a:latin typeface="Lucida Sans Unicode"/>
                <a:cs typeface="Lucida Sans Unicode"/>
              </a:rPr>
              <a:t>[online]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Available</a:t>
            </a:r>
            <a:r>
              <a:rPr dirty="0" sz="1300" spc="2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at:</a:t>
            </a:r>
            <a:r>
              <a:rPr dirty="0" sz="1300" spc="2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https://ageing-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better.org.uk/state-ageing-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3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6386195" cy="336613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5080">
              <a:lnSpc>
                <a:spcPts val="5610"/>
              </a:lnSpc>
              <a:spcBef>
                <a:spcPts val="555"/>
              </a:spcBef>
            </a:pPr>
            <a:r>
              <a:rPr dirty="0" sz="4950" spc="-310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25">
                <a:solidFill>
                  <a:srgbClr val="412468"/>
                </a:solidFill>
                <a:latin typeface="Arial Black"/>
                <a:cs typeface="Arial Black"/>
              </a:rPr>
              <a:t>number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40">
                <a:solidFill>
                  <a:srgbClr val="412468"/>
                </a:solidFill>
                <a:latin typeface="Arial Black"/>
                <a:cs typeface="Arial Black"/>
              </a:rPr>
              <a:t>older 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men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10">
                <a:solidFill>
                  <a:srgbClr val="412468"/>
                </a:solidFill>
                <a:latin typeface="Arial Black"/>
                <a:cs typeface="Arial Black"/>
              </a:rPr>
              <a:t>living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85">
                <a:solidFill>
                  <a:srgbClr val="412468"/>
                </a:solidFill>
                <a:latin typeface="Arial Black"/>
                <a:cs typeface="Arial Black"/>
              </a:rPr>
              <a:t>alone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430">
                <a:solidFill>
                  <a:srgbClr val="412468"/>
                </a:solidFill>
                <a:latin typeface="Arial Black"/>
                <a:cs typeface="Arial Black"/>
              </a:rPr>
              <a:t>is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increasing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05">
                <a:solidFill>
                  <a:srgbClr val="412468"/>
                </a:solidFill>
                <a:latin typeface="Arial Black"/>
                <a:cs typeface="Arial Black"/>
              </a:rPr>
              <a:t>rapidly.</a:t>
            </a:r>
            <a:endParaRPr sz="4950">
              <a:latin typeface="Arial Black"/>
              <a:cs typeface="Arial Black"/>
            </a:endParaRPr>
          </a:p>
          <a:p>
            <a:pPr marL="12700" marR="2328545">
              <a:lnSpc>
                <a:spcPct val="103699"/>
              </a:lnSpc>
              <a:spcBef>
                <a:spcPts val="1914"/>
              </a:spcBef>
            </a:pPr>
            <a:r>
              <a:rPr dirty="0" sz="2850" spc="70">
                <a:solidFill>
                  <a:srgbClr val="412468"/>
                </a:solidFill>
                <a:latin typeface="Lucida Sans Unicode"/>
                <a:cs typeface="Lucida Sans Unicode"/>
              </a:rPr>
              <a:t>It</a:t>
            </a:r>
            <a:r>
              <a:rPr dirty="0" sz="2850" spc="-7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has</a:t>
            </a:r>
            <a:r>
              <a:rPr dirty="0" sz="2850" spc="-7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increased</a:t>
            </a:r>
            <a:r>
              <a:rPr dirty="0" sz="2850" spc="-7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14">
                <a:solidFill>
                  <a:srgbClr val="412468"/>
                </a:solidFill>
                <a:latin typeface="Lucida Sans Unicode"/>
                <a:cs typeface="Lucida Sans Unicode"/>
              </a:rPr>
              <a:t>by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two-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thirds</a:t>
            </a:r>
            <a:r>
              <a:rPr dirty="0" sz="2850" spc="-2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in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204">
                <a:solidFill>
                  <a:srgbClr val="412468"/>
                </a:solidFill>
                <a:latin typeface="Lucida Sans Unicode"/>
                <a:cs typeface="Lucida Sans Unicode"/>
              </a:rPr>
              <a:t>20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years.</a:t>
            </a:r>
            <a:endParaRPr sz="285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4389" y="7634954"/>
            <a:ext cx="124477" cy="15193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301286" y="6639200"/>
            <a:ext cx="299085" cy="152400"/>
            <a:chOff x="9301286" y="6639200"/>
            <a:chExt cx="299085" cy="1524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01286" y="6639200"/>
              <a:ext cx="173671" cy="1519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95761" y="6641294"/>
              <a:ext cx="104415" cy="14982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22794" y="5645531"/>
            <a:ext cx="67359" cy="14813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344003" y="4649769"/>
            <a:ext cx="256540" cy="149860"/>
            <a:chOff x="9344003" y="4649769"/>
            <a:chExt cx="256540" cy="14986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44003" y="4649769"/>
              <a:ext cx="67338" cy="14813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442036" y="4765741"/>
              <a:ext cx="33020" cy="33655"/>
            </a:xfrm>
            <a:custGeom>
              <a:avLst/>
              <a:gdLst/>
              <a:ahLst/>
              <a:cxnLst/>
              <a:rect l="l" t="t" r="r" b="b"/>
              <a:pathLst>
                <a:path w="33020" h="33654">
                  <a:moveTo>
                    <a:pt x="25726" y="0"/>
                  </a:moveTo>
                  <a:lnTo>
                    <a:pt x="16460" y="0"/>
                  </a:lnTo>
                  <a:lnTo>
                    <a:pt x="7381" y="0"/>
                  </a:lnTo>
                  <a:lnTo>
                    <a:pt x="0" y="7381"/>
                  </a:lnTo>
                  <a:lnTo>
                    <a:pt x="0" y="25538"/>
                  </a:lnTo>
                  <a:lnTo>
                    <a:pt x="7381" y="33098"/>
                  </a:lnTo>
                  <a:lnTo>
                    <a:pt x="25726" y="33098"/>
                  </a:lnTo>
                  <a:lnTo>
                    <a:pt x="32920" y="25538"/>
                  </a:lnTo>
                  <a:lnTo>
                    <a:pt x="32920" y="7381"/>
                  </a:lnTo>
                  <a:lnTo>
                    <a:pt x="25726" y="0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95760" y="4649775"/>
              <a:ext cx="104415" cy="149827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93682" y="3651924"/>
            <a:ext cx="104227" cy="150225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9311309" y="2656170"/>
            <a:ext cx="288925" cy="152400"/>
            <a:chOff x="9311309" y="2656170"/>
            <a:chExt cx="288925" cy="152400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11309" y="2656170"/>
              <a:ext cx="104227" cy="1502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442026" y="2774232"/>
              <a:ext cx="33020" cy="33655"/>
            </a:xfrm>
            <a:custGeom>
              <a:avLst/>
              <a:gdLst/>
              <a:ahLst/>
              <a:cxnLst/>
              <a:rect l="l" t="t" r="r" b="b"/>
              <a:pathLst>
                <a:path w="33020" h="33655">
                  <a:moveTo>
                    <a:pt x="25737" y="0"/>
                  </a:moveTo>
                  <a:lnTo>
                    <a:pt x="16470" y="0"/>
                  </a:lnTo>
                  <a:lnTo>
                    <a:pt x="7392" y="0"/>
                  </a:lnTo>
                  <a:lnTo>
                    <a:pt x="0" y="7371"/>
                  </a:lnTo>
                  <a:lnTo>
                    <a:pt x="0" y="25538"/>
                  </a:lnTo>
                  <a:lnTo>
                    <a:pt x="7392" y="33098"/>
                  </a:lnTo>
                  <a:lnTo>
                    <a:pt x="25737" y="33098"/>
                  </a:lnTo>
                  <a:lnTo>
                    <a:pt x="32930" y="25538"/>
                  </a:lnTo>
                  <a:lnTo>
                    <a:pt x="32930" y="7371"/>
                  </a:lnTo>
                  <a:lnTo>
                    <a:pt x="25737" y="0"/>
                  </a:lnTo>
                  <a:close/>
                </a:path>
              </a:pathLst>
            </a:custGeom>
            <a:solidFill>
              <a:srgbClr val="4B4A4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95761" y="2658266"/>
              <a:ext cx="104415" cy="149827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0756543" y="8533159"/>
            <a:ext cx="546735" cy="209550"/>
            <a:chOff x="10756543" y="8533159"/>
            <a:chExt cx="546735" cy="20955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6543" y="8533159"/>
              <a:ext cx="222830" cy="2064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10343" y="8595910"/>
              <a:ext cx="139493" cy="14636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76474" y="8595923"/>
              <a:ext cx="126299" cy="143712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11393776" y="8524989"/>
            <a:ext cx="622935" cy="285115"/>
            <a:chOff x="11393776" y="8524989"/>
            <a:chExt cx="622935" cy="285115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93776" y="8595916"/>
              <a:ext cx="119713" cy="1460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538816" y="8596453"/>
              <a:ext cx="146100" cy="21359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711806" y="8524989"/>
              <a:ext cx="304440" cy="217283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110406" y="8530266"/>
            <a:ext cx="316912" cy="212004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12510919" y="8524989"/>
            <a:ext cx="453390" cy="217170"/>
            <a:chOff x="12510919" y="8524989"/>
            <a:chExt cx="453390" cy="217170"/>
          </a:xfrm>
        </p:grpSpPr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10919" y="8595916"/>
              <a:ext cx="119713" cy="14608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665398" y="8595923"/>
              <a:ext cx="126320" cy="1437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817055" y="8524989"/>
              <a:ext cx="147147" cy="216757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13055703" y="8595910"/>
            <a:ext cx="549275" cy="146685"/>
            <a:chOff x="13055703" y="8595910"/>
            <a:chExt cx="549275" cy="146685"/>
          </a:xfrm>
        </p:grpSpPr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055703" y="8595910"/>
              <a:ext cx="445551" cy="14636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527892" y="8597504"/>
              <a:ext cx="77002" cy="142142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10795605" y="7925673"/>
            <a:ext cx="725805" cy="221615"/>
            <a:chOff x="10795605" y="7925673"/>
            <a:chExt cx="725805" cy="221615"/>
          </a:xfrm>
        </p:grpSpPr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795605" y="7925680"/>
              <a:ext cx="151649" cy="21854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969537" y="7925673"/>
              <a:ext cx="181114" cy="22104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174564" y="7925673"/>
              <a:ext cx="346489" cy="221040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12811981" y="7925673"/>
            <a:ext cx="691515" cy="221615"/>
            <a:chOff x="12811981" y="7925673"/>
            <a:chExt cx="691515" cy="221615"/>
          </a:xfrm>
        </p:grpSpPr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811981" y="7925680"/>
              <a:ext cx="151670" cy="21854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2985915" y="7925682"/>
              <a:ext cx="517525" cy="221615"/>
            </a:xfrm>
            <a:custGeom>
              <a:avLst/>
              <a:gdLst/>
              <a:ahLst/>
              <a:cxnLst/>
              <a:rect l="l" t="t" r="r" b="b"/>
              <a:pathLst>
                <a:path w="517525" h="221615">
                  <a:moveTo>
                    <a:pt x="181102" y="110109"/>
                  </a:moveTo>
                  <a:lnTo>
                    <a:pt x="174726" y="67360"/>
                  </a:lnTo>
                  <a:lnTo>
                    <a:pt x="174663" y="66890"/>
                  </a:lnTo>
                  <a:lnTo>
                    <a:pt x="156400" y="31927"/>
                  </a:lnTo>
                  <a:lnTo>
                    <a:pt x="155397" y="31102"/>
                  </a:lnTo>
                  <a:lnTo>
                    <a:pt x="146164" y="23520"/>
                  </a:lnTo>
                  <a:lnTo>
                    <a:pt x="146164" y="110667"/>
                  </a:lnTo>
                  <a:lnTo>
                    <a:pt x="142379" y="140931"/>
                  </a:lnTo>
                  <a:lnTo>
                    <a:pt x="142316" y="141389"/>
                  </a:lnTo>
                  <a:lnTo>
                    <a:pt x="131419" y="166331"/>
                  </a:lnTo>
                  <a:lnTo>
                    <a:pt x="131305" y="166598"/>
                  </a:lnTo>
                  <a:lnTo>
                    <a:pt x="113880" y="183654"/>
                  </a:lnTo>
                  <a:lnTo>
                    <a:pt x="90830" y="189928"/>
                  </a:lnTo>
                  <a:lnTo>
                    <a:pt x="68059" y="183654"/>
                  </a:lnTo>
                  <a:lnTo>
                    <a:pt x="67830" y="183654"/>
                  </a:lnTo>
                  <a:lnTo>
                    <a:pt x="50228" y="166331"/>
                  </a:lnTo>
                  <a:lnTo>
                    <a:pt x="39116" y="140931"/>
                  </a:lnTo>
                  <a:lnTo>
                    <a:pt x="35306" y="110667"/>
                  </a:lnTo>
                  <a:lnTo>
                    <a:pt x="35229" y="110109"/>
                  </a:lnTo>
                  <a:lnTo>
                    <a:pt x="49961" y="54305"/>
                  </a:lnTo>
                  <a:lnTo>
                    <a:pt x="90271" y="31102"/>
                  </a:lnTo>
                  <a:lnTo>
                    <a:pt x="113423" y="37503"/>
                  </a:lnTo>
                  <a:lnTo>
                    <a:pt x="131025" y="54787"/>
                  </a:lnTo>
                  <a:lnTo>
                    <a:pt x="142227" y="80111"/>
                  </a:lnTo>
                  <a:lnTo>
                    <a:pt x="146088" y="110109"/>
                  </a:lnTo>
                  <a:lnTo>
                    <a:pt x="146164" y="110667"/>
                  </a:lnTo>
                  <a:lnTo>
                    <a:pt x="146164" y="23520"/>
                  </a:lnTo>
                  <a:lnTo>
                    <a:pt x="128028" y="8623"/>
                  </a:lnTo>
                  <a:lnTo>
                    <a:pt x="128295" y="8623"/>
                  </a:lnTo>
                  <a:lnTo>
                    <a:pt x="90830" y="0"/>
                  </a:lnTo>
                  <a:lnTo>
                    <a:pt x="53759" y="8623"/>
                  </a:lnTo>
                  <a:lnTo>
                    <a:pt x="25082" y="32207"/>
                  </a:lnTo>
                  <a:lnTo>
                    <a:pt x="6565" y="67360"/>
                  </a:lnTo>
                  <a:lnTo>
                    <a:pt x="76" y="110109"/>
                  </a:lnTo>
                  <a:lnTo>
                    <a:pt x="0" y="110667"/>
                  </a:lnTo>
                  <a:lnTo>
                    <a:pt x="6375" y="153581"/>
                  </a:lnTo>
                  <a:lnTo>
                    <a:pt x="6438" y="154038"/>
                  </a:lnTo>
                  <a:lnTo>
                    <a:pt x="24701" y="189077"/>
                  </a:lnTo>
                  <a:lnTo>
                    <a:pt x="53174" y="212496"/>
                  </a:lnTo>
                  <a:lnTo>
                    <a:pt x="90271" y="221043"/>
                  </a:lnTo>
                  <a:lnTo>
                    <a:pt x="127101" y="212496"/>
                  </a:lnTo>
                  <a:lnTo>
                    <a:pt x="127355" y="212496"/>
                  </a:lnTo>
                  <a:lnTo>
                    <a:pt x="154762" y="189928"/>
                  </a:lnTo>
                  <a:lnTo>
                    <a:pt x="156133" y="188798"/>
                  </a:lnTo>
                  <a:lnTo>
                    <a:pt x="174574" y="153581"/>
                  </a:lnTo>
                  <a:lnTo>
                    <a:pt x="181013" y="110667"/>
                  </a:lnTo>
                  <a:lnTo>
                    <a:pt x="181102" y="110109"/>
                  </a:lnTo>
                  <a:close/>
                </a:path>
                <a:path w="517525" h="221615">
                  <a:moveTo>
                    <a:pt x="347141" y="188010"/>
                  </a:moveTo>
                  <a:lnTo>
                    <a:pt x="243395" y="188010"/>
                  </a:lnTo>
                  <a:lnTo>
                    <a:pt x="293484" y="146456"/>
                  </a:lnTo>
                  <a:lnTo>
                    <a:pt x="316217" y="126479"/>
                  </a:lnTo>
                  <a:lnTo>
                    <a:pt x="332663" y="107670"/>
                  </a:lnTo>
                  <a:lnTo>
                    <a:pt x="342671" y="87884"/>
                  </a:lnTo>
                  <a:lnTo>
                    <a:pt x="346049" y="64973"/>
                  </a:lnTo>
                  <a:lnTo>
                    <a:pt x="340525" y="38455"/>
                  </a:lnTo>
                  <a:lnTo>
                    <a:pt x="325234" y="17932"/>
                  </a:lnTo>
                  <a:lnTo>
                    <a:pt x="302044" y="4699"/>
                  </a:lnTo>
                  <a:lnTo>
                    <a:pt x="272846" y="0"/>
                  </a:lnTo>
                  <a:lnTo>
                    <a:pt x="246557" y="3848"/>
                  </a:lnTo>
                  <a:lnTo>
                    <a:pt x="224840" y="14592"/>
                  </a:lnTo>
                  <a:lnTo>
                    <a:pt x="208534" y="31127"/>
                  </a:lnTo>
                  <a:lnTo>
                    <a:pt x="198501" y="52298"/>
                  </a:lnTo>
                  <a:lnTo>
                    <a:pt x="228777" y="64973"/>
                  </a:lnTo>
                  <a:lnTo>
                    <a:pt x="235737" y="51092"/>
                  </a:lnTo>
                  <a:lnTo>
                    <a:pt x="245198" y="40398"/>
                  </a:lnTo>
                  <a:lnTo>
                    <a:pt x="257390" y="33540"/>
                  </a:lnTo>
                  <a:lnTo>
                    <a:pt x="272554" y="31115"/>
                  </a:lnTo>
                  <a:lnTo>
                    <a:pt x="289026" y="34036"/>
                  </a:lnTo>
                  <a:lnTo>
                    <a:pt x="301117" y="41948"/>
                  </a:lnTo>
                  <a:lnTo>
                    <a:pt x="308546" y="53517"/>
                  </a:lnTo>
                  <a:lnTo>
                    <a:pt x="311086" y="67449"/>
                  </a:lnTo>
                  <a:lnTo>
                    <a:pt x="308978" y="81318"/>
                  </a:lnTo>
                  <a:lnTo>
                    <a:pt x="302247" y="94043"/>
                  </a:lnTo>
                  <a:lnTo>
                    <a:pt x="290309" y="107429"/>
                  </a:lnTo>
                  <a:lnTo>
                    <a:pt x="272554" y="123317"/>
                  </a:lnTo>
                  <a:lnTo>
                    <a:pt x="195491" y="189103"/>
                  </a:lnTo>
                  <a:lnTo>
                    <a:pt x="195491" y="218554"/>
                  </a:lnTo>
                  <a:lnTo>
                    <a:pt x="347141" y="218554"/>
                  </a:lnTo>
                  <a:lnTo>
                    <a:pt x="347141" y="188010"/>
                  </a:lnTo>
                  <a:close/>
                </a:path>
                <a:path w="517525" h="221615">
                  <a:moveTo>
                    <a:pt x="517067" y="157988"/>
                  </a:moveTo>
                  <a:lnTo>
                    <a:pt x="514210" y="139598"/>
                  </a:lnTo>
                  <a:lnTo>
                    <a:pt x="506336" y="125361"/>
                  </a:lnTo>
                  <a:lnTo>
                    <a:pt x="494538" y="114769"/>
                  </a:lnTo>
                  <a:lnTo>
                    <a:pt x="479907" y="107353"/>
                  </a:lnTo>
                  <a:lnTo>
                    <a:pt x="479907" y="107086"/>
                  </a:lnTo>
                  <a:lnTo>
                    <a:pt x="492658" y="99390"/>
                  </a:lnTo>
                  <a:lnTo>
                    <a:pt x="502970" y="89052"/>
                  </a:lnTo>
                  <a:lnTo>
                    <a:pt x="509879" y="75425"/>
                  </a:lnTo>
                  <a:lnTo>
                    <a:pt x="512394" y="57810"/>
                  </a:lnTo>
                  <a:lnTo>
                    <a:pt x="507517" y="35661"/>
                  </a:lnTo>
                  <a:lnTo>
                    <a:pt x="493369" y="17246"/>
                  </a:lnTo>
                  <a:lnTo>
                    <a:pt x="470700" y="4673"/>
                  </a:lnTo>
                  <a:lnTo>
                    <a:pt x="440270" y="12"/>
                  </a:lnTo>
                  <a:lnTo>
                    <a:pt x="414185" y="3784"/>
                  </a:lnTo>
                  <a:lnTo>
                    <a:pt x="393382" y="14122"/>
                  </a:lnTo>
                  <a:lnTo>
                    <a:pt x="378002" y="29502"/>
                  </a:lnTo>
                  <a:lnTo>
                    <a:pt x="368173" y="48450"/>
                  </a:lnTo>
                  <a:lnTo>
                    <a:pt x="397611" y="61937"/>
                  </a:lnTo>
                  <a:lnTo>
                    <a:pt x="405244" y="48260"/>
                  </a:lnTo>
                  <a:lnTo>
                    <a:pt x="414858" y="38544"/>
                  </a:lnTo>
                  <a:lnTo>
                    <a:pt x="426377" y="32753"/>
                  </a:lnTo>
                  <a:lnTo>
                    <a:pt x="439724" y="30835"/>
                  </a:lnTo>
                  <a:lnTo>
                    <a:pt x="456260" y="33210"/>
                  </a:lnTo>
                  <a:lnTo>
                    <a:pt x="468236" y="39712"/>
                  </a:lnTo>
                  <a:lnTo>
                    <a:pt x="475526" y="49415"/>
                  </a:lnTo>
                  <a:lnTo>
                    <a:pt x="477977" y="61391"/>
                  </a:lnTo>
                  <a:lnTo>
                    <a:pt x="475132" y="73736"/>
                  </a:lnTo>
                  <a:lnTo>
                    <a:pt x="467207" y="83997"/>
                  </a:lnTo>
                  <a:lnTo>
                    <a:pt x="455104" y="91008"/>
                  </a:lnTo>
                  <a:lnTo>
                    <a:pt x="439724" y="93599"/>
                  </a:lnTo>
                  <a:lnTo>
                    <a:pt x="418541" y="93599"/>
                  </a:lnTo>
                  <a:lnTo>
                    <a:pt x="418541" y="124142"/>
                  </a:lnTo>
                  <a:lnTo>
                    <a:pt x="441642" y="124142"/>
                  </a:lnTo>
                  <a:lnTo>
                    <a:pt x="458190" y="126834"/>
                  </a:lnTo>
                  <a:lnTo>
                    <a:pt x="470966" y="134086"/>
                  </a:lnTo>
                  <a:lnTo>
                    <a:pt x="479196" y="144703"/>
                  </a:lnTo>
                  <a:lnTo>
                    <a:pt x="482104" y="157441"/>
                  </a:lnTo>
                  <a:lnTo>
                    <a:pt x="478993" y="169887"/>
                  </a:lnTo>
                  <a:lnTo>
                    <a:pt x="470382" y="180327"/>
                  </a:lnTo>
                  <a:lnTo>
                    <a:pt x="457377" y="187515"/>
                  </a:lnTo>
                  <a:lnTo>
                    <a:pt x="441096" y="190195"/>
                  </a:lnTo>
                  <a:lnTo>
                    <a:pt x="425818" y="188188"/>
                  </a:lnTo>
                  <a:lnTo>
                    <a:pt x="412953" y="182194"/>
                  </a:lnTo>
                  <a:lnTo>
                    <a:pt x="402463" y="172212"/>
                  </a:lnTo>
                  <a:lnTo>
                    <a:pt x="394309" y="158280"/>
                  </a:lnTo>
                  <a:lnTo>
                    <a:pt x="365125" y="172593"/>
                  </a:lnTo>
                  <a:lnTo>
                    <a:pt x="378231" y="195033"/>
                  </a:lnTo>
                  <a:lnTo>
                    <a:pt x="395833" y="210032"/>
                  </a:lnTo>
                  <a:lnTo>
                    <a:pt x="416928" y="218427"/>
                  </a:lnTo>
                  <a:lnTo>
                    <a:pt x="440550" y="221030"/>
                  </a:lnTo>
                  <a:lnTo>
                    <a:pt x="471551" y="216027"/>
                  </a:lnTo>
                  <a:lnTo>
                    <a:pt x="495731" y="202425"/>
                  </a:lnTo>
                  <a:lnTo>
                    <a:pt x="511454" y="182359"/>
                  </a:lnTo>
                  <a:lnTo>
                    <a:pt x="517067" y="157988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/>
          <p:cNvGrpSpPr/>
          <p:nvPr/>
        </p:nvGrpSpPr>
        <p:grpSpPr>
          <a:xfrm>
            <a:off x="15727368" y="7925673"/>
            <a:ext cx="725805" cy="221615"/>
            <a:chOff x="15727368" y="7925673"/>
            <a:chExt cx="725805" cy="221615"/>
          </a:xfrm>
        </p:grpSpPr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727368" y="7925680"/>
              <a:ext cx="151649" cy="21854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901300" y="7925673"/>
              <a:ext cx="181104" cy="22104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106326" y="7925673"/>
              <a:ext cx="346491" cy="221040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17743744" y="7925673"/>
            <a:ext cx="691515" cy="221615"/>
            <a:chOff x="17743744" y="7925673"/>
            <a:chExt cx="691515" cy="221615"/>
          </a:xfrm>
        </p:grpSpPr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743744" y="7925680"/>
              <a:ext cx="151670" cy="21854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7917681" y="7925682"/>
              <a:ext cx="517525" cy="221615"/>
            </a:xfrm>
            <a:custGeom>
              <a:avLst/>
              <a:gdLst/>
              <a:ahLst/>
              <a:cxnLst/>
              <a:rect l="l" t="t" r="r" b="b"/>
              <a:pathLst>
                <a:path w="517525" h="221615">
                  <a:moveTo>
                    <a:pt x="181102" y="110109"/>
                  </a:moveTo>
                  <a:lnTo>
                    <a:pt x="174726" y="67360"/>
                  </a:lnTo>
                  <a:lnTo>
                    <a:pt x="174663" y="66890"/>
                  </a:lnTo>
                  <a:lnTo>
                    <a:pt x="156400" y="31927"/>
                  </a:lnTo>
                  <a:lnTo>
                    <a:pt x="155384" y="31102"/>
                  </a:lnTo>
                  <a:lnTo>
                    <a:pt x="146151" y="23520"/>
                  </a:lnTo>
                  <a:lnTo>
                    <a:pt x="146151" y="110667"/>
                  </a:lnTo>
                  <a:lnTo>
                    <a:pt x="142367" y="140931"/>
                  </a:lnTo>
                  <a:lnTo>
                    <a:pt x="142316" y="141389"/>
                  </a:lnTo>
                  <a:lnTo>
                    <a:pt x="131419" y="166331"/>
                  </a:lnTo>
                  <a:lnTo>
                    <a:pt x="131292" y="166598"/>
                  </a:lnTo>
                  <a:lnTo>
                    <a:pt x="113880" y="183654"/>
                  </a:lnTo>
                  <a:lnTo>
                    <a:pt x="90817" y="189928"/>
                  </a:lnTo>
                  <a:lnTo>
                    <a:pt x="68059" y="183654"/>
                  </a:lnTo>
                  <a:lnTo>
                    <a:pt x="67830" y="183654"/>
                  </a:lnTo>
                  <a:lnTo>
                    <a:pt x="50228" y="166331"/>
                  </a:lnTo>
                  <a:lnTo>
                    <a:pt x="39116" y="140931"/>
                  </a:lnTo>
                  <a:lnTo>
                    <a:pt x="35293" y="110667"/>
                  </a:lnTo>
                  <a:lnTo>
                    <a:pt x="35229" y="110109"/>
                  </a:lnTo>
                  <a:lnTo>
                    <a:pt x="38950" y="80111"/>
                  </a:lnTo>
                  <a:lnTo>
                    <a:pt x="39027" y="79425"/>
                  </a:lnTo>
                  <a:lnTo>
                    <a:pt x="49961" y="54305"/>
                  </a:lnTo>
                  <a:lnTo>
                    <a:pt x="67284" y="37338"/>
                  </a:lnTo>
                  <a:lnTo>
                    <a:pt x="90271" y="31102"/>
                  </a:lnTo>
                  <a:lnTo>
                    <a:pt x="113411" y="37503"/>
                  </a:lnTo>
                  <a:lnTo>
                    <a:pt x="131025" y="54787"/>
                  </a:lnTo>
                  <a:lnTo>
                    <a:pt x="142227" y="80111"/>
                  </a:lnTo>
                  <a:lnTo>
                    <a:pt x="146088" y="110109"/>
                  </a:lnTo>
                  <a:lnTo>
                    <a:pt x="146151" y="110667"/>
                  </a:lnTo>
                  <a:lnTo>
                    <a:pt x="146151" y="23520"/>
                  </a:lnTo>
                  <a:lnTo>
                    <a:pt x="128028" y="8623"/>
                  </a:lnTo>
                  <a:lnTo>
                    <a:pt x="128295" y="8623"/>
                  </a:lnTo>
                  <a:lnTo>
                    <a:pt x="90817" y="0"/>
                  </a:lnTo>
                  <a:lnTo>
                    <a:pt x="25069" y="32207"/>
                  </a:lnTo>
                  <a:lnTo>
                    <a:pt x="6565" y="67360"/>
                  </a:lnTo>
                  <a:lnTo>
                    <a:pt x="76" y="110109"/>
                  </a:lnTo>
                  <a:lnTo>
                    <a:pt x="0" y="110667"/>
                  </a:lnTo>
                  <a:lnTo>
                    <a:pt x="6362" y="153581"/>
                  </a:lnTo>
                  <a:lnTo>
                    <a:pt x="6438" y="154038"/>
                  </a:lnTo>
                  <a:lnTo>
                    <a:pt x="24701" y="189077"/>
                  </a:lnTo>
                  <a:lnTo>
                    <a:pt x="53174" y="212496"/>
                  </a:lnTo>
                  <a:lnTo>
                    <a:pt x="90271" y="221043"/>
                  </a:lnTo>
                  <a:lnTo>
                    <a:pt x="127101" y="212496"/>
                  </a:lnTo>
                  <a:lnTo>
                    <a:pt x="127355" y="212496"/>
                  </a:lnTo>
                  <a:lnTo>
                    <a:pt x="154762" y="189928"/>
                  </a:lnTo>
                  <a:lnTo>
                    <a:pt x="156133" y="188798"/>
                  </a:lnTo>
                  <a:lnTo>
                    <a:pt x="174574" y="153581"/>
                  </a:lnTo>
                  <a:lnTo>
                    <a:pt x="181013" y="110667"/>
                  </a:lnTo>
                  <a:lnTo>
                    <a:pt x="181102" y="110109"/>
                  </a:lnTo>
                  <a:close/>
                </a:path>
                <a:path w="517525" h="221615">
                  <a:moveTo>
                    <a:pt x="347141" y="188010"/>
                  </a:moveTo>
                  <a:lnTo>
                    <a:pt x="243382" y="188010"/>
                  </a:lnTo>
                  <a:lnTo>
                    <a:pt x="293471" y="146456"/>
                  </a:lnTo>
                  <a:lnTo>
                    <a:pt x="316204" y="126479"/>
                  </a:lnTo>
                  <a:lnTo>
                    <a:pt x="332663" y="107670"/>
                  </a:lnTo>
                  <a:lnTo>
                    <a:pt x="342671" y="87884"/>
                  </a:lnTo>
                  <a:lnTo>
                    <a:pt x="346036" y="64973"/>
                  </a:lnTo>
                  <a:lnTo>
                    <a:pt x="340525" y="38455"/>
                  </a:lnTo>
                  <a:lnTo>
                    <a:pt x="325221" y="17932"/>
                  </a:lnTo>
                  <a:lnTo>
                    <a:pt x="302031" y="4699"/>
                  </a:lnTo>
                  <a:lnTo>
                    <a:pt x="272834" y="0"/>
                  </a:lnTo>
                  <a:lnTo>
                    <a:pt x="246545" y="3848"/>
                  </a:lnTo>
                  <a:lnTo>
                    <a:pt x="224828" y="14592"/>
                  </a:lnTo>
                  <a:lnTo>
                    <a:pt x="208534" y="31127"/>
                  </a:lnTo>
                  <a:lnTo>
                    <a:pt x="198501" y="52298"/>
                  </a:lnTo>
                  <a:lnTo>
                    <a:pt x="228777" y="64973"/>
                  </a:lnTo>
                  <a:lnTo>
                    <a:pt x="235737" y="51092"/>
                  </a:lnTo>
                  <a:lnTo>
                    <a:pt x="245198" y="40398"/>
                  </a:lnTo>
                  <a:lnTo>
                    <a:pt x="257390" y="33540"/>
                  </a:lnTo>
                  <a:lnTo>
                    <a:pt x="272542" y="31115"/>
                  </a:lnTo>
                  <a:lnTo>
                    <a:pt x="289013" y="34036"/>
                  </a:lnTo>
                  <a:lnTo>
                    <a:pt x="301104" y="41948"/>
                  </a:lnTo>
                  <a:lnTo>
                    <a:pt x="308546" y="53517"/>
                  </a:lnTo>
                  <a:lnTo>
                    <a:pt x="311073" y="67449"/>
                  </a:lnTo>
                  <a:lnTo>
                    <a:pt x="308965" y="81318"/>
                  </a:lnTo>
                  <a:lnTo>
                    <a:pt x="302247" y="94043"/>
                  </a:lnTo>
                  <a:lnTo>
                    <a:pt x="290296" y="107429"/>
                  </a:lnTo>
                  <a:lnTo>
                    <a:pt x="272542" y="123317"/>
                  </a:lnTo>
                  <a:lnTo>
                    <a:pt x="195491" y="189103"/>
                  </a:lnTo>
                  <a:lnTo>
                    <a:pt x="195491" y="218554"/>
                  </a:lnTo>
                  <a:lnTo>
                    <a:pt x="347141" y="218554"/>
                  </a:lnTo>
                  <a:lnTo>
                    <a:pt x="347141" y="188010"/>
                  </a:lnTo>
                  <a:close/>
                </a:path>
                <a:path w="517525" h="221615">
                  <a:moveTo>
                    <a:pt x="517067" y="157988"/>
                  </a:moveTo>
                  <a:lnTo>
                    <a:pt x="514210" y="139598"/>
                  </a:lnTo>
                  <a:lnTo>
                    <a:pt x="506336" y="125361"/>
                  </a:lnTo>
                  <a:lnTo>
                    <a:pt x="494550" y="114769"/>
                  </a:lnTo>
                  <a:lnTo>
                    <a:pt x="479907" y="107353"/>
                  </a:lnTo>
                  <a:lnTo>
                    <a:pt x="479907" y="107086"/>
                  </a:lnTo>
                  <a:lnTo>
                    <a:pt x="492645" y="99390"/>
                  </a:lnTo>
                  <a:lnTo>
                    <a:pt x="502970" y="89052"/>
                  </a:lnTo>
                  <a:lnTo>
                    <a:pt x="509866" y="75425"/>
                  </a:lnTo>
                  <a:lnTo>
                    <a:pt x="512394" y="57810"/>
                  </a:lnTo>
                  <a:lnTo>
                    <a:pt x="507504" y="35661"/>
                  </a:lnTo>
                  <a:lnTo>
                    <a:pt x="493356" y="17246"/>
                  </a:lnTo>
                  <a:lnTo>
                    <a:pt x="470700" y="4673"/>
                  </a:lnTo>
                  <a:lnTo>
                    <a:pt x="440270" y="12"/>
                  </a:lnTo>
                  <a:lnTo>
                    <a:pt x="414185" y="3784"/>
                  </a:lnTo>
                  <a:lnTo>
                    <a:pt x="393382" y="14122"/>
                  </a:lnTo>
                  <a:lnTo>
                    <a:pt x="378002" y="29502"/>
                  </a:lnTo>
                  <a:lnTo>
                    <a:pt x="368173" y="48450"/>
                  </a:lnTo>
                  <a:lnTo>
                    <a:pt x="397611" y="61937"/>
                  </a:lnTo>
                  <a:lnTo>
                    <a:pt x="405244" y="48260"/>
                  </a:lnTo>
                  <a:lnTo>
                    <a:pt x="414858" y="38544"/>
                  </a:lnTo>
                  <a:lnTo>
                    <a:pt x="426377" y="32753"/>
                  </a:lnTo>
                  <a:lnTo>
                    <a:pt x="439724" y="30835"/>
                  </a:lnTo>
                  <a:lnTo>
                    <a:pt x="456260" y="33210"/>
                  </a:lnTo>
                  <a:lnTo>
                    <a:pt x="468236" y="39712"/>
                  </a:lnTo>
                  <a:lnTo>
                    <a:pt x="475526" y="49415"/>
                  </a:lnTo>
                  <a:lnTo>
                    <a:pt x="477977" y="61391"/>
                  </a:lnTo>
                  <a:lnTo>
                    <a:pt x="475132" y="73736"/>
                  </a:lnTo>
                  <a:lnTo>
                    <a:pt x="467207" y="83997"/>
                  </a:lnTo>
                  <a:lnTo>
                    <a:pt x="455104" y="91008"/>
                  </a:lnTo>
                  <a:lnTo>
                    <a:pt x="439724" y="93599"/>
                  </a:lnTo>
                  <a:lnTo>
                    <a:pt x="418541" y="93599"/>
                  </a:lnTo>
                  <a:lnTo>
                    <a:pt x="418541" y="124142"/>
                  </a:lnTo>
                  <a:lnTo>
                    <a:pt x="441642" y="124142"/>
                  </a:lnTo>
                  <a:lnTo>
                    <a:pt x="458190" y="126834"/>
                  </a:lnTo>
                  <a:lnTo>
                    <a:pt x="470966" y="134086"/>
                  </a:lnTo>
                  <a:lnTo>
                    <a:pt x="479196" y="144703"/>
                  </a:lnTo>
                  <a:lnTo>
                    <a:pt x="482104" y="157441"/>
                  </a:lnTo>
                  <a:lnTo>
                    <a:pt x="478993" y="169887"/>
                  </a:lnTo>
                  <a:lnTo>
                    <a:pt x="470382" y="180327"/>
                  </a:lnTo>
                  <a:lnTo>
                    <a:pt x="457377" y="187515"/>
                  </a:lnTo>
                  <a:lnTo>
                    <a:pt x="441096" y="190195"/>
                  </a:lnTo>
                  <a:lnTo>
                    <a:pt x="425805" y="188188"/>
                  </a:lnTo>
                  <a:lnTo>
                    <a:pt x="412953" y="182194"/>
                  </a:lnTo>
                  <a:lnTo>
                    <a:pt x="402463" y="172212"/>
                  </a:lnTo>
                  <a:lnTo>
                    <a:pt x="394309" y="158280"/>
                  </a:lnTo>
                  <a:lnTo>
                    <a:pt x="365125" y="172593"/>
                  </a:lnTo>
                  <a:lnTo>
                    <a:pt x="378231" y="195033"/>
                  </a:lnTo>
                  <a:lnTo>
                    <a:pt x="395833" y="210032"/>
                  </a:lnTo>
                  <a:lnTo>
                    <a:pt x="416928" y="218427"/>
                  </a:lnTo>
                  <a:lnTo>
                    <a:pt x="440550" y="221030"/>
                  </a:lnTo>
                  <a:lnTo>
                    <a:pt x="471551" y="216027"/>
                  </a:lnTo>
                  <a:lnTo>
                    <a:pt x="495731" y="202425"/>
                  </a:lnTo>
                  <a:lnTo>
                    <a:pt x="511454" y="182359"/>
                  </a:lnTo>
                  <a:lnTo>
                    <a:pt x="517067" y="157988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" name="object 47"/>
          <p:cNvGrpSpPr/>
          <p:nvPr/>
        </p:nvGrpSpPr>
        <p:grpSpPr>
          <a:xfrm>
            <a:off x="15436263" y="8533158"/>
            <a:ext cx="1007110" cy="209550"/>
            <a:chOff x="15436263" y="8533158"/>
            <a:chExt cx="1007110" cy="209550"/>
          </a:xfrm>
        </p:grpSpPr>
        <p:sp>
          <p:nvSpPr>
            <p:cNvPr id="48" name="object 48"/>
            <p:cNvSpPr/>
            <p:nvPr/>
          </p:nvSpPr>
          <p:spPr>
            <a:xfrm>
              <a:off x="15436263" y="8533158"/>
              <a:ext cx="297815" cy="207010"/>
            </a:xfrm>
            <a:custGeom>
              <a:avLst/>
              <a:gdLst/>
              <a:ahLst/>
              <a:cxnLst/>
              <a:rect l="l" t="t" r="r" b="b"/>
              <a:pathLst>
                <a:path w="297815" h="207009">
                  <a:moveTo>
                    <a:pt x="297718" y="0"/>
                  </a:moveTo>
                  <a:lnTo>
                    <a:pt x="263981" y="0"/>
                  </a:lnTo>
                  <a:lnTo>
                    <a:pt x="216757" y="160591"/>
                  </a:lnTo>
                  <a:lnTo>
                    <a:pt x="166926" y="0"/>
                  </a:lnTo>
                  <a:lnTo>
                    <a:pt x="130802" y="0"/>
                  </a:lnTo>
                  <a:lnTo>
                    <a:pt x="81243" y="160591"/>
                  </a:lnTo>
                  <a:lnTo>
                    <a:pt x="34805" y="0"/>
                  </a:lnTo>
                  <a:lnTo>
                    <a:pt x="0" y="0"/>
                  </a:lnTo>
                  <a:lnTo>
                    <a:pt x="62238" y="206475"/>
                  </a:lnTo>
                  <a:lnTo>
                    <a:pt x="98646" y="206475"/>
                  </a:lnTo>
                  <a:lnTo>
                    <a:pt x="148477" y="45087"/>
                  </a:lnTo>
                  <a:lnTo>
                    <a:pt x="148728" y="45087"/>
                  </a:lnTo>
                  <a:lnTo>
                    <a:pt x="198067" y="206475"/>
                  </a:lnTo>
                  <a:lnTo>
                    <a:pt x="234977" y="206475"/>
                  </a:lnTo>
                  <a:lnTo>
                    <a:pt x="297718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733464" y="8595915"/>
              <a:ext cx="148456" cy="1461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908826" y="8595660"/>
              <a:ext cx="216234" cy="14398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150911" y="8595911"/>
              <a:ext cx="139493" cy="14636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317040" y="8595923"/>
              <a:ext cx="126299" cy="143712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16534344" y="8524989"/>
            <a:ext cx="622935" cy="285115"/>
            <a:chOff x="16534344" y="8524989"/>
            <a:chExt cx="622935" cy="285115"/>
          </a:xfrm>
        </p:grpSpPr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6534344" y="8595916"/>
              <a:ext cx="119713" cy="14608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679390" y="8596453"/>
              <a:ext cx="146079" cy="21359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6852374" y="8524989"/>
              <a:ext cx="304440" cy="217283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7250965" y="8530266"/>
            <a:ext cx="316920" cy="212004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17651468" y="8524989"/>
            <a:ext cx="453390" cy="217170"/>
            <a:chOff x="17651468" y="8524989"/>
            <a:chExt cx="453390" cy="217170"/>
          </a:xfrm>
        </p:grpSpPr>
        <p:pic>
          <p:nvPicPr>
            <p:cNvPr id="59" name="object 5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7651468" y="8595916"/>
              <a:ext cx="119724" cy="14608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7805966" y="8595923"/>
              <a:ext cx="126320" cy="14371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957613" y="8524989"/>
              <a:ext cx="147157" cy="216757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18196270" y="8595910"/>
            <a:ext cx="549275" cy="146685"/>
            <a:chOff x="18196270" y="8595910"/>
            <a:chExt cx="549275" cy="146685"/>
          </a:xfrm>
        </p:grpSpPr>
        <p:pic>
          <p:nvPicPr>
            <p:cNvPr id="63" name="object 6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8196270" y="8595910"/>
              <a:ext cx="445558" cy="14636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8668444" y="8597504"/>
              <a:ext cx="77002" cy="142142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9716363" y="2102477"/>
            <a:ext cx="9445625" cy="5730875"/>
            <a:chOff x="9716363" y="2102477"/>
            <a:chExt cx="9445625" cy="5730875"/>
          </a:xfrm>
        </p:grpSpPr>
        <p:sp>
          <p:nvSpPr>
            <p:cNvPr id="66" name="object 66"/>
            <p:cNvSpPr/>
            <p:nvPr/>
          </p:nvSpPr>
          <p:spPr>
            <a:xfrm>
              <a:off x="9716363" y="2153684"/>
              <a:ext cx="9445625" cy="5679440"/>
            </a:xfrm>
            <a:custGeom>
              <a:avLst/>
              <a:gdLst/>
              <a:ahLst/>
              <a:cxnLst/>
              <a:rect l="l" t="t" r="r" b="b"/>
              <a:pathLst>
                <a:path w="9445625" h="5679440">
                  <a:moveTo>
                    <a:pt x="2561856" y="4571530"/>
                  </a:moveTo>
                  <a:lnTo>
                    <a:pt x="2346033" y="4571530"/>
                  </a:lnTo>
                  <a:lnTo>
                    <a:pt x="2346033" y="4583709"/>
                  </a:lnTo>
                  <a:lnTo>
                    <a:pt x="2561856" y="4583709"/>
                  </a:lnTo>
                  <a:lnTo>
                    <a:pt x="2561856" y="4571530"/>
                  </a:lnTo>
                  <a:close/>
                </a:path>
                <a:path w="9445625" h="5679440">
                  <a:moveTo>
                    <a:pt x="5537886" y="4571530"/>
                  </a:moveTo>
                  <a:lnTo>
                    <a:pt x="4288396" y="4571530"/>
                  </a:lnTo>
                  <a:lnTo>
                    <a:pt x="4288396" y="4583709"/>
                  </a:lnTo>
                  <a:lnTo>
                    <a:pt x="5537886" y="4583709"/>
                  </a:lnTo>
                  <a:lnTo>
                    <a:pt x="5537886" y="4571530"/>
                  </a:lnTo>
                  <a:close/>
                </a:path>
                <a:path w="9445625" h="5679440">
                  <a:moveTo>
                    <a:pt x="5537886" y="3577628"/>
                  </a:moveTo>
                  <a:lnTo>
                    <a:pt x="4288396" y="3577628"/>
                  </a:lnTo>
                  <a:lnTo>
                    <a:pt x="4288396" y="3589820"/>
                  </a:lnTo>
                  <a:lnTo>
                    <a:pt x="5537886" y="3589820"/>
                  </a:lnTo>
                  <a:lnTo>
                    <a:pt x="5537886" y="3577628"/>
                  </a:lnTo>
                  <a:close/>
                </a:path>
                <a:path w="9445625" h="5679440">
                  <a:moveTo>
                    <a:pt x="7480262" y="4571530"/>
                  </a:moveTo>
                  <a:lnTo>
                    <a:pt x="7264438" y="4571530"/>
                  </a:lnTo>
                  <a:lnTo>
                    <a:pt x="7264438" y="4583709"/>
                  </a:lnTo>
                  <a:lnTo>
                    <a:pt x="7480262" y="4583709"/>
                  </a:lnTo>
                  <a:lnTo>
                    <a:pt x="7480262" y="4571530"/>
                  </a:lnTo>
                  <a:close/>
                </a:path>
                <a:path w="9445625" h="5679440">
                  <a:moveTo>
                    <a:pt x="7480262" y="3577628"/>
                  </a:moveTo>
                  <a:lnTo>
                    <a:pt x="7264438" y="3577628"/>
                  </a:lnTo>
                  <a:lnTo>
                    <a:pt x="7264438" y="3589820"/>
                  </a:lnTo>
                  <a:lnTo>
                    <a:pt x="7480262" y="3589820"/>
                  </a:lnTo>
                  <a:lnTo>
                    <a:pt x="7480262" y="3577628"/>
                  </a:lnTo>
                  <a:close/>
                </a:path>
                <a:path w="9445625" h="5679440">
                  <a:moveTo>
                    <a:pt x="7480262" y="2583726"/>
                  </a:moveTo>
                  <a:lnTo>
                    <a:pt x="7264438" y="2583726"/>
                  </a:lnTo>
                  <a:lnTo>
                    <a:pt x="7264438" y="2595918"/>
                  </a:lnTo>
                  <a:lnTo>
                    <a:pt x="7480262" y="2595918"/>
                  </a:lnTo>
                  <a:lnTo>
                    <a:pt x="7480262" y="2583726"/>
                  </a:lnTo>
                  <a:close/>
                </a:path>
                <a:path w="9445625" h="5679440">
                  <a:moveTo>
                    <a:pt x="7480262" y="1589824"/>
                  </a:moveTo>
                  <a:lnTo>
                    <a:pt x="7264438" y="1589824"/>
                  </a:lnTo>
                  <a:lnTo>
                    <a:pt x="7264438" y="1602003"/>
                  </a:lnTo>
                  <a:lnTo>
                    <a:pt x="7480262" y="1602003"/>
                  </a:lnTo>
                  <a:lnTo>
                    <a:pt x="7480262" y="1589824"/>
                  </a:lnTo>
                  <a:close/>
                </a:path>
                <a:path w="9445625" h="5679440">
                  <a:moveTo>
                    <a:pt x="9445346" y="5565432"/>
                  </a:moveTo>
                  <a:lnTo>
                    <a:pt x="12179" y="5565432"/>
                  </a:lnTo>
                  <a:lnTo>
                    <a:pt x="12179" y="4583709"/>
                  </a:lnTo>
                  <a:lnTo>
                    <a:pt x="619480" y="4583709"/>
                  </a:lnTo>
                  <a:lnTo>
                    <a:pt x="619480" y="4571530"/>
                  </a:lnTo>
                  <a:lnTo>
                    <a:pt x="12179" y="4571530"/>
                  </a:lnTo>
                  <a:lnTo>
                    <a:pt x="12179" y="3589820"/>
                  </a:lnTo>
                  <a:lnTo>
                    <a:pt x="2561856" y="3589820"/>
                  </a:lnTo>
                  <a:lnTo>
                    <a:pt x="2561856" y="3577628"/>
                  </a:lnTo>
                  <a:lnTo>
                    <a:pt x="12179" y="3577628"/>
                  </a:lnTo>
                  <a:lnTo>
                    <a:pt x="12179" y="2595918"/>
                  </a:lnTo>
                  <a:lnTo>
                    <a:pt x="5537886" y="2595918"/>
                  </a:lnTo>
                  <a:lnTo>
                    <a:pt x="5537886" y="2583726"/>
                  </a:lnTo>
                  <a:lnTo>
                    <a:pt x="12179" y="2583726"/>
                  </a:lnTo>
                  <a:lnTo>
                    <a:pt x="12179" y="1602003"/>
                  </a:lnTo>
                  <a:lnTo>
                    <a:pt x="5537886" y="1602003"/>
                  </a:lnTo>
                  <a:lnTo>
                    <a:pt x="5537886" y="1589824"/>
                  </a:lnTo>
                  <a:lnTo>
                    <a:pt x="12179" y="1589824"/>
                  </a:lnTo>
                  <a:lnTo>
                    <a:pt x="12179" y="608101"/>
                  </a:lnTo>
                  <a:lnTo>
                    <a:pt x="7480262" y="608101"/>
                  </a:lnTo>
                  <a:lnTo>
                    <a:pt x="7480262" y="595922"/>
                  </a:lnTo>
                  <a:lnTo>
                    <a:pt x="12179" y="595922"/>
                  </a:lnTo>
                  <a:lnTo>
                    <a:pt x="12179" y="0"/>
                  </a:lnTo>
                  <a:lnTo>
                    <a:pt x="0" y="0"/>
                  </a:lnTo>
                  <a:lnTo>
                    <a:pt x="0" y="5571515"/>
                  </a:lnTo>
                  <a:lnTo>
                    <a:pt x="6108" y="5571515"/>
                  </a:lnTo>
                  <a:lnTo>
                    <a:pt x="6108" y="5577624"/>
                  </a:lnTo>
                  <a:lnTo>
                    <a:pt x="2447848" y="5577624"/>
                  </a:lnTo>
                  <a:lnTo>
                    <a:pt x="2447848" y="5679427"/>
                  </a:lnTo>
                  <a:lnTo>
                    <a:pt x="2460040" y="5679427"/>
                  </a:lnTo>
                  <a:lnTo>
                    <a:pt x="2460040" y="5577624"/>
                  </a:lnTo>
                  <a:lnTo>
                    <a:pt x="7368146" y="5577624"/>
                  </a:lnTo>
                  <a:lnTo>
                    <a:pt x="7368146" y="5679427"/>
                  </a:lnTo>
                  <a:lnTo>
                    <a:pt x="7380338" y="5679427"/>
                  </a:lnTo>
                  <a:lnTo>
                    <a:pt x="7380338" y="5577624"/>
                  </a:lnTo>
                  <a:lnTo>
                    <a:pt x="9445346" y="5577624"/>
                  </a:lnTo>
                  <a:lnTo>
                    <a:pt x="9445346" y="5565432"/>
                  </a:lnTo>
                  <a:close/>
                </a:path>
                <a:path w="9445625" h="5679440">
                  <a:moveTo>
                    <a:pt x="9445346" y="4571530"/>
                  </a:moveTo>
                  <a:lnTo>
                    <a:pt x="9206801" y="4571530"/>
                  </a:lnTo>
                  <a:lnTo>
                    <a:pt x="9206801" y="4583709"/>
                  </a:lnTo>
                  <a:lnTo>
                    <a:pt x="9445346" y="4583709"/>
                  </a:lnTo>
                  <a:lnTo>
                    <a:pt x="9445346" y="4571530"/>
                  </a:lnTo>
                  <a:close/>
                </a:path>
                <a:path w="9445625" h="5679440">
                  <a:moveTo>
                    <a:pt x="9445346" y="3577628"/>
                  </a:moveTo>
                  <a:lnTo>
                    <a:pt x="9206801" y="3577628"/>
                  </a:lnTo>
                  <a:lnTo>
                    <a:pt x="9206801" y="3589820"/>
                  </a:lnTo>
                  <a:lnTo>
                    <a:pt x="9445346" y="3589820"/>
                  </a:lnTo>
                  <a:lnTo>
                    <a:pt x="9445346" y="3577628"/>
                  </a:lnTo>
                  <a:close/>
                </a:path>
                <a:path w="9445625" h="5679440">
                  <a:moveTo>
                    <a:pt x="9445346" y="2583726"/>
                  </a:moveTo>
                  <a:lnTo>
                    <a:pt x="9206801" y="2583726"/>
                  </a:lnTo>
                  <a:lnTo>
                    <a:pt x="9206801" y="2595918"/>
                  </a:lnTo>
                  <a:lnTo>
                    <a:pt x="9445346" y="2595918"/>
                  </a:lnTo>
                  <a:lnTo>
                    <a:pt x="9445346" y="2583726"/>
                  </a:lnTo>
                  <a:close/>
                </a:path>
                <a:path w="9445625" h="5679440">
                  <a:moveTo>
                    <a:pt x="9445346" y="1589824"/>
                  </a:moveTo>
                  <a:lnTo>
                    <a:pt x="9206801" y="1589824"/>
                  </a:lnTo>
                  <a:lnTo>
                    <a:pt x="9206801" y="1602003"/>
                  </a:lnTo>
                  <a:lnTo>
                    <a:pt x="9445346" y="1602003"/>
                  </a:lnTo>
                  <a:lnTo>
                    <a:pt x="9445346" y="1589824"/>
                  </a:lnTo>
                  <a:close/>
                </a:path>
                <a:path w="9445625" h="5679440">
                  <a:moveTo>
                    <a:pt x="9445346" y="595922"/>
                  </a:moveTo>
                  <a:lnTo>
                    <a:pt x="9206801" y="595922"/>
                  </a:lnTo>
                  <a:lnTo>
                    <a:pt x="9206801" y="608101"/>
                  </a:lnTo>
                  <a:lnTo>
                    <a:pt x="9445346" y="608101"/>
                  </a:lnTo>
                  <a:lnTo>
                    <a:pt x="9445346" y="595922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0335844" y="4743493"/>
              <a:ext cx="3669029" cy="2976245"/>
            </a:xfrm>
            <a:custGeom>
              <a:avLst/>
              <a:gdLst/>
              <a:ahLst/>
              <a:cxnLst/>
              <a:rect l="l" t="t" r="r" b="b"/>
              <a:pathLst>
                <a:path w="3669030" h="2976245">
                  <a:moveTo>
                    <a:pt x="1726552" y="1173353"/>
                  </a:moveTo>
                  <a:lnTo>
                    <a:pt x="0" y="1173353"/>
                  </a:lnTo>
                  <a:lnTo>
                    <a:pt x="0" y="2976041"/>
                  </a:lnTo>
                  <a:lnTo>
                    <a:pt x="1726552" y="2976041"/>
                  </a:lnTo>
                  <a:lnTo>
                    <a:pt x="1726552" y="1173353"/>
                  </a:lnTo>
                  <a:close/>
                </a:path>
                <a:path w="3669030" h="2976245">
                  <a:moveTo>
                    <a:pt x="3668915" y="0"/>
                  </a:moveTo>
                  <a:lnTo>
                    <a:pt x="1942376" y="0"/>
                  </a:lnTo>
                  <a:lnTo>
                    <a:pt x="1942376" y="2976041"/>
                  </a:lnTo>
                  <a:lnTo>
                    <a:pt x="3668915" y="2976041"/>
                  </a:lnTo>
                  <a:lnTo>
                    <a:pt x="3668915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5254249" y="2345759"/>
              <a:ext cx="3669029" cy="5374005"/>
            </a:xfrm>
            <a:custGeom>
              <a:avLst/>
              <a:gdLst/>
              <a:ahLst/>
              <a:cxnLst/>
              <a:rect l="l" t="t" r="r" b="b"/>
              <a:pathLst>
                <a:path w="3669030" h="5374005">
                  <a:moveTo>
                    <a:pt x="1726552" y="529120"/>
                  </a:moveTo>
                  <a:lnTo>
                    <a:pt x="0" y="529120"/>
                  </a:lnTo>
                  <a:lnTo>
                    <a:pt x="0" y="5373776"/>
                  </a:lnTo>
                  <a:lnTo>
                    <a:pt x="1726552" y="5373776"/>
                  </a:lnTo>
                  <a:lnTo>
                    <a:pt x="1726552" y="529120"/>
                  </a:lnTo>
                  <a:close/>
                </a:path>
                <a:path w="3669030" h="5374005">
                  <a:moveTo>
                    <a:pt x="3668915" y="0"/>
                  </a:moveTo>
                  <a:lnTo>
                    <a:pt x="1942376" y="0"/>
                  </a:lnTo>
                  <a:lnTo>
                    <a:pt x="1942376" y="5373776"/>
                  </a:lnTo>
                  <a:lnTo>
                    <a:pt x="3668915" y="5373776"/>
                  </a:lnTo>
                  <a:lnTo>
                    <a:pt x="3668915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486117" y="6102687"/>
              <a:ext cx="413555" cy="20018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981770" y="6164795"/>
              <a:ext cx="213281" cy="13485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1221059" y="6095282"/>
              <a:ext cx="207645" cy="204470"/>
            </a:xfrm>
            <a:custGeom>
              <a:avLst/>
              <a:gdLst/>
              <a:ahLst/>
              <a:cxnLst/>
              <a:rect l="l" t="t" r="r" b="b"/>
              <a:pathLst>
                <a:path w="207645" h="204470">
                  <a:moveTo>
                    <a:pt x="51219" y="72237"/>
                  </a:moveTo>
                  <a:lnTo>
                    <a:pt x="3708" y="72237"/>
                  </a:lnTo>
                  <a:lnTo>
                    <a:pt x="3708" y="204381"/>
                  </a:lnTo>
                  <a:lnTo>
                    <a:pt x="51219" y="204381"/>
                  </a:lnTo>
                  <a:lnTo>
                    <a:pt x="51219" y="72237"/>
                  </a:lnTo>
                  <a:close/>
                </a:path>
                <a:path w="207645" h="204470">
                  <a:moveTo>
                    <a:pt x="54940" y="27470"/>
                  </a:moveTo>
                  <a:lnTo>
                    <a:pt x="52832" y="16802"/>
                  </a:lnTo>
                  <a:lnTo>
                    <a:pt x="47040" y="8077"/>
                  </a:lnTo>
                  <a:lnTo>
                    <a:pt x="38341" y="2171"/>
                  </a:lnTo>
                  <a:lnTo>
                    <a:pt x="27470" y="0"/>
                  </a:lnTo>
                  <a:lnTo>
                    <a:pt x="16814" y="2171"/>
                  </a:lnTo>
                  <a:lnTo>
                    <a:pt x="8077" y="8077"/>
                  </a:lnTo>
                  <a:lnTo>
                    <a:pt x="2171" y="16802"/>
                  </a:lnTo>
                  <a:lnTo>
                    <a:pt x="0" y="27470"/>
                  </a:lnTo>
                  <a:lnTo>
                    <a:pt x="2197" y="37985"/>
                  </a:lnTo>
                  <a:lnTo>
                    <a:pt x="8166" y="46634"/>
                  </a:lnTo>
                  <a:lnTo>
                    <a:pt x="16916" y="52514"/>
                  </a:lnTo>
                  <a:lnTo>
                    <a:pt x="27470" y="54686"/>
                  </a:lnTo>
                  <a:lnTo>
                    <a:pt x="38239" y="52514"/>
                  </a:lnTo>
                  <a:lnTo>
                    <a:pt x="46951" y="46634"/>
                  </a:lnTo>
                  <a:lnTo>
                    <a:pt x="52806" y="37985"/>
                  </a:lnTo>
                  <a:lnTo>
                    <a:pt x="54940" y="27470"/>
                  </a:lnTo>
                  <a:close/>
                </a:path>
                <a:path w="207645" h="204470">
                  <a:moveTo>
                    <a:pt x="129298" y="2717"/>
                  </a:moveTo>
                  <a:lnTo>
                    <a:pt x="81788" y="2717"/>
                  </a:lnTo>
                  <a:lnTo>
                    <a:pt x="81788" y="204381"/>
                  </a:lnTo>
                  <a:lnTo>
                    <a:pt x="129298" y="204381"/>
                  </a:lnTo>
                  <a:lnTo>
                    <a:pt x="129298" y="2717"/>
                  </a:lnTo>
                  <a:close/>
                </a:path>
                <a:path w="207645" h="204470">
                  <a:moveTo>
                    <a:pt x="207187" y="2717"/>
                  </a:moveTo>
                  <a:lnTo>
                    <a:pt x="159664" y="2717"/>
                  </a:lnTo>
                  <a:lnTo>
                    <a:pt x="159664" y="204381"/>
                  </a:lnTo>
                  <a:lnTo>
                    <a:pt x="207187" y="204381"/>
                  </a:lnTo>
                  <a:lnTo>
                    <a:pt x="207187" y="2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455200" y="6095280"/>
              <a:ext cx="219020" cy="20733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697323" y="6164798"/>
              <a:ext cx="131378" cy="13485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2489365" y="4946944"/>
              <a:ext cx="107389" cy="193753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2627471" y="5085518"/>
              <a:ext cx="57785" cy="58419"/>
            </a:xfrm>
            <a:custGeom>
              <a:avLst/>
              <a:gdLst/>
              <a:ahLst/>
              <a:cxnLst/>
              <a:rect l="l" t="t" r="r" b="b"/>
              <a:pathLst>
                <a:path w="57784" h="58420">
                  <a:moveTo>
                    <a:pt x="28700" y="0"/>
                  </a:moveTo>
                  <a:lnTo>
                    <a:pt x="17532" y="2338"/>
                  </a:lnTo>
                  <a:lnTo>
                    <a:pt x="8409" y="8690"/>
                  </a:lnTo>
                  <a:lnTo>
                    <a:pt x="2256" y="18058"/>
                  </a:lnTo>
                  <a:lnTo>
                    <a:pt x="0" y="29444"/>
                  </a:lnTo>
                  <a:lnTo>
                    <a:pt x="2256" y="40464"/>
                  </a:lnTo>
                  <a:lnTo>
                    <a:pt x="8409" y="49516"/>
                  </a:lnTo>
                  <a:lnTo>
                    <a:pt x="17532" y="55648"/>
                  </a:lnTo>
                  <a:lnTo>
                    <a:pt x="28700" y="57903"/>
                  </a:lnTo>
                  <a:lnTo>
                    <a:pt x="40117" y="55614"/>
                  </a:lnTo>
                  <a:lnTo>
                    <a:pt x="49307" y="49426"/>
                  </a:lnTo>
                  <a:lnTo>
                    <a:pt x="55434" y="40362"/>
                  </a:lnTo>
                  <a:lnTo>
                    <a:pt x="57663" y="29444"/>
                  </a:lnTo>
                  <a:lnTo>
                    <a:pt x="55434" y="18058"/>
                  </a:lnTo>
                  <a:lnTo>
                    <a:pt x="49307" y="8690"/>
                  </a:lnTo>
                  <a:lnTo>
                    <a:pt x="40117" y="2338"/>
                  </a:lnTo>
                  <a:lnTo>
                    <a:pt x="28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2704817" y="4946956"/>
              <a:ext cx="145754" cy="19670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932152" y="5005832"/>
              <a:ext cx="213281" cy="13485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3171449" y="4936318"/>
              <a:ext cx="207645" cy="204470"/>
            </a:xfrm>
            <a:custGeom>
              <a:avLst/>
              <a:gdLst/>
              <a:ahLst/>
              <a:cxnLst/>
              <a:rect l="l" t="t" r="r" b="b"/>
              <a:pathLst>
                <a:path w="207644" h="204470">
                  <a:moveTo>
                    <a:pt x="51219" y="72250"/>
                  </a:moveTo>
                  <a:lnTo>
                    <a:pt x="3708" y="72250"/>
                  </a:lnTo>
                  <a:lnTo>
                    <a:pt x="3708" y="204381"/>
                  </a:lnTo>
                  <a:lnTo>
                    <a:pt x="51219" y="204381"/>
                  </a:lnTo>
                  <a:lnTo>
                    <a:pt x="51219" y="72250"/>
                  </a:lnTo>
                  <a:close/>
                </a:path>
                <a:path w="207644" h="204470">
                  <a:moveTo>
                    <a:pt x="54940" y="27457"/>
                  </a:moveTo>
                  <a:lnTo>
                    <a:pt x="52832" y="16814"/>
                  </a:lnTo>
                  <a:lnTo>
                    <a:pt x="47053" y="8077"/>
                  </a:lnTo>
                  <a:lnTo>
                    <a:pt x="38341" y="2171"/>
                  </a:lnTo>
                  <a:lnTo>
                    <a:pt x="27470" y="0"/>
                  </a:lnTo>
                  <a:lnTo>
                    <a:pt x="16814" y="2171"/>
                  </a:lnTo>
                  <a:lnTo>
                    <a:pt x="8077" y="8077"/>
                  </a:lnTo>
                  <a:lnTo>
                    <a:pt x="2171" y="16814"/>
                  </a:lnTo>
                  <a:lnTo>
                    <a:pt x="0" y="27457"/>
                  </a:lnTo>
                  <a:lnTo>
                    <a:pt x="2209" y="37985"/>
                  </a:lnTo>
                  <a:lnTo>
                    <a:pt x="8166" y="46647"/>
                  </a:lnTo>
                  <a:lnTo>
                    <a:pt x="16916" y="52527"/>
                  </a:lnTo>
                  <a:lnTo>
                    <a:pt x="27470" y="54686"/>
                  </a:lnTo>
                  <a:lnTo>
                    <a:pt x="38227" y="52527"/>
                  </a:lnTo>
                  <a:lnTo>
                    <a:pt x="46951" y="46647"/>
                  </a:lnTo>
                  <a:lnTo>
                    <a:pt x="52806" y="37985"/>
                  </a:lnTo>
                  <a:lnTo>
                    <a:pt x="54940" y="27457"/>
                  </a:lnTo>
                  <a:close/>
                </a:path>
                <a:path w="207644" h="204470">
                  <a:moveTo>
                    <a:pt x="129286" y="2717"/>
                  </a:moveTo>
                  <a:lnTo>
                    <a:pt x="81775" y="2717"/>
                  </a:lnTo>
                  <a:lnTo>
                    <a:pt x="81775" y="204381"/>
                  </a:lnTo>
                  <a:lnTo>
                    <a:pt x="129286" y="204381"/>
                  </a:lnTo>
                  <a:lnTo>
                    <a:pt x="129286" y="2717"/>
                  </a:lnTo>
                  <a:close/>
                </a:path>
                <a:path w="207644" h="204470">
                  <a:moveTo>
                    <a:pt x="207175" y="2717"/>
                  </a:moveTo>
                  <a:lnTo>
                    <a:pt x="159651" y="2717"/>
                  </a:lnTo>
                  <a:lnTo>
                    <a:pt x="159651" y="204381"/>
                  </a:lnTo>
                  <a:lnTo>
                    <a:pt x="207175" y="204381"/>
                  </a:lnTo>
                  <a:lnTo>
                    <a:pt x="207175" y="2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3405591" y="4936310"/>
              <a:ext cx="219013" cy="20734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3647705" y="5005835"/>
              <a:ext cx="131378" cy="13485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5441238" y="3044683"/>
              <a:ext cx="147471" cy="19694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5615551" y="3047887"/>
              <a:ext cx="247808" cy="196471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5943708" y="3106770"/>
              <a:ext cx="213281" cy="13485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6183000" y="3037261"/>
              <a:ext cx="207645" cy="204470"/>
            </a:xfrm>
            <a:custGeom>
              <a:avLst/>
              <a:gdLst/>
              <a:ahLst/>
              <a:cxnLst/>
              <a:rect l="l" t="t" r="r" b="b"/>
              <a:pathLst>
                <a:path w="207644" h="204469">
                  <a:moveTo>
                    <a:pt x="51231" y="72237"/>
                  </a:moveTo>
                  <a:lnTo>
                    <a:pt x="3721" y="72237"/>
                  </a:lnTo>
                  <a:lnTo>
                    <a:pt x="3721" y="204368"/>
                  </a:lnTo>
                  <a:lnTo>
                    <a:pt x="51231" y="204368"/>
                  </a:lnTo>
                  <a:lnTo>
                    <a:pt x="51231" y="72237"/>
                  </a:lnTo>
                  <a:close/>
                </a:path>
                <a:path w="207644" h="204469">
                  <a:moveTo>
                    <a:pt x="54927" y="27470"/>
                  </a:moveTo>
                  <a:lnTo>
                    <a:pt x="52832" y="16802"/>
                  </a:lnTo>
                  <a:lnTo>
                    <a:pt x="47040" y="8077"/>
                  </a:lnTo>
                  <a:lnTo>
                    <a:pt x="38328" y="2171"/>
                  </a:lnTo>
                  <a:lnTo>
                    <a:pt x="27457" y="0"/>
                  </a:lnTo>
                  <a:lnTo>
                    <a:pt x="16814" y="2171"/>
                  </a:lnTo>
                  <a:lnTo>
                    <a:pt x="8077" y="8077"/>
                  </a:lnTo>
                  <a:lnTo>
                    <a:pt x="2171" y="16802"/>
                  </a:lnTo>
                  <a:lnTo>
                    <a:pt x="0" y="27470"/>
                  </a:lnTo>
                  <a:lnTo>
                    <a:pt x="2197" y="37973"/>
                  </a:lnTo>
                  <a:lnTo>
                    <a:pt x="8153" y="46634"/>
                  </a:lnTo>
                  <a:lnTo>
                    <a:pt x="16903" y="52501"/>
                  </a:lnTo>
                  <a:lnTo>
                    <a:pt x="27457" y="54673"/>
                  </a:lnTo>
                  <a:lnTo>
                    <a:pt x="38227" y="52501"/>
                  </a:lnTo>
                  <a:lnTo>
                    <a:pt x="46951" y="46634"/>
                  </a:lnTo>
                  <a:lnTo>
                    <a:pt x="52793" y="37973"/>
                  </a:lnTo>
                  <a:lnTo>
                    <a:pt x="54927" y="27470"/>
                  </a:lnTo>
                  <a:close/>
                </a:path>
                <a:path w="207644" h="204469">
                  <a:moveTo>
                    <a:pt x="129298" y="2717"/>
                  </a:moveTo>
                  <a:lnTo>
                    <a:pt x="81788" y="2717"/>
                  </a:lnTo>
                  <a:lnTo>
                    <a:pt x="81788" y="204368"/>
                  </a:lnTo>
                  <a:lnTo>
                    <a:pt x="129298" y="204368"/>
                  </a:lnTo>
                  <a:lnTo>
                    <a:pt x="129298" y="2717"/>
                  </a:lnTo>
                  <a:close/>
                </a:path>
                <a:path w="207644" h="204469">
                  <a:moveTo>
                    <a:pt x="207187" y="2717"/>
                  </a:moveTo>
                  <a:lnTo>
                    <a:pt x="159664" y="2717"/>
                  </a:lnTo>
                  <a:lnTo>
                    <a:pt x="159664" y="204368"/>
                  </a:lnTo>
                  <a:lnTo>
                    <a:pt x="207187" y="204368"/>
                  </a:lnTo>
                  <a:lnTo>
                    <a:pt x="207187" y="2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6417143" y="3037258"/>
              <a:ext cx="219018" cy="20733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6659264" y="3106772"/>
              <a:ext cx="131378" cy="13486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7401060" y="2516295"/>
              <a:ext cx="147451" cy="19694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7575371" y="2519506"/>
              <a:ext cx="216130" cy="19647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7868643" y="2578386"/>
              <a:ext cx="213281" cy="13485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8107939" y="2508878"/>
              <a:ext cx="207645" cy="204470"/>
            </a:xfrm>
            <a:custGeom>
              <a:avLst/>
              <a:gdLst/>
              <a:ahLst/>
              <a:cxnLst/>
              <a:rect l="l" t="t" r="r" b="b"/>
              <a:pathLst>
                <a:path w="207644" h="204469">
                  <a:moveTo>
                    <a:pt x="51219" y="72237"/>
                  </a:moveTo>
                  <a:lnTo>
                    <a:pt x="3708" y="72237"/>
                  </a:lnTo>
                  <a:lnTo>
                    <a:pt x="3708" y="204368"/>
                  </a:lnTo>
                  <a:lnTo>
                    <a:pt x="51219" y="204368"/>
                  </a:lnTo>
                  <a:lnTo>
                    <a:pt x="51219" y="72237"/>
                  </a:lnTo>
                  <a:close/>
                </a:path>
                <a:path w="207644" h="204469">
                  <a:moveTo>
                    <a:pt x="54940" y="27457"/>
                  </a:moveTo>
                  <a:lnTo>
                    <a:pt x="52832" y="16802"/>
                  </a:lnTo>
                  <a:lnTo>
                    <a:pt x="47040" y="8064"/>
                  </a:lnTo>
                  <a:lnTo>
                    <a:pt x="38328" y="2171"/>
                  </a:lnTo>
                  <a:lnTo>
                    <a:pt x="27457" y="0"/>
                  </a:lnTo>
                  <a:lnTo>
                    <a:pt x="16802" y="2171"/>
                  </a:lnTo>
                  <a:lnTo>
                    <a:pt x="8064" y="8064"/>
                  </a:lnTo>
                  <a:lnTo>
                    <a:pt x="2159" y="16802"/>
                  </a:lnTo>
                  <a:lnTo>
                    <a:pt x="0" y="27457"/>
                  </a:lnTo>
                  <a:lnTo>
                    <a:pt x="2197" y="37973"/>
                  </a:lnTo>
                  <a:lnTo>
                    <a:pt x="8166" y="46634"/>
                  </a:lnTo>
                  <a:lnTo>
                    <a:pt x="16903" y="52514"/>
                  </a:lnTo>
                  <a:lnTo>
                    <a:pt x="27457" y="54686"/>
                  </a:lnTo>
                  <a:lnTo>
                    <a:pt x="38227" y="52514"/>
                  </a:lnTo>
                  <a:lnTo>
                    <a:pt x="46951" y="46634"/>
                  </a:lnTo>
                  <a:lnTo>
                    <a:pt x="52806" y="37973"/>
                  </a:lnTo>
                  <a:lnTo>
                    <a:pt x="54940" y="27457"/>
                  </a:lnTo>
                  <a:close/>
                </a:path>
                <a:path w="207644" h="204469">
                  <a:moveTo>
                    <a:pt x="129273" y="2717"/>
                  </a:moveTo>
                  <a:lnTo>
                    <a:pt x="81788" y="2717"/>
                  </a:lnTo>
                  <a:lnTo>
                    <a:pt x="81788" y="204368"/>
                  </a:lnTo>
                  <a:lnTo>
                    <a:pt x="129273" y="204368"/>
                  </a:lnTo>
                  <a:lnTo>
                    <a:pt x="129273" y="2717"/>
                  </a:lnTo>
                  <a:close/>
                </a:path>
                <a:path w="207644" h="204469">
                  <a:moveTo>
                    <a:pt x="207187" y="2717"/>
                  </a:moveTo>
                  <a:lnTo>
                    <a:pt x="159677" y="2717"/>
                  </a:lnTo>
                  <a:lnTo>
                    <a:pt x="159677" y="204368"/>
                  </a:lnTo>
                  <a:lnTo>
                    <a:pt x="207187" y="204368"/>
                  </a:lnTo>
                  <a:lnTo>
                    <a:pt x="207187" y="2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8342100" y="2508876"/>
              <a:ext cx="218986" cy="207331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8584183" y="2578390"/>
              <a:ext cx="131378" cy="13485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0358983" y="5144445"/>
              <a:ext cx="1703705" cy="492125"/>
            </a:xfrm>
            <a:custGeom>
              <a:avLst/>
              <a:gdLst/>
              <a:ahLst/>
              <a:cxnLst/>
              <a:rect l="l" t="t" r="r" b="b"/>
              <a:pathLst>
                <a:path w="1703704" h="492125">
                  <a:moveTo>
                    <a:pt x="356603" y="330822"/>
                  </a:moveTo>
                  <a:lnTo>
                    <a:pt x="349592" y="284327"/>
                  </a:lnTo>
                  <a:lnTo>
                    <a:pt x="349542" y="283984"/>
                  </a:lnTo>
                  <a:lnTo>
                    <a:pt x="347319" y="279565"/>
                  </a:lnTo>
                  <a:lnTo>
                    <a:pt x="329933" y="244919"/>
                  </a:lnTo>
                  <a:lnTo>
                    <a:pt x="320687" y="235699"/>
                  </a:lnTo>
                  <a:lnTo>
                    <a:pt x="300126" y="215163"/>
                  </a:lnTo>
                  <a:lnTo>
                    <a:pt x="262470" y="196202"/>
                  </a:lnTo>
                  <a:lnTo>
                    <a:pt x="246672" y="193776"/>
                  </a:lnTo>
                  <a:lnTo>
                    <a:pt x="246672" y="338226"/>
                  </a:lnTo>
                  <a:lnTo>
                    <a:pt x="241554" y="362534"/>
                  </a:lnTo>
                  <a:lnTo>
                    <a:pt x="227584" y="381025"/>
                  </a:lnTo>
                  <a:lnTo>
                    <a:pt x="206768" y="392785"/>
                  </a:lnTo>
                  <a:lnTo>
                    <a:pt x="181152" y="396913"/>
                  </a:lnTo>
                  <a:lnTo>
                    <a:pt x="156425" y="392658"/>
                  </a:lnTo>
                  <a:lnTo>
                    <a:pt x="155968" y="392658"/>
                  </a:lnTo>
                  <a:lnTo>
                    <a:pt x="134937" y="380390"/>
                  </a:lnTo>
                  <a:lnTo>
                    <a:pt x="120827" y="361810"/>
                  </a:lnTo>
                  <a:lnTo>
                    <a:pt x="115633" y="338226"/>
                  </a:lnTo>
                  <a:lnTo>
                    <a:pt x="120827" y="315849"/>
                  </a:lnTo>
                  <a:lnTo>
                    <a:pt x="134937" y="297141"/>
                  </a:lnTo>
                  <a:lnTo>
                    <a:pt x="155778" y="284327"/>
                  </a:lnTo>
                  <a:lnTo>
                    <a:pt x="181152" y="279565"/>
                  </a:lnTo>
                  <a:lnTo>
                    <a:pt x="208203" y="284162"/>
                  </a:lnTo>
                  <a:lnTo>
                    <a:pt x="228866" y="296722"/>
                  </a:lnTo>
                  <a:lnTo>
                    <a:pt x="242036" y="315366"/>
                  </a:lnTo>
                  <a:lnTo>
                    <a:pt x="246672" y="338226"/>
                  </a:lnTo>
                  <a:lnTo>
                    <a:pt x="246672" y="193776"/>
                  </a:lnTo>
                  <a:lnTo>
                    <a:pt x="219329" y="189547"/>
                  </a:lnTo>
                  <a:lnTo>
                    <a:pt x="187642" y="192684"/>
                  </a:lnTo>
                  <a:lnTo>
                    <a:pt x="157721" y="201726"/>
                  </a:lnTo>
                  <a:lnTo>
                    <a:pt x="131114" y="216230"/>
                  </a:lnTo>
                  <a:lnTo>
                    <a:pt x="109372" y="235699"/>
                  </a:lnTo>
                  <a:lnTo>
                    <a:pt x="108813" y="235699"/>
                  </a:lnTo>
                  <a:lnTo>
                    <a:pt x="115227" y="194691"/>
                  </a:lnTo>
                  <a:lnTo>
                    <a:pt x="133223" y="160566"/>
                  </a:lnTo>
                  <a:lnTo>
                    <a:pt x="163512" y="137236"/>
                  </a:lnTo>
                  <a:lnTo>
                    <a:pt x="206768" y="128587"/>
                  </a:lnTo>
                  <a:lnTo>
                    <a:pt x="228003" y="130619"/>
                  </a:lnTo>
                  <a:lnTo>
                    <a:pt x="248437" y="136715"/>
                  </a:lnTo>
                  <a:lnTo>
                    <a:pt x="268541" y="146862"/>
                  </a:lnTo>
                  <a:lnTo>
                    <a:pt x="288810" y="161061"/>
                  </a:lnTo>
                  <a:lnTo>
                    <a:pt x="310769" y="128587"/>
                  </a:lnTo>
                  <a:lnTo>
                    <a:pt x="343496" y="80187"/>
                  </a:lnTo>
                  <a:lnTo>
                    <a:pt x="287185" y="45427"/>
                  </a:lnTo>
                  <a:lnTo>
                    <a:pt x="209054" y="31178"/>
                  </a:lnTo>
                  <a:lnTo>
                    <a:pt x="159029" y="36017"/>
                  </a:lnTo>
                  <a:lnTo>
                    <a:pt x="116078" y="49860"/>
                  </a:lnTo>
                  <a:lnTo>
                    <a:pt x="80086" y="71767"/>
                  </a:lnTo>
                  <a:lnTo>
                    <a:pt x="50914" y="100749"/>
                  </a:lnTo>
                  <a:lnTo>
                    <a:pt x="28460" y="135851"/>
                  </a:lnTo>
                  <a:lnTo>
                    <a:pt x="12560" y="176098"/>
                  </a:lnTo>
                  <a:lnTo>
                    <a:pt x="3124" y="220522"/>
                  </a:lnTo>
                  <a:lnTo>
                    <a:pt x="0" y="268160"/>
                  </a:lnTo>
                  <a:lnTo>
                    <a:pt x="1308" y="309587"/>
                  </a:lnTo>
                  <a:lnTo>
                    <a:pt x="6629" y="352196"/>
                  </a:lnTo>
                  <a:lnTo>
                    <a:pt x="18021" y="392658"/>
                  </a:lnTo>
                  <a:lnTo>
                    <a:pt x="37592" y="427672"/>
                  </a:lnTo>
                  <a:lnTo>
                    <a:pt x="93916" y="472884"/>
                  </a:lnTo>
                  <a:lnTo>
                    <a:pt x="134124" y="486867"/>
                  </a:lnTo>
                  <a:lnTo>
                    <a:pt x="182283" y="492036"/>
                  </a:lnTo>
                  <a:lnTo>
                    <a:pt x="227241" y="487299"/>
                  </a:lnTo>
                  <a:lnTo>
                    <a:pt x="268503" y="473278"/>
                  </a:lnTo>
                  <a:lnTo>
                    <a:pt x="304050" y="450303"/>
                  </a:lnTo>
                  <a:lnTo>
                    <a:pt x="331914" y="418693"/>
                  </a:lnTo>
                  <a:lnTo>
                    <a:pt x="341833" y="396913"/>
                  </a:lnTo>
                  <a:lnTo>
                    <a:pt x="350100" y="378764"/>
                  </a:lnTo>
                  <a:lnTo>
                    <a:pt x="356603" y="330822"/>
                  </a:lnTo>
                  <a:close/>
                </a:path>
                <a:path w="1703704" h="492125">
                  <a:moveTo>
                    <a:pt x="753656" y="330822"/>
                  </a:moveTo>
                  <a:lnTo>
                    <a:pt x="746645" y="284327"/>
                  </a:lnTo>
                  <a:lnTo>
                    <a:pt x="746594" y="283984"/>
                  </a:lnTo>
                  <a:lnTo>
                    <a:pt x="744385" y="279565"/>
                  </a:lnTo>
                  <a:lnTo>
                    <a:pt x="726998" y="244919"/>
                  </a:lnTo>
                  <a:lnTo>
                    <a:pt x="717753" y="235699"/>
                  </a:lnTo>
                  <a:lnTo>
                    <a:pt x="697191" y="215163"/>
                  </a:lnTo>
                  <a:lnTo>
                    <a:pt x="659536" y="196202"/>
                  </a:lnTo>
                  <a:lnTo>
                    <a:pt x="643750" y="193776"/>
                  </a:lnTo>
                  <a:lnTo>
                    <a:pt x="643750" y="338226"/>
                  </a:lnTo>
                  <a:lnTo>
                    <a:pt x="638632" y="362534"/>
                  </a:lnTo>
                  <a:lnTo>
                    <a:pt x="624649" y="381025"/>
                  </a:lnTo>
                  <a:lnTo>
                    <a:pt x="603834" y="392785"/>
                  </a:lnTo>
                  <a:lnTo>
                    <a:pt x="578205" y="396913"/>
                  </a:lnTo>
                  <a:lnTo>
                    <a:pt x="553478" y="392658"/>
                  </a:lnTo>
                  <a:lnTo>
                    <a:pt x="553021" y="392658"/>
                  </a:lnTo>
                  <a:lnTo>
                    <a:pt x="531990" y="380390"/>
                  </a:lnTo>
                  <a:lnTo>
                    <a:pt x="517880" y="361810"/>
                  </a:lnTo>
                  <a:lnTo>
                    <a:pt x="512686" y="338226"/>
                  </a:lnTo>
                  <a:lnTo>
                    <a:pt x="517880" y="315849"/>
                  </a:lnTo>
                  <a:lnTo>
                    <a:pt x="531990" y="297141"/>
                  </a:lnTo>
                  <a:lnTo>
                    <a:pt x="552831" y="284327"/>
                  </a:lnTo>
                  <a:lnTo>
                    <a:pt x="578205" y="279565"/>
                  </a:lnTo>
                  <a:lnTo>
                    <a:pt x="605269" y="284162"/>
                  </a:lnTo>
                  <a:lnTo>
                    <a:pt x="625932" y="296722"/>
                  </a:lnTo>
                  <a:lnTo>
                    <a:pt x="639114" y="315366"/>
                  </a:lnTo>
                  <a:lnTo>
                    <a:pt x="643750" y="338226"/>
                  </a:lnTo>
                  <a:lnTo>
                    <a:pt x="643750" y="193776"/>
                  </a:lnTo>
                  <a:lnTo>
                    <a:pt x="616381" y="189547"/>
                  </a:lnTo>
                  <a:lnTo>
                    <a:pt x="584708" y="192684"/>
                  </a:lnTo>
                  <a:lnTo>
                    <a:pt x="554786" y="201726"/>
                  </a:lnTo>
                  <a:lnTo>
                    <a:pt x="528180" y="216230"/>
                  </a:lnTo>
                  <a:lnTo>
                    <a:pt x="506425" y="235699"/>
                  </a:lnTo>
                  <a:lnTo>
                    <a:pt x="505866" y="235699"/>
                  </a:lnTo>
                  <a:lnTo>
                    <a:pt x="512279" y="194691"/>
                  </a:lnTo>
                  <a:lnTo>
                    <a:pt x="530288" y="160566"/>
                  </a:lnTo>
                  <a:lnTo>
                    <a:pt x="560578" y="137236"/>
                  </a:lnTo>
                  <a:lnTo>
                    <a:pt x="603846" y="128587"/>
                  </a:lnTo>
                  <a:lnTo>
                    <a:pt x="625081" y="130619"/>
                  </a:lnTo>
                  <a:lnTo>
                    <a:pt x="645502" y="136715"/>
                  </a:lnTo>
                  <a:lnTo>
                    <a:pt x="665619" y="146862"/>
                  </a:lnTo>
                  <a:lnTo>
                    <a:pt x="685888" y="161061"/>
                  </a:lnTo>
                  <a:lnTo>
                    <a:pt x="707834" y="128587"/>
                  </a:lnTo>
                  <a:lnTo>
                    <a:pt x="740562" y="80187"/>
                  </a:lnTo>
                  <a:lnTo>
                    <a:pt x="684237" y="45427"/>
                  </a:lnTo>
                  <a:lnTo>
                    <a:pt x="606107" y="31178"/>
                  </a:lnTo>
                  <a:lnTo>
                    <a:pt x="556082" y="36017"/>
                  </a:lnTo>
                  <a:lnTo>
                    <a:pt x="513130" y="49860"/>
                  </a:lnTo>
                  <a:lnTo>
                    <a:pt x="477139" y="71767"/>
                  </a:lnTo>
                  <a:lnTo>
                    <a:pt x="447967" y="100749"/>
                  </a:lnTo>
                  <a:lnTo>
                    <a:pt x="425513" y="135851"/>
                  </a:lnTo>
                  <a:lnTo>
                    <a:pt x="409625" y="176098"/>
                  </a:lnTo>
                  <a:lnTo>
                    <a:pt x="400177" y="220522"/>
                  </a:lnTo>
                  <a:lnTo>
                    <a:pt x="397065" y="268160"/>
                  </a:lnTo>
                  <a:lnTo>
                    <a:pt x="398373" y="309587"/>
                  </a:lnTo>
                  <a:lnTo>
                    <a:pt x="403682" y="352196"/>
                  </a:lnTo>
                  <a:lnTo>
                    <a:pt x="415086" y="392658"/>
                  </a:lnTo>
                  <a:lnTo>
                    <a:pt x="434644" y="427672"/>
                  </a:lnTo>
                  <a:lnTo>
                    <a:pt x="490982" y="472884"/>
                  </a:lnTo>
                  <a:lnTo>
                    <a:pt x="531177" y="486867"/>
                  </a:lnTo>
                  <a:lnTo>
                    <a:pt x="579335" y="492036"/>
                  </a:lnTo>
                  <a:lnTo>
                    <a:pt x="624306" y="487299"/>
                  </a:lnTo>
                  <a:lnTo>
                    <a:pt x="665556" y="473278"/>
                  </a:lnTo>
                  <a:lnTo>
                    <a:pt x="701116" y="450303"/>
                  </a:lnTo>
                  <a:lnTo>
                    <a:pt x="728980" y="418693"/>
                  </a:lnTo>
                  <a:lnTo>
                    <a:pt x="747153" y="378764"/>
                  </a:lnTo>
                  <a:lnTo>
                    <a:pt x="753656" y="330822"/>
                  </a:lnTo>
                  <a:close/>
                </a:path>
                <a:path w="1703704" h="492125">
                  <a:moveTo>
                    <a:pt x="992657" y="142278"/>
                  </a:moveTo>
                  <a:lnTo>
                    <a:pt x="984148" y="100126"/>
                  </a:lnTo>
                  <a:lnTo>
                    <a:pt x="960958" y="65722"/>
                  </a:lnTo>
                  <a:lnTo>
                    <a:pt x="926553" y="42532"/>
                  </a:lnTo>
                  <a:lnTo>
                    <a:pt x="916317" y="40474"/>
                  </a:lnTo>
                  <a:lnTo>
                    <a:pt x="916317" y="142278"/>
                  </a:lnTo>
                  <a:lnTo>
                    <a:pt x="913980" y="154889"/>
                  </a:lnTo>
                  <a:lnTo>
                    <a:pt x="907415" y="165417"/>
                  </a:lnTo>
                  <a:lnTo>
                    <a:pt x="897331" y="172631"/>
                  </a:lnTo>
                  <a:lnTo>
                    <a:pt x="884415" y="175310"/>
                  </a:lnTo>
                  <a:lnTo>
                    <a:pt x="871258" y="172631"/>
                  </a:lnTo>
                  <a:lnTo>
                    <a:pt x="861199" y="165417"/>
                  </a:lnTo>
                  <a:lnTo>
                    <a:pt x="854760" y="154889"/>
                  </a:lnTo>
                  <a:lnTo>
                    <a:pt x="852500" y="142278"/>
                  </a:lnTo>
                  <a:lnTo>
                    <a:pt x="854760" y="129667"/>
                  </a:lnTo>
                  <a:lnTo>
                    <a:pt x="861199" y="119138"/>
                  </a:lnTo>
                  <a:lnTo>
                    <a:pt x="871258" y="111912"/>
                  </a:lnTo>
                  <a:lnTo>
                    <a:pt x="884415" y="109232"/>
                  </a:lnTo>
                  <a:lnTo>
                    <a:pt x="897572" y="111912"/>
                  </a:lnTo>
                  <a:lnTo>
                    <a:pt x="907630" y="119138"/>
                  </a:lnTo>
                  <a:lnTo>
                    <a:pt x="914057" y="129667"/>
                  </a:lnTo>
                  <a:lnTo>
                    <a:pt x="916317" y="142278"/>
                  </a:lnTo>
                  <a:lnTo>
                    <a:pt x="916317" y="40474"/>
                  </a:lnTo>
                  <a:lnTo>
                    <a:pt x="842175" y="42532"/>
                  </a:lnTo>
                  <a:lnTo>
                    <a:pt x="807580" y="65722"/>
                  </a:lnTo>
                  <a:lnTo>
                    <a:pt x="784186" y="100126"/>
                  </a:lnTo>
                  <a:lnTo>
                    <a:pt x="775601" y="142278"/>
                  </a:lnTo>
                  <a:lnTo>
                    <a:pt x="784186" y="184429"/>
                  </a:lnTo>
                  <a:lnTo>
                    <a:pt x="807580" y="218821"/>
                  </a:lnTo>
                  <a:lnTo>
                    <a:pt x="842175" y="242011"/>
                  </a:lnTo>
                  <a:lnTo>
                    <a:pt x="884415" y="250520"/>
                  </a:lnTo>
                  <a:lnTo>
                    <a:pt x="926553" y="242011"/>
                  </a:lnTo>
                  <a:lnTo>
                    <a:pt x="960958" y="218821"/>
                  </a:lnTo>
                  <a:lnTo>
                    <a:pt x="984148" y="184429"/>
                  </a:lnTo>
                  <a:lnTo>
                    <a:pt x="985989" y="175310"/>
                  </a:lnTo>
                  <a:lnTo>
                    <a:pt x="992657" y="142278"/>
                  </a:lnTo>
                  <a:close/>
                </a:path>
                <a:path w="1703704" h="492125">
                  <a:moveTo>
                    <a:pt x="1223365" y="38582"/>
                  </a:moveTo>
                  <a:lnTo>
                    <a:pt x="1132789" y="38582"/>
                  </a:lnTo>
                  <a:lnTo>
                    <a:pt x="840549" y="484632"/>
                  </a:lnTo>
                  <a:lnTo>
                    <a:pt x="931125" y="484632"/>
                  </a:lnTo>
                  <a:lnTo>
                    <a:pt x="1223365" y="38582"/>
                  </a:lnTo>
                  <a:close/>
                </a:path>
                <a:path w="1703704" h="492125">
                  <a:moveTo>
                    <a:pt x="1288300" y="379806"/>
                  </a:moveTo>
                  <a:lnTo>
                    <a:pt x="1281569" y="346214"/>
                  </a:lnTo>
                  <a:lnTo>
                    <a:pt x="1279804" y="337337"/>
                  </a:lnTo>
                  <a:lnTo>
                    <a:pt x="1256614" y="302768"/>
                  </a:lnTo>
                  <a:lnTo>
                    <a:pt x="1222209" y="279514"/>
                  </a:lnTo>
                  <a:lnTo>
                    <a:pt x="1211961" y="277456"/>
                  </a:lnTo>
                  <a:lnTo>
                    <a:pt x="1211961" y="379806"/>
                  </a:lnTo>
                  <a:lnTo>
                    <a:pt x="1209611" y="392430"/>
                  </a:lnTo>
                  <a:lnTo>
                    <a:pt x="1203058" y="402958"/>
                  </a:lnTo>
                  <a:lnTo>
                    <a:pt x="1192987" y="410171"/>
                  </a:lnTo>
                  <a:lnTo>
                    <a:pt x="1180071" y="412851"/>
                  </a:lnTo>
                  <a:lnTo>
                    <a:pt x="1166914" y="410171"/>
                  </a:lnTo>
                  <a:lnTo>
                    <a:pt x="1156855" y="402958"/>
                  </a:lnTo>
                  <a:lnTo>
                    <a:pt x="1150429" y="392430"/>
                  </a:lnTo>
                  <a:lnTo>
                    <a:pt x="1148168" y="379806"/>
                  </a:lnTo>
                  <a:lnTo>
                    <a:pt x="1150429" y="367106"/>
                  </a:lnTo>
                  <a:lnTo>
                    <a:pt x="1156855" y="356387"/>
                  </a:lnTo>
                  <a:lnTo>
                    <a:pt x="1166914" y="348970"/>
                  </a:lnTo>
                  <a:lnTo>
                    <a:pt x="1180071" y="346214"/>
                  </a:lnTo>
                  <a:lnTo>
                    <a:pt x="1192987" y="348970"/>
                  </a:lnTo>
                  <a:lnTo>
                    <a:pt x="1203058" y="356387"/>
                  </a:lnTo>
                  <a:lnTo>
                    <a:pt x="1209611" y="367106"/>
                  </a:lnTo>
                  <a:lnTo>
                    <a:pt x="1211961" y="379806"/>
                  </a:lnTo>
                  <a:lnTo>
                    <a:pt x="1211961" y="277456"/>
                  </a:lnTo>
                  <a:lnTo>
                    <a:pt x="1137589" y="279514"/>
                  </a:lnTo>
                  <a:lnTo>
                    <a:pt x="1103020" y="302768"/>
                  </a:lnTo>
                  <a:lnTo>
                    <a:pt x="1079766" y="337337"/>
                  </a:lnTo>
                  <a:lnTo>
                    <a:pt x="1071257" y="379806"/>
                  </a:lnTo>
                  <a:lnTo>
                    <a:pt x="1079766" y="421957"/>
                  </a:lnTo>
                  <a:lnTo>
                    <a:pt x="1103020" y="456361"/>
                  </a:lnTo>
                  <a:lnTo>
                    <a:pt x="1137589" y="479552"/>
                  </a:lnTo>
                  <a:lnTo>
                    <a:pt x="1180071" y="488061"/>
                  </a:lnTo>
                  <a:lnTo>
                    <a:pt x="1222209" y="479552"/>
                  </a:lnTo>
                  <a:lnTo>
                    <a:pt x="1256614" y="456361"/>
                  </a:lnTo>
                  <a:lnTo>
                    <a:pt x="1279804" y="421957"/>
                  </a:lnTo>
                  <a:lnTo>
                    <a:pt x="1281633" y="412851"/>
                  </a:lnTo>
                  <a:lnTo>
                    <a:pt x="1288300" y="379806"/>
                  </a:lnTo>
                  <a:close/>
                </a:path>
                <a:path w="1703704" h="492125">
                  <a:moveTo>
                    <a:pt x="1703412" y="251510"/>
                  </a:moveTo>
                  <a:lnTo>
                    <a:pt x="1528508" y="0"/>
                  </a:lnTo>
                  <a:lnTo>
                    <a:pt x="1353591" y="251510"/>
                  </a:lnTo>
                  <a:lnTo>
                    <a:pt x="1431937" y="251510"/>
                  </a:lnTo>
                  <a:lnTo>
                    <a:pt x="1431937" y="484619"/>
                  </a:lnTo>
                  <a:lnTo>
                    <a:pt x="1625079" y="484619"/>
                  </a:lnTo>
                  <a:lnTo>
                    <a:pt x="1625079" y="251510"/>
                  </a:lnTo>
                  <a:lnTo>
                    <a:pt x="1703412" y="25151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15281872" y="2102478"/>
              <a:ext cx="1659255" cy="491490"/>
            </a:xfrm>
            <a:custGeom>
              <a:avLst/>
              <a:gdLst/>
              <a:ahLst/>
              <a:cxnLst/>
              <a:rect l="l" t="t" r="r" b="b"/>
              <a:pathLst>
                <a:path w="1659255" h="491489">
                  <a:moveTo>
                    <a:pt x="247218" y="38608"/>
                  </a:moveTo>
                  <a:lnTo>
                    <a:pt x="155524" y="38608"/>
                  </a:lnTo>
                  <a:lnTo>
                    <a:pt x="0" y="127469"/>
                  </a:lnTo>
                  <a:lnTo>
                    <a:pt x="50685" y="219735"/>
                  </a:lnTo>
                  <a:lnTo>
                    <a:pt x="135013" y="172478"/>
                  </a:lnTo>
                  <a:lnTo>
                    <a:pt x="135013" y="484657"/>
                  </a:lnTo>
                  <a:lnTo>
                    <a:pt x="247218" y="484657"/>
                  </a:lnTo>
                  <a:lnTo>
                    <a:pt x="247218" y="38608"/>
                  </a:lnTo>
                  <a:close/>
                </a:path>
                <a:path w="1659255" h="491489">
                  <a:moveTo>
                    <a:pt x="630148" y="355892"/>
                  </a:moveTo>
                  <a:lnTo>
                    <a:pt x="625805" y="322326"/>
                  </a:lnTo>
                  <a:lnTo>
                    <a:pt x="612559" y="294157"/>
                  </a:lnTo>
                  <a:lnTo>
                    <a:pt x="590016" y="271221"/>
                  </a:lnTo>
                  <a:lnTo>
                    <a:pt x="557796" y="253352"/>
                  </a:lnTo>
                  <a:lnTo>
                    <a:pt x="584263" y="237528"/>
                  </a:lnTo>
                  <a:lnTo>
                    <a:pt x="604164" y="216408"/>
                  </a:lnTo>
                  <a:lnTo>
                    <a:pt x="616686" y="189839"/>
                  </a:lnTo>
                  <a:lnTo>
                    <a:pt x="621030" y="157657"/>
                  </a:lnTo>
                  <a:lnTo>
                    <a:pt x="612648" y="113004"/>
                  </a:lnTo>
                  <a:lnTo>
                    <a:pt x="589470" y="77711"/>
                  </a:lnTo>
                  <a:lnTo>
                    <a:pt x="554469" y="52082"/>
                  </a:lnTo>
                  <a:lnTo>
                    <a:pt x="510641" y="36474"/>
                  </a:lnTo>
                  <a:lnTo>
                    <a:pt x="460971" y="31191"/>
                  </a:lnTo>
                  <a:lnTo>
                    <a:pt x="409638" y="37147"/>
                  </a:lnTo>
                  <a:lnTo>
                    <a:pt x="362623" y="55333"/>
                  </a:lnTo>
                  <a:lnTo>
                    <a:pt x="324065" y="86233"/>
                  </a:lnTo>
                  <a:lnTo>
                    <a:pt x="298043" y="130327"/>
                  </a:lnTo>
                  <a:lnTo>
                    <a:pt x="391464" y="175310"/>
                  </a:lnTo>
                  <a:lnTo>
                    <a:pt x="402742" y="155917"/>
                  </a:lnTo>
                  <a:lnTo>
                    <a:pt x="417664" y="141008"/>
                  </a:lnTo>
                  <a:lnTo>
                    <a:pt x="435991" y="131432"/>
                  </a:lnTo>
                  <a:lnTo>
                    <a:pt x="457530" y="128054"/>
                  </a:lnTo>
                  <a:lnTo>
                    <a:pt x="480885" y="131343"/>
                  </a:lnTo>
                  <a:lnTo>
                    <a:pt x="497840" y="140296"/>
                  </a:lnTo>
                  <a:lnTo>
                    <a:pt x="508177" y="153517"/>
                  </a:lnTo>
                  <a:lnTo>
                    <a:pt x="511670" y="169633"/>
                  </a:lnTo>
                  <a:lnTo>
                    <a:pt x="507936" y="187604"/>
                  </a:lnTo>
                  <a:lnTo>
                    <a:pt x="497217" y="201028"/>
                  </a:lnTo>
                  <a:lnTo>
                    <a:pt x="480174" y="209435"/>
                  </a:lnTo>
                  <a:lnTo>
                    <a:pt x="457530" y="212344"/>
                  </a:lnTo>
                  <a:lnTo>
                    <a:pt x="419938" y="212344"/>
                  </a:lnTo>
                  <a:lnTo>
                    <a:pt x="419938" y="306908"/>
                  </a:lnTo>
                  <a:lnTo>
                    <a:pt x="460375" y="306908"/>
                  </a:lnTo>
                  <a:lnTo>
                    <a:pt x="485736" y="309918"/>
                  </a:lnTo>
                  <a:lnTo>
                    <a:pt x="504329" y="318655"/>
                  </a:lnTo>
                  <a:lnTo>
                    <a:pt x="515747" y="332625"/>
                  </a:lnTo>
                  <a:lnTo>
                    <a:pt x="519645" y="351345"/>
                  </a:lnTo>
                  <a:lnTo>
                    <a:pt x="515747" y="368350"/>
                  </a:lnTo>
                  <a:lnTo>
                    <a:pt x="504329" y="381889"/>
                  </a:lnTo>
                  <a:lnTo>
                    <a:pt x="485736" y="390842"/>
                  </a:lnTo>
                  <a:lnTo>
                    <a:pt x="460375" y="394068"/>
                  </a:lnTo>
                  <a:lnTo>
                    <a:pt x="435495" y="390728"/>
                  </a:lnTo>
                  <a:lnTo>
                    <a:pt x="414604" y="380974"/>
                  </a:lnTo>
                  <a:lnTo>
                    <a:pt x="397662" y="365226"/>
                  </a:lnTo>
                  <a:lnTo>
                    <a:pt x="384619" y="343928"/>
                  </a:lnTo>
                  <a:lnTo>
                    <a:pt x="292341" y="390652"/>
                  </a:lnTo>
                  <a:lnTo>
                    <a:pt x="318770" y="435483"/>
                  </a:lnTo>
                  <a:lnTo>
                    <a:pt x="357708" y="466915"/>
                  </a:lnTo>
                  <a:lnTo>
                    <a:pt x="406260" y="485419"/>
                  </a:lnTo>
                  <a:lnTo>
                    <a:pt x="461530" y="491477"/>
                  </a:lnTo>
                  <a:lnTo>
                    <a:pt x="515594" y="485419"/>
                  </a:lnTo>
                  <a:lnTo>
                    <a:pt x="561975" y="467880"/>
                  </a:lnTo>
                  <a:lnTo>
                    <a:pt x="598182" y="439801"/>
                  </a:lnTo>
                  <a:lnTo>
                    <a:pt x="621741" y="402158"/>
                  </a:lnTo>
                  <a:lnTo>
                    <a:pt x="630148" y="355892"/>
                  </a:lnTo>
                  <a:close/>
                </a:path>
                <a:path w="1659255" h="491489">
                  <a:moveTo>
                    <a:pt x="879081" y="142290"/>
                  </a:moveTo>
                  <a:lnTo>
                    <a:pt x="870585" y="100139"/>
                  </a:lnTo>
                  <a:lnTo>
                    <a:pt x="847394" y="65735"/>
                  </a:lnTo>
                  <a:lnTo>
                    <a:pt x="812990" y="42545"/>
                  </a:lnTo>
                  <a:lnTo>
                    <a:pt x="802754" y="40487"/>
                  </a:lnTo>
                  <a:lnTo>
                    <a:pt x="802754" y="142290"/>
                  </a:lnTo>
                  <a:lnTo>
                    <a:pt x="800417" y="154889"/>
                  </a:lnTo>
                  <a:lnTo>
                    <a:pt x="793851" y="165417"/>
                  </a:lnTo>
                  <a:lnTo>
                    <a:pt x="783767" y="172643"/>
                  </a:lnTo>
                  <a:lnTo>
                    <a:pt x="770851" y="175323"/>
                  </a:lnTo>
                  <a:lnTo>
                    <a:pt x="757694" y="172643"/>
                  </a:lnTo>
                  <a:lnTo>
                    <a:pt x="747636" y="165417"/>
                  </a:lnTo>
                  <a:lnTo>
                    <a:pt x="741210" y="154889"/>
                  </a:lnTo>
                  <a:lnTo>
                    <a:pt x="738949" y="142290"/>
                  </a:lnTo>
                  <a:lnTo>
                    <a:pt x="741210" y="129679"/>
                  </a:lnTo>
                  <a:lnTo>
                    <a:pt x="747636" y="119138"/>
                  </a:lnTo>
                  <a:lnTo>
                    <a:pt x="757694" y="111925"/>
                  </a:lnTo>
                  <a:lnTo>
                    <a:pt x="770851" y="109245"/>
                  </a:lnTo>
                  <a:lnTo>
                    <a:pt x="784009" y="111925"/>
                  </a:lnTo>
                  <a:lnTo>
                    <a:pt x="794067" y="119138"/>
                  </a:lnTo>
                  <a:lnTo>
                    <a:pt x="800493" y="129679"/>
                  </a:lnTo>
                  <a:lnTo>
                    <a:pt x="802754" y="142290"/>
                  </a:lnTo>
                  <a:lnTo>
                    <a:pt x="802754" y="40487"/>
                  </a:lnTo>
                  <a:lnTo>
                    <a:pt x="728611" y="42545"/>
                  </a:lnTo>
                  <a:lnTo>
                    <a:pt x="694016" y="65735"/>
                  </a:lnTo>
                  <a:lnTo>
                    <a:pt x="670623" y="100139"/>
                  </a:lnTo>
                  <a:lnTo>
                    <a:pt x="662038" y="142290"/>
                  </a:lnTo>
                  <a:lnTo>
                    <a:pt x="670623" y="184429"/>
                  </a:lnTo>
                  <a:lnTo>
                    <a:pt x="694016" y="218833"/>
                  </a:lnTo>
                  <a:lnTo>
                    <a:pt x="728611" y="242023"/>
                  </a:lnTo>
                  <a:lnTo>
                    <a:pt x="770851" y="250520"/>
                  </a:lnTo>
                  <a:lnTo>
                    <a:pt x="812990" y="242023"/>
                  </a:lnTo>
                  <a:lnTo>
                    <a:pt x="847394" y="218833"/>
                  </a:lnTo>
                  <a:lnTo>
                    <a:pt x="870585" y="184429"/>
                  </a:lnTo>
                  <a:lnTo>
                    <a:pt x="872426" y="175323"/>
                  </a:lnTo>
                  <a:lnTo>
                    <a:pt x="879081" y="142290"/>
                  </a:lnTo>
                  <a:close/>
                </a:path>
                <a:path w="1659255" h="491489">
                  <a:moveTo>
                    <a:pt x="1109802" y="38595"/>
                  </a:moveTo>
                  <a:lnTo>
                    <a:pt x="1019213" y="38595"/>
                  </a:lnTo>
                  <a:lnTo>
                    <a:pt x="726986" y="484644"/>
                  </a:lnTo>
                  <a:lnTo>
                    <a:pt x="817562" y="484644"/>
                  </a:lnTo>
                  <a:lnTo>
                    <a:pt x="1109802" y="38595"/>
                  </a:lnTo>
                  <a:close/>
                </a:path>
                <a:path w="1659255" h="491489">
                  <a:moveTo>
                    <a:pt x="1174737" y="379818"/>
                  </a:moveTo>
                  <a:lnTo>
                    <a:pt x="1166241" y="337350"/>
                  </a:lnTo>
                  <a:lnTo>
                    <a:pt x="1143050" y="302780"/>
                  </a:lnTo>
                  <a:lnTo>
                    <a:pt x="1108646" y="279527"/>
                  </a:lnTo>
                  <a:lnTo>
                    <a:pt x="1098384" y="277456"/>
                  </a:lnTo>
                  <a:lnTo>
                    <a:pt x="1098384" y="379818"/>
                  </a:lnTo>
                  <a:lnTo>
                    <a:pt x="1096048" y="392430"/>
                  </a:lnTo>
                  <a:lnTo>
                    <a:pt x="1089494" y="402971"/>
                  </a:lnTo>
                  <a:lnTo>
                    <a:pt x="1079411" y="410184"/>
                  </a:lnTo>
                  <a:lnTo>
                    <a:pt x="1066507" y="412864"/>
                  </a:lnTo>
                  <a:lnTo>
                    <a:pt x="1053350" y="410184"/>
                  </a:lnTo>
                  <a:lnTo>
                    <a:pt x="1043292" y="402971"/>
                  </a:lnTo>
                  <a:lnTo>
                    <a:pt x="1036866" y="392430"/>
                  </a:lnTo>
                  <a:lnTo>
                    <a:pt x="1034605" y="379818"/>
                  </a:lnTo>
                  <a:lnTo>
                    <a:pt x="1036866" y="367118"/>
                  </a:lnTo>
                  <a:lnTo>
                    <a:pt x="1043292" y="356387"/>
                  </a:lnTo>
                  <a:lnTo>
                    <a:pt x="1053350" y="348983"/>
                  </a:lnTo>
                  <a:lnTo>
                    <a:pt x="1066507" y="346214"/>
                  </a:lnTo>
                  <a:lnTo>
                    <a:pt x="1079411" y="348983"/>
                  </a:lnTo>
                  <a:lnTo>
                    <a:pt x="1089494" y="356387"/>
                  </a:lnTo>
                  <a:lnTo>
                    <a:pt x="1096048" y="367118"/>
                  </a:lnTo>
                  <a:lnTo>
                    <a:pt x="1098384" y="379818"/>
                  </a:lnTo>
                  <a:lnTo>
                    <a:pt x="1098384" y="277456"/>
                  </a:lnTo>
                  <a:lnTo>
                    <a:pt x="1024026" y="279527"/>
                  </a:lnTo>
                  <a:lnTo>
                    <a:pt x="989457" y="302780"/>
                  </a:lnTo>
                  <a:lnTo>
                    <a:pt x="966216" y="337350"/>
                  </a:lnTo>
                  <a:lnTo>
                    <a:pt x="957707" y="379818"/>
                  </a:lnTo>
                  <a:lnTo>
                    <a:pt x="966216" y="421970"/>
                  </a:lnTo>
                  <a:lnTo>
                    <a:pt x="989457" y="456374"/>
                  </a:lnTo>
                  <a:lnTo>
                    <a:pt x="1024026" y="479564"/>
                  </a:lnTo>
                  <a:lnTo>
                    <a:pt x="1066507" y="488061"/>
                  </a:lnTo>
                  <a:lnTo>
                    <a:pt x="1108646" y="479564"/>
                  </a:lnTo>
                  <a:lnTo>
                    <a:pt x="1143050" y="456374"/>
                  </a:lnTo>
                  <a:lnTo>
                    <a:pt x="1166241" y="421970"/>
                  </a:lnTo>
                  <a:lnTo>
                    <a:pt x="1168082" y="412864"/>
                  </a:lnTo>
                  <a:lnTo>
                    <a:pt x="1174737" y="379818"/>
                  </a:lnTo>
                  <a:close/>
                </a:path>
                <a:path w="1659255" h="491489">
                  <a:moveTo>
                    <a:pt x="1659166" y="251510"/>
                  </a:moveTo>
                  <a:lnTo>
                    <a:pt x="1484261" y="0"/>
                  </a:lnTo>
                  <a:lnTo>
                    <a:pt x="1309344" y="251510"/>
                  </a:lnTo>
                  <a:lnTo>
                    <a:pt x="1387690" y="251510"/>
                  </a:lnTo>
                  <a:lnTo>
                    <a:pt x="1387690" y="484632"/>
                  </a:lnTo>
                  <a:lnTo>
                    <a:pt x="1580819" y="484632"/>
                  </a:lnTo>
                  <a:lnTo>
                    <a:pt x="1580819" y="251510"/>
                  </a:lnTo>
                  <a:lnTo>
                    <a:pt x="1659166" y="25151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5" name="object 95"/>
          <p:cNvSpPr txBox="1"/>
          <p:nvPr/>
        </p:nvSpPr>
        <p:spPr>
          <a:xfrm>
            <a:off x="929679" y="10290650"/>
            <a:ext cx="876681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50">
                <a:solidFill>
                  <a:srgbClr val="412468"/>
                </a:solidFill>
                <a:latin typeface="Lucida Sans Unicode"/>
                <a:cs typeface="Lucida Sans Unicode"/>
              </a:rPr>
              <a:t>2.08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61"/>
              </a:rPr>
              <a:t>https://ageing-</a:t>
            </a:r>
            <a:r>
              <a:rPr dirty="0" sz="1300" spc="-10">
                <a:solidFill>
                  <a:srgbClr val="412468"/>
                </a:solidFill>
                <a:latin typeface="Arial Black"/>
                <a:cs typeface="Arial Black"/>
                <a:hlinkClick r:id="rId61"/>
              </a:rPr>
              <a:t>better.org.uk/our-ageing-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61"/>
              </a:rPr>
              <a:t>population-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61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61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61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B4B8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Our</a:t>
            </a:r>
            <a:r>
              <a:rPr dirty="0" spc="-270"/>
              <a:t> </a:t>
            </a:r>
            <a:r>
              <a:rPr dirty="0" spc="-130"/>
              <a:t>ageing</a:t>
            </a:r>
            <a:r>
              <a:rPr dirty="0" spc="-265"/>
              <a:t> </a:t>
            </a:r>
            <a:r>
              <a:rPr dirty="0" spc="-75"/>
              <a:t>population</a:t>
            </a:r>
          </a:p>
        </p:txBody>
      </p:sp>
      <p:grpSp>
        <p:nvGrpSpPr>
          <p:cNvPr id="98" name="object 98"/>
          <p:cNvGrpSpPr/>
          <p:nvPr/>
        </p:nvGrpSpPr>
        <p:grpSpPr>
          <a:xfrm>
            <a:off x="15152160" y="9704908"/>
            <a:ext cx="3748404" cy="887730"/>
            <a:chOff x="15152160" y="9704908"/>
            <a:chExt cx="3748404" cy="887730"/>
          </a:xfrm>
        </p:grpSpPr>
        <p:sp>
          <p:nvSpPr>
            <p:cNvPr id="99" name="object 99"/>
            <p:cNvSpPr/>
            <p:nvPr/>
          </p:nvSpPr>
          <p:spPr>
            <a:xfrm>
              <a:off x="15152155" y="9704914"/>
              <a:ext cx="598805" cy="769620"/>
            </a:xfrm>
            <a:custGeom>
              <a:avLst/>
              <a:gdLst/>
              <a:ahLst/>
              <a:cxnLst/>
              <a:rect l="l" t="t" r="r" b="b"/>
              <a:pathLst>
                <a:path w="598805" h="769620">
                  <a:moveTo>
                    <a:pt x="475538" y="3568"/>
                  </a:moveTo>
                  <a:lnTo>
                    <a:pt x="474129" y="1104"/>
                  </a:lnTo>
                  <a:lnTo>
                    <a:pt x="471868" y="1104"/>
                  </a:lnTo>
                  <a:lnTo>
                    <a:pt x="1308" y="1104"/>
                  </a:lnTo>
                  <a:lnTo>
                    <a:pt x="0" y="2413"/>
                  </a:lnTo>
                  <a:lnTo>
                    <a:pt x="0" y="768108"/>
                  </a:lnTo>
                  <a:lnTo>
                    <a:pt x="1308" y="769416"/>
                  </a:lnTo>
                  <a:lnTo>
                    <a:pt x="29908" y="769416"/>
                  </a:lnTo>
                  <a:lnTo>
                    <a:pt x="30873" y="768858"/>
                  </a:lnTo>
                  <a:lnTo>
                    <a:pt x="475538" y="3568"/>
                  </a:lnTo>
                  <a:close/>
                </a:path>
                <a:path w="598805" h="769620">
                  <a:moveTo>
                    <a:pt x="598627" y="1054"/>
                  </a:moveTo>
                  <a:lnTo>
                    <a:pt x="594868" y="0"/>
                  </a:lnTo>
                  <a:lnTo>
                    <a:pt x="387146" y="360438"/>
                  </a:lnTo>
                  <a:lnTo>
                    <a:pt x="388505" y="362851"/>
                  </a:lnTo>
                  <a:lnTo>
                    <a:pt x="390677" y="362851"/>
                  </a:lnTo>
                  <a:lnTo>
                    <a:pt x="597382" y="362851"/>
                  </a:lnTo>
                  <a:lnTo>
                    <a:pt x="598627" y="361569"/>
                  </a:lnTo>
                  <a:lnTo>
                    <a:pt x="598627" y="1054"/>
                  </a:lnTo>
                  <a:close/>
                </a:path>
                <a:path w="598805" h="769620">
                  <a:moveTo>
                    <a:pt x="598639" y="479386"/>
                  </a:moveTo>
                  <a:lnTo>
                    <a:pt x="597331" y="478104"/>
                  </a:lnTo>
                  <a:lnTo>
                    <a:pt x="318579" y="478104"/>
                  </a:lnTo>
                  <a:lnTo>
                    <a:pt x="317627" y="478624"/>
                  </a:lnTo>
                  <a:lnTo>
                    <a:pt x="150571" y="766978"/>
                  </a:lnTo>
                  <a:lnTo>
                    <a:pt x="151968" y="769404"/>
                  </a:lnTo>
                  <a:lnTo>
                    <a:pt x="597331" y="769404"/>
                  </a:lnTo>
                  <a:lnTo>
                    <a:pt x="598639" y="768121"/>
                  </a:lnTo>
                  <a:lnTo>
                    <a:pt x="598639" y="766508"/>
                  </a:lnTo>
                  <a:lnTo>
                    <a:pt x="598639" y="479386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5885593" y="9706006"/>
              <a:ext cx="3014672" cy="8862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7664450" cy="407797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398780">
              <a:lnSpc>
                <a:spcPts val="5610"/>
              </a:lnSpc>
              <a:spcBef>
                <a:spcPts val="555"/>
              </a:spcBef>
            </a:pPr>
            <a:r>
              <a:rPr dirty="0" sz="4950" spc="-125">
                <a:solidFill>
                  <a:srgbClr val="412468"/>
                </a:solidFill>
                <a:latin typeface="Arial Black"/>
                <a:cs typeface="Arial Black"/>
              </a:rPr>
              <a:t>Older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15">
                <a:solidFill>
                  <a:srgbClr val="412468"/>
                </a:solidFill>
                <a:latin typeface="Arial Black"/>
                <a:cs typeface="Arial Black"/>
              </a:rPr>
              <a:t>Lesbian,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45">
                <a:solidFill>
                  <a:srgbClr val="412468"/>
                </a:solidFill>
                <a:latin typeface="Arial Black"/>
                <a:cs typeface="Arial Black"/>
              </a:rPr>
              <a:t>Gay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30">
                <a:solidFill>
                  <a:srgbClr val="412468"/>
                </a:solidFill>
                <a:latin typeface="Arial Black"/>
                <a:cs typeface="Arial Black"/>
              </a:rPr>
              <a:t>and </a:t>
            </a:r>
            <a:r>
              <a:rPr dirty="0" sz="4950" spc="-405">
                <a:solidFill>
                  <a:srgbClr val="412468"/>
                </a:solidFill>
                <a:latin typeface="Arial Black"/>
                <a:cs typeface="Arial Black"/>
              </a:rPr>
              <a:t>Bisexual</a:t>
            </a:r>
            <a:r>
              <a:rPr dirty="0" sz="4950" spc="-4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90">
                <a:solidFill>
                  <a:srgbClr val="412468"/>
                </a:solidFill>
                <a:latin typeface="Arial Black"/>
                <a:cs typeface="Arial Black"/>
              </a:rPr>
              <a:t>people</a:t>
            </a:r>
            <a:r>
              <a:rPr dirty="0" sz="4950" spc="-4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">
                <a:solidFill>
                  <a:srgbClr val="412468"/>
                </a:solidFill>
                <a:latin typeface="Arial Black"/>
                <a:cs typeface="Arial Black"/>
              </a:rPr>
              <a:t>tend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ts val="5305"/>
              </a:lnSpc>
            </a:pPr>
            <a:r>
              <a:rPr dirty="0" sz="4950" spc="-95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0">
                <a:solidFill>
                  <a:srgbClr val="412468"/>
                </a:solidFill>
                <a:latin typeface="Arial Black"/>
                <a:cs typeface="Arial Black"/>
              </a:rPr>
              <a:t>live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4">
                <a:solidFill>
                  <a:srgbClr val="412468"/>
                </a:solidFill>
                <a:latin typeface="Arial Black"/>
                <a:cs typeface="Arial Black"/>
              </a:rPr>
              <a:t>London,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45">
                <a:solidFill>
                  <a:srgbClr val="412468"/>
                </a:solidFill>
                <a:latin typeface="Arial Black"/>
                <a:cs typeface="Arial Black"/>
              </a:rPr>
              <a:t>larger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ts val="5775"/>
              </a:lnSpc>
            </a:pPr>
            <a:r>
              <a:rPr dirty="0" sz="4950" spc="-330">
                <a:solidFill>
                  <a:srgbClr val="412468"/>
                </a:solidFill>
                <a:latin typeface="Arial Black"/>
                <a:cs typeface="Arial Black"/>
              </a:rPr>
              <a:t>cities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40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55">
                <a:solidFill>
                  <a:srgbClr val="412468"/>
                </a:solidFill>
                <a:latin typeface="Arial Black"/>
                <a:cs typeface="Arial Black"/>
              </a:rPr>
              <a:t>coastal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05">
                <a:solidFill>
                  <a:srgbClr val="412468"/>
                </a:solidFill>
                <a:latin typeface="Arial Black"/>
                <a:cs typeface="Arial Black"/>
              </a:rPr>
              <a:t>towns.</a:t>
            </a:r>
            <a:endParaRPr sz="4950">
              <a:latin typeface="Arial Black"/>
              <a:cs typeface="Arial Black"/>
            </a:endParaRPr>
          </a:p>
          <a:p>
            <a:pPr marL="12700" marR="620395">
              <a:lnSpc>
                <a:spcPct val="103699"/>
              </a:lnSpc>
              <a:spcBef>
                <a:spcPts val="2055"/>
              </a:spcBef>
            </a:pPr>
            <a:r>
              <a:rPr dirty="0" sz="2850" spc="85">
                <a:solidFill>
                  <a:srgbClr val="412468"/>
                </a:solidFill>
                <a:latin typeface="Lucida Sans Unicode"/>
                <a:cs typeface="Lucida Sans Unicode"/>
              </a:rPr>
              <a:t>Older</a:t>
            </a:r>
            <a:r>
              <a:rPr dirty="0" sz="2850" spc="-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LGB+</a:t>
            </a:r>
            <a:r>
              <a:rPr dirty="0" sz="2850" spc="-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85">
                <a:solidFill>
                  <a:srgbClr val="412468"/>
                </a:solidFill>
                <a:latin typeface="Lucida Sans Unicode"/>
                <a:cs typeface="Lucida Sans Unicode"/>
              </a:rPr>
              <a:t>people</a:t>
            </a:r>
            <a:r>
              <a:rPr dirty="0" sz="2850" spc="-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living</a:t>
            </a:r>
            <a:r>
              <a:rPr dirty="0" sz="2850" spc="-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outside</a:t>
            </a:r>
            <a:r>
              <a:rPr dirty="0" sz="2850" spc="-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35">
                <a:solidFill>
                  <a:srgbClr val="412468"/>
                </a:solidFill>
                <a:latin typeface="Lucida Sans Unicode"/>
                <a:cs typeface="Lucida Sans Unicode"/>
              </a:rPr>
              <a:t>these </a:t>
            </a:r>
            <a:r>
              <a:rPr dirty="0" sz="2850" spc="55">
                <a:solidFill>
                  <a:srgbClr val="412468"/>
                </a:solidFill>
                <a:latin typeface="Lucida Sans Unicode"/>
                <a:cs typeface="Lucida Sans Unicode"/>
              </a:rPr>
              <a:t>places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are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0">
                <a:solidFill>
                  <a:srgbClr val="412468"/>
                </a:solidFill>
                <a:latin typeface="Lucida Sans Unicode"/>
                <a:cs typeface="Lucida Sans Unicode"/>
              </a:rPr>
              <a:t>at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greater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75">
                <a:solidFill>
                  <a:srgbClr val="412468"/>
                </a:solidFill>
                <a:latin typeface="Lucida Sans Unicode"/>
                <a:cs typeface="Lucida Sans Unicode"/>
              </a:rPr>
              <a:t>risk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0">
                <a:solidFill>
                  <a:srgbClr val="412468"/>
                </a:solidFill>
                <a:latin typeface="Lucida Sans Unicode"/>
                <a:cs typeface="Lucida Sans Unicode"/>
              </a:rPr>
              <a:t>of</a:t>
            </a:r>
            <a:r>
              <a:rPr dirty="0" sz="2850" spc="-13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isolation.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885444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2.05a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114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1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better.org.uk/our-ageing-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population-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14987" y="2869013"/>
            <a:ext cx="1239520" cy="370840"/>
            <a:chOff x="10714987" y="2869013"/>
            <a:chExt cx="1239520" cy="370840"/>
          </a:xfrm>
        </p:grpSpPr>
        <p:sp>
          <p:nvSpPr>
            <p:cNvPr id="5" name="object 5"/>
            <p:cNvSpPr/>
            <p:nvPr/>
          </p:nvSpPr>
          <p:spPr>
            <a:xfrm>
              <a:off x="10714987" y="2874001"/>
              <a:ext cx="264795" cy="299720"/>
            </a:xfrm>
            <a:custGeom>
              <a:avLst/>
              <a:gdLst/>
              <a:ahLst/>
              <a:cxnLst/>
              <a:rect l="l" t="t" r="r" b="b"/>
              <a:pathLst>
                <a:path w="264795" h="299719">
                  <a:moveTo>
                    <a:pt x="219993" y="243709"/>
                  </a:moveTo>
                  <a:lnTo>
                    <a:pt x="145388" y="243709"/>
                  </a:lnTo>
                  <a:lnTo>
                    <a:pt x="145388" y="299582"/>
                  </a:lnTo>
                  <a:lnTo>
                    <a:pt x="219993" y="299582"/>
                  </a:lnTo>
                  <a:lnTo>
                    <a:pt x="219993" y="243709"/>
                  </a:lnTo>
                  <a:close/>
                </a:path>
                <a:path w="264795" h="299719">
                  <a:moveTo>
                    <a:pt x="219993" y="0"/>
                  </a:moveTo>
                  <a:lnTo>
                    <a:pt x="132372" y="0"/>
                  </a:lnTo>
                  <a:lnTo>
                    <a:pt x="0" y="174067"/>
                  </a:lnTo>
                  <a:lnTo>
                    <a:pt x="0" y="243709"/>
                  </a:lnTo>
                  <a:lnTo>
                    <a:pt x="264777" y="243709"/>
                  </a:lnTo>
                  <a:lnTo>
                    <a:pt x="264777" y="180203"/>
                  </a:lnTo>
                  <a:lnTo>
                    <a:pt x="70395" y="180203"/>
                  </a:lnTo>
                  <a:lnTo>
                    <a:pt x="145388" y="81871"/>
                  </a:lnTo>
                  <a:lnTo>
                    <a:pt x="219993" y="81871"/>
                  </a:lnTo>
                  <a:lnTo>
                    <a:pt x="219993" y="0"/>
                  </a:lnTo>
                  <a:close/>
                </a:path>
                <a:path w="264795" h="299719">
                  <a:moveTo>
                    <a:pt x="219993" y="81871"/>
                  </a:moveTo>
                  <a:lnTo>
                    <a:pt x="145388" y="81871"/>
                  </a:lnTo>
                  <a:lnTo>
                    <a:pt x="145388" y="180203"/>
                  </a:lnTo>
                  <a:lnTo>
                    <a:pt x="219993" y="180203"/>
                  </a:lnTo>
                  <a:lnTo>
                    <a:pt x="219993" y="81871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1111" y="3089014"/>
              <a:ext cx="92196" cy="1507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143742" y="2869024"/>
              <a:ext cx="810895" cy="309245"/>
            </a:xfrm>
            <a:custGeom>
              <a:avLst/>
              <a:gdLst/>
              <a:ahLst/>
              <a:cxnLst/>
              <a:rect l="l" t="t" r="r" b="b"/>
              <a:pathLst>
                <a:path w="810895" h="309244">
                  <a:moveTo>
                    <a:pt x="228041" y="241046"/>
                  </a:moveTo>
                  <a:lnTo>
                    <a:pt x="98336" y="241046"/>
                  </a:lnTo>
                  <a:lnTo>
                    <a:pt x="158788" y="194754"/>
                  </a:lnTo>
                  <a:lnTo>
                    <a:pt x="188899" y="169926"/>
                  </a:lnTo>
                  <a:lnTo>
                    <a:pt x="210007" y="146824"/>
                  </a:lnTo>
                  <a:lnTo>
                    <a:pt x="222427" y="123304"/>
                  </a:lnTo>
                  <a:lnTo>
                    <a:pt x="226504" y="97193"/>
                  </a:lnTo>
                  <a:lnTo>
                    <a:pt x="219062" y="59397"/>
                  </a:lnTo>
                  <a:lnTo>
                    <a:pt x="197421" y="28498"/>
                  </a:lnTo>
                  <a:lnTo>
                    <a:pt x="162585" y="7658"/>
                  </a:lnTo>
                  <a:lnTo>
                    <a:pt x="115557" y="0"/>
                  </a:lnTo>
                  <a:lnTo>
                    <a:pt x="79413" y="4318"/>
                  </a:lnTo>
                  <a:lnTo>
                    <a:pt x="46532" y="17640"/>
                  </a:lnTo>
                  <a:lnTo>
                    <a:pt x="20053" y="40513"/>
                  </a:lnTo>
                  <a:lnTo>
                    <a:pt x="3073" y="73469"/>
                  </a:lnTo>
                  <a:lnTo>
                    <a:pt x="68884" y="101384"/>
                  </a:lnTo>
                  <a:lnTo>
                    <a:pt x="76606" y="86804"/>
                  </a:lnTo>
                  <a:lnTo>
                    <a:pt x="87096" y="75996"/>
                  </a:lnTo>
                  <a:lnTo>
                    <a:pt x="100241" y="69278"/>
                  </a:lnTo>
                  <a:lnTo>
                    <a:pt x="115925" y="66967"/>
                  </a:lnTo>
                  <a:lnTo>
                    <a:pt x="132207" y="69888"/>
                  </a:lnTo>
                  <a:lnTo>
                    <a:pt x="143383" y="77431"/>
                  </a:lnTo>
                  <a:lnTo>
                    <a:pt x="149834" y="87782"/>
                  </a:lnTo>
                  <a:lnTo>
                    <a:pt x="151904" y="99098"/>
                  </a:lnTo>
                  <a:lnTo>
                    <a:pt x="149301" y="112318"/>
                  </a:lnTo>
                  <a:lnTo>
                    <a:pt x="141097" y="125120"/>
                  </a:lnTo>
                  <a:lnTo>
                    <a:pt x="126720" y="139344"/>
                  </a:lnTo>
                  <a:lnTo>
                    <a:pt x="105600" y="156870"/>
                  </a:lnTo>
                  <a:lnTo>
                    <a:pt x="0" y="241046"/>
                  </a:lnTo>
                  <a:lnTo>
                    <a:pt x="0" y="304558"/>
                  </a:lnTo>
                  <a:lnTo>
                    <a:pt x="228041" y="304558"/>
                  </a:lnTo>
                  <a:lnTo>
                    <a:pt x="228041" y="241046"/>
                  </a:lnTo>
                  <a:close/>
                </a:path>
                <a:path w="810895" h="309244">
                  <a:moveTo>
                    <a:pt x="519480" y="153797"/>
                  </a:moveTo>
                  <a:lnTo>
                    <a:pt x="514337" y="107391"/>
                  </a:lnTo>
                  <a:lnTo>
                    <a:pt x="500392" y="69634"/>
                  </a:lnTo>
                  <a:lnTo>
                    <a:pt x="472960" y="31330"/>
                  </a:lnTo>
                  <a:lnTo>
                    <a:pt x="443306" y="12611"/>
                  </a:lnTo>
                  <a:lnTo>
                    <a:pt x="443306" y="155346"/>
                  </a:lnTo>
                  <a:lnTo>
                    <a:pt x="440766" y="182206"/>
                  </a:lnTo>
                  <a:lnTo>
                    <a:pt x="431965" y="209715"/>
                  </a:lnTo>
                  <a:lnTo>
                    <a:pt x="415264" y="230987"/>
                  </a:lnTo>
                  <a:lnTo>
                    <a:pt x="389013" y="239522"/>
                  </a:lnTo>
                  <a:lnTo>
                    <a:pt x="362826" y="230987"/>
                  </a:lnTo>
                  <a:lnTo>
                    <a:pt x="346252" y="209715"/>
                  </a:lnTo>
                  <a:lnTo>
                    <a:pt x="337578" y="182206"/>
                  </a:lnTo>
                  <a:lnTo>
                    <a:pt x="335102" y="155346"/>
                  </a:lnTo>
                  <a:lnTo>
                    <a:pt x="335165" y="153797"/>
                  </a:lnTo>
                  <a:lnTo>
                    <a:pt x="337464" y="127431"/>
                  </a:lnTo>
                  <a:lnTo>
                    <a:pt x="345973" y="99669"/>
                  </a:lnTo>
                  <a:lnTo>
                    <a:pt x="362508" y="78232"/>
                  </a:lnTo>
                  <a:lnTo>
                    <a:pt x="389013" y="69634"/>
                  </a:lnTo>
                  <a:lnTo>
                    <a:pt x="415747" y="78232"/>
                  </a:lnTo>
                  <a:lnTo>
                    <a:pt x="432396" y="99669"/>
                  </a:lnTo>
                  <a:lnTo>
                    <a:pt x="440931" y="127431"/>
                  </a:lnTo>
                  <a:lnTo>
                    <a:pt x="443242" y="153797"/>
                  </a:lnTo>
                  <a:lnTo>
                    <a:pt x="443306" y="155346"/>
                  </a:lnTo>
                  <a:lnTo>
                    <a:pt x="443306" y="12611"/>
                  </a:lnTo>
                  <a:lnTo>
                    <a:pt x="436626" y="8382"/>
                  </a:lnTo>
                  <a:lnTo>
                    <a:pt x="389788" y="0"/>
                  </a:lnTo>
                  <a:lnTo>
                    <a:pt x="342633" y="8585"/>
                  </a:lnTo>
                  <a:lnTo>
                    <a:pt x="305904" y="31978"/>
                  </a:lnTo>
                  <a:lnTo>
                    <a:pt x="279615" y="66611"/>
                  </a:lnTo>
                  <a:lnTo>
                    <a:pt x="263829" y="108915"/>
                  </a:lnTo>
                  <a:lnTo>
                    <a:pt x="258597" y="154965"/>
                  </a:lnTo>
                  <a:lnTo>
                    <a:pt x="258546" y="155346"/>
                  </a:lnTo>
                  <a:lnTo>
                    <a:pt x="263626" y="202196"/>
                  </a:lnTo>
                  <a:lnTo>
                    <a:pt x="278993" y="244195"/>
                  </a:lnTo>
                  <a:lnTo>
                    <a:pt x="304838" y="278155"/>
                  </a:lnTo>
                  <a:lnTo>
                    <a:pt x="341325" y="300875"/>
                  </a:lnTo>
                  <a:lnTo>
                    <a:pt x="388645" y="309156"/>
                  </a:lnTo>
                  <a:lnTo>
                    <a:pt x="436041" y="300685"/>
                  </a:lnTo>
                  <a:lnTo>
                    <a:pt x="472719" y="277507"/>
                  </a:lnTo>
                  <a:lnTo>
                    <a:pt x="498767" y="243039"/>
                  </a:lnTo>
                  <a:lnTo>
                    <a:pt x="500062" y="239522"/>
                  </a:lnTo>
                  <a:lnTo>
                    <a:pt x="514324" y="200672"/>
                  </a:lnTo>
                  <a:lnTo>
                    <a:pt x="519480" y="153797"/>
                  </a:lnTo>
                  <a:close/>
                </a:path>
                <a:path w="810895" h="309244">
                  <a:moveTo>
                    <a:pt x="810691" y="153797"/>
                  </a:moveTo>
                  <a:lnTo>
                    <a:pt x="805535" y="107391"/>
                  </a:lnTo>
                  <a:lnTo>
                    <a:pt x="791591" y="69634"/>
                  </a:lnTo>
                  <a:lnTo>
                    <a:pt x="764159" y="31330"/>
                  </a:lnTo>
                  <a:lnTo>
                    <a:pt x="734517" y="12611"/>
                  </a:lnTo>
                  <a:lnTo>
                    <a:pt x="734517" y="155346"/>
                  </a:lnTo>
                  <a:lnTo>
                    <a:pt x="731977" y="182206"/>
                  </a:lnTo>
                  <a:lnTo>
                    <a:pt x="723163" y="209715"/>
                  </a:lnTo>
                  <a:lnTo>
                    <a:pt x="706450" y="230987"/>
                  </a:lnTo>
                  <a:lnTo>
                    <a:pt x="680199" y="239522"/>
                  </a:lnTo>
                  <a:lnTo>
                    <a:pt x="654011" y="230987"/>
                  </a:lnTo>
                  <a:lnTo>
                    <a:pt x="637438" y="209715"/>
                  </a:lnTo>
                  <a:lnTo>
                    <a:pt x="628751" y="182206"/>
                  </a:lnTo>
                  <a:lnTo>
                    <a:pt x="626275" y="155346"/>
                  </a:lnTo>
                  <a:lnTo>
                    <a:pt x="626351" y="153797"/>
                  </a:lnTo>
                  <a:lnTo>
                    <a:pt x="628650" y="127431"/>
                  </a:lnTo>
                  <a:lnTo>
                    <a:pt x="637159" y="99669"/>
                  </a:lnTo>
                  <a:lnTo>
                    <a:pt x="653694" y="78232"/>
                  </a:lnTo>
                  <a:lnTo>
                    <a:pt x="680199" y="69634"/>
                  </a:lnTo>
                  <a:lnTo>
                    <a:pt x="706932" y="78232"/>
                  </a:lnTo>
                  <a:lnTo>
                    <a:pt x="723595" y="99669"/>
                  </a:lnTo>
                  <a:lnTo>
                    <a:pt x="732142" y="127431"/>
                  </a:lnTo>
                  <a:lnTo>
                    <a:pt x="734441" y="153797"/>
                  </a:lnTo>
                  <a:lnTo>
                    <a:pt x="734517" y="155346"/>
                  </a:lnTo>
                  <a:lnTo>
                    <a:pt x="734517" y="12611"/>
                  </a:lnTo>
                  <a:lnTo>
                    <a:pt x="727824" y="8382"/>
                  </a:lnTo>
                  <a:lnTo>
                    <a:pt x="680986" y="0"/>
                  </a:lnTo>
                  <a:lnTo>
                    <a:pt x="633831" y="8585"/>
                  </a:lnTo>
                  <a:lnTo>
                    <a:pt x="597090" y="31978"/>
                  </a:lnTo>
                  <a:lnTo>
                    <a:pt x="570801" y="66611"/>
                  </a:lnTo>
                  <a:lnTo>
                    <a:pt x="555015" y="108915"/>
                  </a:lnTo>
                  <a:lnTo>
                    <a:pt x="549783" y="154965"/>
                  </a:lnTo>
                  <a:lnTo>
                    <a:pt x="549732" y="155346"/>
                  </a:lnTo>
                  <a:lnTo>
                    <a:pt x="554812" y="202196"/>
                  </a:lnTo>
                  <a:lnTo>
                    <a:pt x="570179" y="244195"/>
                  </a:lnTo>
                  <a:lnTo>
                    <a:pt x="596023" y="278155"/>
                  </a:lnTo>
                  <a:lnTo>
                    <a:pt x="632510" y="300875"/>
                  </a:lnTo>
                  <a:lnTo>
                    <a:pt x="679831" y="309156"/>
                  </a:lnTo>
                  <a:lnTo>
                    <a:pt x="727227" y="300685"/>
                  </a:lnTo>
                  <a:lnTo>
                    <a:pt x="763905" y="277507"/>
                  </a:lnTo>
                  <a:lnTo>
                    <a:pt x="789965" y="243039"/>
                  </a:lnTo>
                  <a:lnTo>
                    <a:pt x="791260" y="239522"/>
                  </a:lnTo>
                  <a:lnTo>
                    <a:pt x="805522" y="200672"/>
                  </a:lnTo>
                  <a:lnTo>
                    <a:pt x="810691" y="153797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12401155" y="4774033"/>
            <a:ext cx="1205230" cy="370840"/>
            <a:chOff x="12401155" y="4774033"/>
            <a:chExt cx="1205230" cy="370840"/>
          </a:xfrm>
        </p:grpSpPr>
        <p:sp>
          <p:nvSpPr>
            <p:cNvPr id="9" name="object 9"/>
            <p:cNvSpPr/>
            <p:nvPr/>
          </p:nvSpPr>
          <p:spPr>
            <a:xfrm>
              <a:off x="12401155" y="4774036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15546" y="0"/>
                  </a:moveTo>
                  <a:lnTo>
                    <a:pt x="79407" y="4322"/>
                  </a:lnTo>
                  <a:lnTo>
                    <a:pt x="46531" y="17648"/>
                  </a:lnTo>
                  <a:lnTo>
                    <a:pt x="20037" y="40516"/>
                  </a:lnTo>
                  <a:lnTo>
                    <a:pt x="3047" y="73463"/>
                  </a:lnTo>
                  <a:lnTo>
                    <a:pt x="68867" y="101389"/>
                  </a:lnTo>
                  <a:lnTo>
                    <a:pt x="76595" y="86808"/>
                  </a:lnTo>
                  <a:lnTo>
                    <a:pt x="87090" y="75996"/>
                  </a:lnTo>
                  <a:lnTo>
                    <a:pt x="100237" y="69273"/>
                  </a:lnTo>
                  <a:lnTo>
                    <a:pt x="115923" y="66961"/>
                  </a:lnTo>
                  <a:lnTo>
                    <a:pt x="132199" y="69885"/>
                  </a:lnTo>
                  <a:lnTo>
                    <a:pt x="143383" y="77437"/>
                  </a:lnTo>
                  <a:lnTo>
                    <a:pt x="149831" y="87784"/>
                  </a:lnTo>
                  <a:lnTo>
                    <a:pt x="151901" y="99096"/>
                  </a:lnTo>
                  <a:lnTo>
                    <a:pt x="149294" y="112322"/>
                  </a:lnTo>
                  <a:lnTo>
                    <a:pt x="141091" y="125115"/>
                  </a:lnTo>
                  <a:lnTo>
                    <a:pt x="126717" y="139343"/>
                  </a:lnTo>
                  <a:lnTo>
                    <a:pt x="105598" y="156874"/>
                  </a:lnTo>
                  <a:lnTo>
                    <a:pt x="0" y="241050"/>
                  </a:lnTo>
                  <a:lnTo>
                    <a:pt x="0" y="304556"/>
                  </a:lnTo>
                  <a:lnTo>
                    <a:pt x="228034" y="304556"/>
                  </a:lnTo>
                  <a:lnTo>
                    <a:pt x="228034" y="241050"/>
                  </a:lnTo>
                  <a:lnTo>
                    <a:pt x="98342" y="241050"/>
                  </a:lnTo>
                  <a:lnTo>
                    <a:pt x="158780" y="194747"/>
                  </a:lnTo>
                  <a:lnTo>
                    <a:pt x="188894" y="169929"/>
                  </a:lnTo>
                  <a:lnTo>
                    <a:pt x="210001" y="146829"/>
                  </a:lnTo>
                  <a:lnTo>
                    <a:pt x="222426" y="123299"/>
                  </a:lnTo>
                  <a:lnTo>
                    <a:pt x="226495" y="97190"/>
                  </a:lnTo>
                  <a:lnTo>
                    <a:pt x="219059" y="59400"/>
                  </a:lnTo>
                  <a:lnTo>
                    <a:pt x="197419" y="28503"/>
                  </a:lnTo>
                  <a:lnTo>
                    <a:pt x="162580" y="7651"/>
                  </a:lnTo>
                  <a:lnTo>
                    <a:pt x="115546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69488" y="4994035"/>
              <a:ext cx="92217" cy="15075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793752" y="4774037"/>
              <a:ext cx="812800" cy="309245"/>
            </a:xfrm>
            <a:custGeom>
              <a:avLst/>
              <a:gdLst/>
              <a:ahLst/>
              <a:cxnLst/>
              <a:rect l="l" t="t" r="r" b="b"/>
              <a:pathLst>
                <a:path w="812800" h="309245">
                  <a:moveTo>
                    <a:pt x="232244" y="220395"/>
                  </a:moveTo>
                  <a:lnTo>
                    <a:pt x="219989" y="179933"/>
                  </a:lnTo>
                  <a:lnTo>
                    <a:pt x="219595" y="179463"/>
                  </a:lnTo>
                  <a:lnTo>
                    <a:pt x="203847" y="163309"/>
                  </a:lnTo>
                  <a:lnTo>
                    <a:pt x="180594" y="149237"/>
                  </a:lnTo>
                  <a:lnTo>
                    <a:pt x="180594" y="148844"/>
                  </a:lnTo>
                  <a:lnTo>
                    <a:pt x="200444" y="137134"/>
                  </a:lnTo>
                  <a:lnTo>
                    <a:pt x="212001" y="123977"/>
                  </a:lnTo>
                  <a:lnTo>
                    <a:pt x="214261" y="121399"/>
                  </a:lnTo>
                  <a:lnTo>
                    <a:pt x="222351" y="103212"/>
                  </a:lnTo>
                  <a:lnTo>
                    <a:pt x="224980" y="84175"/>
                  </a:lnTo>
                  <a:lnTo>
                    <a:pt x="219468" y="62763"/>
                  </a:lnTo>
                  <a:lnTo>
                    <a:pt x="215646" y="47942"/>
                  </a:lnTo>
                  <a:lnTo>
                    <a:pt x="191020" y="21577"/>
                  </a:lnTo>
                  <a:lnTo>
                    <a:pt x="158013" y="6311"/>
                  </a:lnTo>
                  <a:lnTo>
                    <a:pt x="158013" y="212356"/>
                  </a:lnTo>
                  <a:lnTo>
                    <a:pt x="154940" y="225628"/>
                  </a:lnTo>
                  <a:lnTo>
                    <a:pt x="146342" y="236181"/>
                  </a:lnTo>
                  <a:lnTo>
                    <a:pt x="133159" y="243141"/>
                  </a:lnTo>
                  <a:lnTo>
                    <a:pt x="116319" y="245643"/>
                  </a:lnTo>
                  <a:lnTo>
                    <a:pt x="99314" y="243141"/>
                  </a:lnTo>
                  <a:lnTo>
                    <a:pt x="86144" y="236181"/>
                  </a:lnTo>
                  <a:lnTo>
                    <a:pt x="77635" y="225628"/>
                  </a:lnTo>
                  <a:lnTo>
                    <a:pt x="74625" y="212356"/>
                  </a:lnTo>
                  <a:lnTo>
                    <a:pt x="77609" y="199313"/>
                  </a:lnTo>
                  <a:lnTo>
                    <a:pt x="77635" y="199148"/>
                  </a:lnTo>
                  <a:lnTo>
                    <a:pt x="86029" y="188887"/>
                  </a:lnTo>
                  <a:lnTo>
                    <a:pt x="86144" y="188734"/>
                  </a:lnTo>
                  <a:lnTo>
                    <a:pt x="99212" y="181965"/>
                  </a:lnTo>
                  <a:lnTo>
                    <a:pt x="98933" y="181965"/>
                  </a:lnTo>
                  <a:lnTo>
                    <a:pt x="116319" y="179463"/>
                  </a:lnTo>
                  <a:lnTo>
                    <a:pt x="133159" y="181965"/>
                  </a:lnTo>
                  <a:lnTo>
                    <a:pt x="146342" y="188887"/>
                  </a:lnTo>
                  <a:lnTo>
                    <a:pt x="154940" y="199313"/>
                  </a:lnTo>
                  <a:lnTo>
                    <a:pt x="158013" y="212356"/>
                  </a:lnTo>
                  <a:lnTo>
                    <a:pt x="158013" y="6311"/>
                  </a:lnTo>
                  <a:lnTo>
                    <a:pt x="156210" y="5473"/>
                  </a:lnTo>
                  <a:lnTo>
                    <a:pt x="151130" y="4787"/>
                  </a:lnTo>
                  <a:lnTo>
                    <a:pt x="151130" y="93357"/>
                  </a:lnTo>
                  <a:lnTo>
                    <a:pt x="148386" y="105244"/>
                  </a:lnTo>
                  <a:lnTo>
                    <a:pt x="140906" y="114985"/>
                  </a:lnTo>
                  <a:lnTo>
                    <a:pt x="129832" y="121564"/>
                  </a:lnTo>
                  <a:lnTo>
                    <a:pt x="116319" y="123977"/>
                  </a:lnTo>
                  <a:lnTo>
                    <a:pt x="102641" y="121564"/>
                  </a:lnTo>
                  <a:lnTo>
                    <a:pt x="91592" y="114985"/>
                  </a:lnTo>
                  <a:lnTo>
                    <a:pt x="84188" y="105244"/>
                  </a:lnTo>
                  <a:lnTo>
                    <a:pt x="81495" y="93357"/>
                  </a:lnTo>
                  <a:lnTo>
                    <a:pt x="84188" y="81483"/>
                  </a:lnTo>
                  <a:lnTo>
                    <a:pt x="91592" y="71755"/>
                  </a:lnTo>
                  <a:lnTo>
                    <a:pt x="102641" y="65176"/>
                  </a:lnTo>
                  <a:lnTo>
                    <a:pt x="116319" y="62763"/>
                  </a:lnTo>
                  <a:lnTo>
                    <a:pt x="129832" y="65176"/>
                  </a:lnTo>
                  <a:lnTo>
                    <a:pt x="140906" y="71755"/>
                  </a:lnTo>
                  <a:lnTo>
                    <a:pt x="148386" y="81483"/>
                  </a:lnTo>
                  <a:lnTo>
                    <a:pt x="151130" y="93357"/>
                  </a:lnTo>
                  <a:lnTo>
                    <a:pt x="151130" y="4787"/>
                  </a:lnTo>
                  <a:lnTo>
                    <a:pt x="116319" y="12"/>
                  </a:lnTo>
                  <a:lnTo>
                    <a:pt x="76606" y="5473"/>
                  </a:lnTo>
                  <a:lnTo>
                    <a:pt x="76885" y="5473"/>
                  </a:lnTo>
                  <a:lnTo>
                    <a:pt x="41998" y="21437"/>
                  </a:lnTo>
                  <a:lnTo>
                    <a:pt x="16891" y="47777"/>
                  </a:lnTo>
                  <a:lnTo>
                    <a:pt x="7289" y="84175"/>
                  </a:lnTo>
                  <a:lnTo>
                    <a:pt x="9918" y="103047"/>
                  </a:lnTo>
                  <a:lnTo>
                    <a:pt x="18034" y="121246"/>
                  </a:lnTo>
                  <a:lnTo>
                    <a:pt x="32054" y="137134"/>
                  </a:lnTo>
                  <a:lnTo>
                    <a:pt x="52031" y="148844"/>
                  </a:lnTo>
                  <a:lnTo>
                    <a:pt x="52031" y="149237"/>
                  </a:lnTo>
                  <a:lnTo>
                    <a:pt x="28727" y="163474"/>
                  </a:lnTo>
                  <a:lnTo>
                    <a:pt x="12522" y="179933"/>
                  </a:lnTo>
                  <a:lnTo>
                    <a:pt x="3073" y="198831"/>
                  </a:lnTo>
                  <a:lnTo>
                    <a:pt x="0" y="220395"/>
                  </a:lnTo>
                  <a:lnTo>
                    <a:pt x="9080" y="257505"/>
                  </a:lnTo>
                  <a:lnTo>
                    <a:pt x="33909" y="285432"/>
                  </a:lnTo>
                  <a:lnTo>
                    <a:pt x="70866" y="303034"/>
                  </a:lnTo>
                  <a:lnTo>
                    <a:pt x="116319" y="309156"/>
                  </a:lnTo>
                  <a:lnTo>
                    <a:pt x="162521" y="302818"/>
                  </a:lnTo>
                  <a:lnTo>
                    <a:pt x="199250" y="284861"/>
                  </a:lnTo>
                  <a:lnTo>
                    <a:pt x="223494" y="256857"/>
                  </a:lnTo>
                  <a:lnTo>
                    <a:pt x="226174" y="245643"/>
                  </a:lnTo>
                  <a:lnTo>
                    <a:pt x="232244" y="220395"/>
                  </a:lnTo>
                  <a:close/>
                </a:path>
                <a:path w="812800" h="309245">
                  <a:moveTo>
                    <a:pt x="521017" y="153809"/>
                  </a:moveTo>
                  <a:lnTo>
                    <a:pt x="515861" y="107403"/>
                  </a:lnTo>
                  <a:lnTo>
                    <a:pt x="501916" y="69646"/>
                  </a:lnTo>
                  <a:lnTo>
                    <a:pt x="474484" y="31330"/>
                  </a:lnTo>
                  <a:lnTo>
                    <a:pt x="444842" y="12623"/>
                  </a:lnTo>
                  <a:lnTo>
                    <a:pt x="444842" y="155359"/>
                  </a:lnTo>
                  <a:lnTo>
                    <a:pt x="442302" y="182219"/>
                  </a:lnTo>
                  <a:lnTo>
                    <a:pt x="433489" y="209727"/>
                  </a:lnTo>
                  <a:lnTo>
                    <a:pt x="416788" y="230987"/>
                  </a:lnTo>
                  <a:lnTo>
                    <a:pt x="390537" y="239522"/>
                  </a:lnTo>
                  <a:lnTo>
                    <a:pt x="364350" y="230987"/>
                  </a:lnTo>
                  <a:lnTo>
                    <a:pt x="347776" y="209727"/>
                  </a:lnTo>
                  <a:lnTo>
                    <a:pt x="339090" y="182219"/>
                  </a:lnTo>
                  <a:lnTo>
                    <a:pt x="336613" y="155359"/>
                  </a:lnTo>
                  <a:lnTo>
                    <a:pt x="336677" y="153809"/>
                  </a:lnTo>
                  <a:lnTo>
                    <a:pt x="338988" y="127431"/>
                  </a:lnTo>
                  <a:lnTo>
                    <a:pt x="347484" y="99682"/>
                  </a:lnTo>
                  <a:lnTo>
                    <a:pt x="364032" y="78244"/>
                  </a:lnTo>
                  <a:lnTo>
                    <a:pt x="390537" y="69646"/>
                  </a:lnTo>
                  <a:lnTo>
                    <a:pt x="417271" y="78244"/>
                  </a:lnTo>
                  <a:lnTo>
                    <a:pt x="433920" y="99682"/>
                  </a:lnTo>
                  <a:lnTo>
                    <a:pt x="442468" y="127431"/>
                  </a:lnTo>
                  <a:lnTo>
                    <a:pt x="444779" y="153809"/>
                  </a:lnTo>
                  <a:lnTo>
                    <a:pt x="444842" y="155359"/>
                  </a:lnTo>
                  <a:lnTo>
                    <a:pt x="444842" y="12623"/>
                  </a:lnTo>
                  <a:lnTo>
                    <a:pt x="438150" y="8394"/>
                  </a:lnTo>
                  <a:lnTo>
                    <a:pt x="391325" y="0"/>
                  </a:lnTo>
                  <a:lnTo>
                    <a:pt x="344170" y="8597"/>
                  </a:lnTo>
                  <a:lnTo>
                    <a:pt x="307428" y="31991"/>
                  </a:lnTo>
                  <a:lnTo>
                    <a:pt x="281139" y="66624"/>
                  </a:lnTo>
                  <a:lnTo>
                    <a:pt x="265341" y="108927"/>
                  </a:lnTo>
                  <a:lnTo>
                    <a:pt x="260108" y="154965"/>
                  </a:lnTo>
                  <a:lnTo>
                    <a:pt x="260070" y="155359"/>
                  </a:lnTo>
                  <a:lnTo>
                    <a:pt x="265150" y="202209"/>
                  </a:lnTo>
                  <a:lnTo>
                    <a:pt x="280517" y="244208"/>
                  </a:lnTo>
                  <a:lnTo>
                    <a:pt x="306349" y="278168"/>
                  </a:lnTo>
                  <a:lnTo>
                    <a:pt x="342849" y="300888"/>
                  </a:lnTo>
                  <a:lnTo>
                    <a:pt x="390169" y="309168"/>
                  </a:lnTo>
                  <a:lnTo>
                    <a:pt x="437565" y="300685"/>
                  </a:lnTo>
                  <a:lnTo>
                    <a:pt x="474243" y="277520"/>
                  </a:lnTo>
                  <a:lnTo>
                    <a:pt x="500291" y="243052"/>
                  </a:lnTo>
                  <a:lnTo>
                    <a:pt x="501586" y="239522"/>
                  </a:lnTo>
                  <a:lnTo>
                    <a:pt x="515848" y="200685"/>
                  </a:lnTo>
                  <a:lnTo>
                    <a:pt x="521017" y="153809"/>
                  </a:lnTo>
                  <a:close/>
                </a:path>
                <a:path w="812800" h="309245">
                  <a:moveTo>
                    <a:pt x="812215" y="153809"/>
                  </a:moveTo>
                  <a:lnTo>
                    <a:pt x="807059" y="107403"/>
                  </a:lnTo>
                  <a:lnTo>
                    <a:pt x="793115" y="69646"/>
                  </a:lnTo>
                  <a:lnTo>
                    <a:pt x="791578" y="65455"/>
                  </a:lnTo>
                  <a:lnTo>
                    <a:pt x="765683" y="31330"/>
                  </a:lnTo>
                  <a:lnTo>
                    <a:pt x="736028" y="12623"/>
                  </a:lnTo>
                  <a:lnTo>
                    <a:pt x="736028" y="155359"/>
                  </a:lnTo>
                  <a:lnTo>
                    <a:pt x="733501" y="182219"/>
                  </a:lnTo>
                  <a:lnTo>
                    <a:pt x="724700" y="209727"/>
                  </a:lnTo>
                  <a:lnTo>
                    <a:pt x="707999" y="230987"/>
                  </a:lnTo>
                  <a:lnTo>
                    <a:pt x="681748" y="239522"/>
                  </a:lnTo>
                  <a:lnTo>
                    <a:pt x="655561" y="230987"/>
                  </a:lnTo>
                  <a:lnTo>
                    <a:pt x="638987" y="209727"/>
                  </a:lnTo>
                  <a:lnTo>
                    <a:pt x="630301" y="182219"/>
                  </a:lnTo>
                  <a:lnTo>
                    <a:pt x="627824" y="155359"/>
                  </a:lnTo>
                  <a:lnTo>
                    <a:pt x="627888" y="153809"/>
                  </a:lnTo>
                  <a:lnTo>
                    <a:pt x="630199" y="127431"/>
                  </a:lnTo>
                  <a:lnTo>
                    <a:pt x="638695" y="99682"/>
                  </a:lnTo>
                  <a:lnTo>
                    <a:pt x="655231" y="78244"/>
                  </a:lnTo>
                  <a:lnTo>
                    <a:pt x="681748" y="69646"/>
                  </a:lnTo>
                  <a:lnTo>
                    <a:pt x="708469" y="78244"/>
                  </a:lnTo>
                  <a:lnTo>
                    <a:pt x="725119" y="99682"/>
                  </a:lnTo>
                  <a:lnTo>
                    <a:pt x="733666" y="127431"/>
                  </a:lnTo>
                  <a:lnTo>
                    <a:pt x="735965" y="153809"/>
                  </a:lnTo>
                  <a:lnTo>
                    <a:pt x="736028" y="155359"/>
                  </a:lnTo>
                  <a:lnTo>
                    <a:pt x="736028" y="12623"/>
                  </a:lnTo>
                  <a:lnTo>
                    <a:pt x="729348" y="8394"/>
                  </a:lnTo>
                  <a:lnTo>
                    <a:pt x="682498" y="0"/>
                  </a:lnTo>
                  <a:lnTo>
                    <a:pt x="635355" y="8597"/>
                  </a:lnTo>
                  <a:lnTo>
                    <a:pt x="598627" y="31991"/>
                  </a:lnTo>
                  <a:lnTo>
                    <a:pt x="572338" y="66624"/>
                  </a:lnTo>
                  <a:lnTo>
                    <a:pt x="556539" y="108927"/>
                  </a:lnTo>
                  <a:lnTo>
                    <a:pt x="551319" y="154965"/>
                  </a:lnTo>
                  <a:lnTo>
                    <a:pt x="551268" y="155359"/>
                  </a:lnTo>
                  <a:lnTo>
                    <a:pt x="556348" y="202209"/>
                  </a:lnTo>
                  <a:lnTo>
                    <a:pt x="571715" y="244208"/>
                  </a:lnTo>
                  <a:lnTo>
                    <a:pt x="597547" y="278168"/>
                  </a:lnTo>
                  <a:lnTo>
                    <a:pt x="634034" y="300888"/>
                  </a:lnTo>
                  <a:lnTo>
                    <a:pt x="681355" y="309168"/>
                  </a:lnTo>
                  <a:lnTo>
                    <a:pt x="728764" y="300685"/>
                  </a:lnTo>
                  <a:lnTo>
                    <a:pt x="765441" y="277520"/>
                  </a:lnTo>
                  <a:lnTo>
                    <a:pt x="791502" y="243052"/>
                  </a:lnTo>
                  <a:lnTo>
                    <a:pt x="792797" y="239522"/>
                  </a:lnTo>
                  <a:lnTo>
                    <a:pt x="807059" y="200685"/>
                  </a:lnTo>
                  <a:lnTo>
                    <a:pt x="812215" y="153809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14082402" y="4904289"/>
            <a:ext cx="1174115" cy="370840"/>
            <a:chOff x="14082402" y="4904289"/>
            <a:chExt cx="1174115" cy="370840"/>
          </a:xfrm>
        </p:grpSpPr>
        <p:sp>
          <p:nvSpPr>
            <p:cNvPr id="13" name="object 13"/>
            <p:cNvSpPr/>
            <p:nvPr/>
          </p:nvSpPr>
          <p:spPr>
            <a:xfrm>
              <a:off x="14082402" y="490429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15535" y="0"/>
                  </a:moveTo>
                  <a:lnTo>
                    <a:pt x="79397" y="4323"/>
                  </a:lnTo>
                  <a:lnTo>
                    <a:pt x="46523" y="17652"/>
                  </a:lnTo>
                  <a:lnTo>
                    <a:pt x="20035" y="40520"/>
                  </a:lnTo>
                  <a:lnTo>
                    <a:pt x="3057" y="73463"/>
                  </a:lnTo>
                  <a:lnTo>
                    <a:pt x="68867" y="101389"/>
                  </a:lnTo>
                  <a:lnTo>
                    <a:pt x="76597" y="86813"/>
                  </a:lnTo>
                  <a:lnTo>
                    <a:pt x="87088" y="76000"/>
                  </a:lnTo>
                  <a:lnTo>
                    <a:pt x="100230" y="69275"/>
                  </a:lnTo>
                  <a:lnTo>
                    <a:pt x="115912" y="66961"/>
                  </a:lnTo>
                  <a:lnTo>
                    <a:pt x="132190" y="69885"/>
                  </a:lnTo>
                  <a:lnTo>
                    <a:pt x="143377" y="77437"/>
                  </a:lnTo>
                  <a:lnTo>
                    <a:pt x="149829" y="87784"/>
                  </a:lnTo>
                  <a:lnTo>
                    <a:pt x="151901" y="99096"/>
                  </a:lnTo>
                  <a:lnTo>
                    <a:pt x="149294" y="112323"/>
                  </a:lnTo>
                  <a:lnTo>
                    <a:pt x="141089" y="125119"/>
                  </a:lnTo>
                  <a:lnTo>
                    <a:pt x="126713" y="139347"/>
                  </a:lnTo>
                  <a:lnTo>
                    <a:pt x="105588" y="156874"/>
                  </a:lnTo>
                  <a:lnTo>
                    <a:pt x="0" y="241050"/>
                  </a:lnTo>
                  <a:lnTo>
                    <a:pt x="0" y="304566"/>
                  </a:lnTo>
                  <a:lnTo>
                    <a:pt x="228045" y="304566"/>
                  </a:lnTo>
                  <a:lnTo>
                    <a:pt x="228045" y="241050"/>
                  </a:lnTo>
                  <a:lnTo>
                    <a:pt x="98332" y="241050"/>
                  </a:lnTo>
                  <a:lnTo>
                    <a:pt x="158790" y="194758"/>
                  </a:lnTo>
                  <a:lnTo>
                    <a:pt x="188896" y="169935"/>
                  </a:lnTo>
                  <a:lnTo>
                    <a:pt x="210004" y="146834"/>
                  </a:lnTo>
                  <a:lnTo>
                    <a:pt x="222433" y="123304"/>
                  </a:lnTo>
                  <a:lnTo>
                    <a:pt x="226506" y="97190"/>
                  </a:lnTo>
                  <a:lnTo>
                    <a:pt x="219069" y="59409"/>
                  </a:lnTo>
                  <a:lnTo>
                    <a:pt x="197427" y="28510"/>
                  </a:lnTo>
                  <a:lnTo>
                    <a:pt x="162581" y="7654"/>
                  </a:lnTo>
                  <a:lnTo>
                    <a:pt x="115535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50727" y="5124298"/>
              <a:ext cx="92227" cy="15074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461376" y="4904301"/>
              <a:ext cx="795020" cy="309245"/>
            </a:xfrm>
            <a:custGeom>
              <a:avLst/>
              <a:gdLst/>
              <a:ahLst/>
              <a:cxnLst/>
              <a:rect l="l" t="t" r="r" b="b"/>
              <a:pathLst>
                <a:path w="795019" h="309245">
                  <a:moveTo>
                    <a:pt x="227660" y="4978"/>
                  </a:moveTo>
                  <a:lnTo>
                    <a:pt x="0" y="4978"/>
                  </a:lnTo>
                  <a:lnTo>
                    <a:pt x="0" y="70015"/>
                  </a:lnTo>
                  <a:lnTo>
                    <a:pt x="145389" y="70015"/>
                  </a:lnTo>
                  <a:lnTo>
                    <a:pt x="16840" y="304558"/>
                  </a:lnTo>
                  <a:lnTo>
                    <a:pt x="99847" y="304558"/>
                  </a:lnTo>
                  <a:lnTo>
                    <a:pt x="227660" y="67335"/>
                  </a:lnTo>
                  <a:lnTo>
                    <a:pt x="227660" y="4978"/>
                  </a:lnTo>
                  <a:close/>
                </a:path>
                <a:path w="795019" h="309245">
                  <a:moveTo>
                    <a:pt x="503377" y="153797"/>
                  </a:moveTo>
                  <a:lnTo>
                    <a:pt x="498221" y="107391"/>
                  </a:lnTo>
                  <a:lnTo>
                    <a:pt x="484276" y="69634"/>
                  </a:lnTo>
                  <a:lnTo>
                    <a:pt x="456844" y="31330"/>
                  </a:lnTo>
                  <a:lnTo>
                    <a:pt x="427189" y="12611"/>
                  </a:lnTo>
                  <a:lnTo>
                    <a:pt x="427189" y="155346"/>
                  </a:lnTo>
                  <a:lnTo>
                    <a:pt x="424662" y="182206"/>
                  </a:lnTo>
                  <a:lnTo>
                    <a:pt x="415848" y="209715"/>
                  </a:lnTo>
                  <a:lnTo>
                    <a:pt x="399148" y="230987"/>
                  </a:lnTo>
                  <a:lnTo>
                    <a:pt x="372910" y="239509"/>
                  </a:lnTo>
                  <a:lnTo>
                    <a:pt x="346710" y="230987"/>
                  </a:lnTo>
                  <a:lnTo>
                    <a:pt x="330136" y="209715"/>
                  </a:lnTo>
                  <a:lnTo>
                    <a:pt x="321462" y="182206"/>
                  </a:lnTo>
                  <a:lnTo>
                    <a:pt x="318985" y="155346"/>
                  </a:lnTo>
                  <a:lnTo>
                    <a:pt x="319049" y="153797"/>
                  </a:lnTo>
                  <a:lnTo>
                    <a:pt x="321348" y="127431"/>
                  </a:lnTo>
                  <a:lnTo>
                    <a:pt x="329857" y="99669"/>
                  </a:lnTo>
                  <a:lnTo>
                    <a:pt x="346392" y="78232"/>
                  </a:lnTo>
                  <a:lnTo>
                    <a:pt x="372910" y="69634"/>
                  </a:lnTo>
                  <a:lnTo>
                    <a:pt x="399630" y="78232"/>
                  </a:lnTo>
                  <a:lnTo>
                    <a:pt x="416280" y="99669"/>
                  </a:lnTo>
                  <a:lnTo>
                    <a:pt x="424815" y="127431"/>
                  </a:lnTo>
                  <a:lnTo>
                    <a:pt x="427126" y="153797"/>
                  </a:lnTo>
                  <a:lnTo>
                    <a:pt x="427189" y="155346"/>
                  </a:lnTo>
                  <a:lnTo>
                    <a:pt x="427189" y="12611"/>
                  </a:lnTo>
                  <a:lnTo>
                    <a:pt x="420509" y="8382"/>
                  </a:lnTo>
                  <a:lnTo>
                    <a:pt x="373659" y="0"/>
                  </a:lnTo>
                  <a:lnTo>
                    <a:pt x="326517" y="8585"/>
                  </a:lnTo>
                  <a:lnTo>
                    <a:pt x="289775" y="31978"/>
                  </a:lnTo>
                  <a:lnTo>
                    <a:pt x="263499" y="66611"/>
                  </a:lnTo>
                  <a:lnTo>
                    <a:pt x="247700" y="108927"/>
                  </a:lnTo>
                  <a:lnTo>
                    <a:pt x="242468" y="154965"/>
                  </a:lnTo>
                  <a:lnTo>
                    <a:pt x="242430" y="155346"/>
                  </a:lnTo>
                  <a:lnTo>
                    <a:pt x="247510" y="202196"/>
                  </a:lnTo>
                  <a:lnTo>
                    <a:pt x="262877" y="244195"/>
                  </a:lnTo>
                  <a:lnTo>
                    <a:pt x="288709" y="278155"/>
                  </a:lnTo>
                  <a:lnTo>
                    <a:pt x="325196" y="300875"/>
                  </a:lnTo>
                  <a:lnTo>
                    <a:pt x="372516" y="309156"/>
                  </a:lnTo>
                  <a:lnTo>
                    <a:pt x="419925" y="300672"/>
                  </a:lnTo>
                  <a:lnTo>
                    <a:pt x="456603" y="277507"/>
                  </a:lnTo>
                  <a:lnTo>
                    <a:pt x="482663" y="243027"/>
                  </a:lnTo>
                  <a:lnTo>
                    <a:pt x="483946" y="239509"/>
                  </a:lnTo>
                  <a:lnTo>
                    <a:pt x="498208" y="200660"/>
                  </a:lnTo>
                  <a:lnTo>
                    <a:pt x="503377" y="153797"/>
                  </a:lnTo>
                  <a:close/>
                </a:path>
                <a:path w="795019" h="309245">
                  <a:moveTo>
                    <a:pt x="794562" y="153797"/>
                  </a:moveTo>
                  <a:lnTo>
                    <a:pt x="789406" y="107391"/>
                  </a:lnTo>
                  <a:lnTo>
                    <a:pt x="775462" y="69634"/>
                  </a:lnTo>
                  <a:lnTo>
                    <a:pt x="748030" y="31330"/>
                  </a:lnTo>
                  <a:lnTo>
                    <a:pt x="718375" y="12611"/>
                  </a:lnTo>
                  <a:lnTo>
                    <a:pt x="718375" y="155346"/>
                  </a:lnTo>
                  <a:lnTo>
                    <a:pt x="715848" y="182206"/>
                  </a:lnTo>
                  <a:lnTo>
                    <a:pt x="707034" y="209715"/>
                  </a:lnTo>
                  <a:lnTo>
                    <a:pt x="690333" y="230987"/>
                  </a:lnTo>
                  <a:lnTo>
                    <a:pt x="664095" y="239509"/>
                  </a:lnTo>
                  <a:lnTo>
                    <a:pt x="637895" y="230987"/>
                  </a:lnTo>
                  <a:lnTo>
                    <a:pt x="621322" y="209715"/>
                  </a:lnTo>
                  <a:lnTo>
                    <a:pt x="612648" y="182206"/>
                  </a:lnTo>
                  <a:lnTo>
                    <a:pt x="610171" y="155346"/>
                  </a:lnTo>
                  <a:lnTo>
                    <a:pt x="610235" y="153797"/>
                  </a:lnTo>
                  <a:lnTo>
                    <a:pt x="612533" y="127431"/>
                  </a:lnTo>
                  <a:lnTo>
                    <a:pt x="621042" y="99669"/>
                  </a:lnTo>
                  <a:lnTo>
                    <a:pt x="637578" y="78232"/>
                  </a:lnTo>
                  <a:lnTo>
                    <a:pt x="664095" y="69634"/>
                  </a:lnTo>
                  <a:lnTo>
                    <a:pt x="690816" y="78232"/>
                  </a:lnTo>
                  <a:lnTo>
                    <a:pt x="707466" y="99669"/>
                  </a:lnTo>
                  <a:lnTo>
                    <a:pt x="716000" y="127431"/>
                  </a:lnTo>
                  <a:lnTo>
                    <a:pt x="718312" y="153797"/>
                  </a:lnTo>
                  <a:lnTo>
                    <a:pt x="718375" y="155346"/>
                  </a:lnTo>
                  <a:lnTo>
                    <a:pt x="718375" y="12611"/>
                  </a:lnTo>
                  <a:lnTo>
                    <a:pt x="711695" y="8382"/>
                  </a:lnTo>
                  <a:lnTo>
                    <a:pt x="664857" y="0"/>
                  </a:lnTo>
                  <a:lnTo>
                    <a:pt x="617715" y="8585"/>
                  </a:lnTo>
                  <a:lnTo>
                    <a:pt x="580974" y="31978"/>
                  </a:lnTo>
                  <a:lnTo>
                    <a:pt x="554697" y="66611"/>
                  </a:lnTo>
                  <a:lnTo>
                    <a:pt x="538899" y="108927"/>
                  </a:lnTo>
                  <a:lnTo>
                    <a:pt x="533666" y="154965"/>
                  </a:lnTo>
                  <a:lnTo>
                    <a:pt x="533628" y="155346"/>
                  </a:lnTo>
                  <a:lnTo>
                    <a:pt x="538708" y="202196"/>
                  </a:lnTo>
                  <a:lnTo>
                    <a:pt x="554075" y="244195"/>
                  </a:lnTo>
                  <a:lnTo>
                    <a:pt x="579907" y="278155"/>
                  </a:lnTo>
                  <a:lnTo>
                    <a:pt x="616394" y="300875"/>
                  </a:lnTo>
                  <a:lnTo>
                    <a:pt x="663727" y="309156"/>
                  </a:lnTo>
                  <a:lnTo>
                    <a:pt x="711123" y="300672"/>
                  </a:lnTo>
                  <a:lnTo>
                    <a:pt x="747788" y="277507"/>
                  </a:lnTo>
                  <a:lnTo>
                    <a:pt x="773849" y="243027"/>
                  </a:lnTo>
                  <a:lnTo>
                    <a:pt x="775131" y="239509"/>
                  </a:lnTo>
                  <a:lnTo>
                    <a:pt x="789393" y="200660"/>
                  </a:lnTo>
                  <a:lnTo>
                    <a:pt x="794562" y="153797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15718713" y="5311347"/>
            <a:ext cx="1232535" cy="370840"/>
            <a:chOff x="15718713" y="5311347"/>
            <a:chExt cx="1232535" cy="370840"/>
          </a:xfrm>
        </p:grpSpPr>
        <p:sp>
          <p:nvSpPr>
            <p:cNvPr id="17" name="object 17"/>
            <p:cNvSpPr/>
            <p:nvPr/>
          </p:nvSpPr>
          <p:spPr>
            <a:xfrm>
              <a:off x="15718713" y="531135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15546" y="0"/>
                  </a:moveTo>
                  <a:lnTo>
                    <a:pt x="79402" y="4322"/>
                  </a:lnTo>
                  <a:lnTo>
                    <a:pt x="46524" y="17648"/>
                  </a:lnTo>
                  <a:lnTo>
                    <a:pt x="20036" y="40516"/>
                  </a:lnTo>
                  <a:lnTo>
                    <a:pt x="3057" y="73463"/>
                  </a:lnTo>
                  <a:lnTo>
                    <a:pt x="68877" y="101389"/>
                  </a:lnTo>
                  <a:lnTo>
                    <a:pt x="76602" y="86808"/>
                  </a:lnTo>
                  <a:lnTo>
                    <a:pt x="87090" y="75996"/>
                  </a:lnTo>
                  <a:lnTo>
                    <a:pt x="100230" y="69273"/>
                  </a:lnTo>
                  <a:lnTo>
                    <a:pt x="115912" y="66961"/>
                  </a:lnTo>
                  <a:lnTo>
                    <a:pt x="132190" y="69885"/>
                  </a:lnTo>
                  <a:lnTo>
                    <a:pt x="143377" y="77437"/>
                  </a:lnTo>
                  <a:lnTo>
                    <a:pt x="149829" y="87784"/>
                  </a:lnTo>
                  <a:lnTo>
                    <a:pt x="151901" y="99096"/>
                  </a:lnTo>
                  <a:lnTo>
                    <a:pt x="149295" y="112322"/>
                  </a:lnTo>
                  <a:lnTo>
                    <a:pt x="141093" y="125115"/>
                  </a:lnTo>
                  <a:lnTo>
                    <a:pt x="126717" y="139343"/>
                  </a:lnTo>
                  <a:lnTo>
                    <a:pt x="105588" y="156874"/>
                  </a:lnTo>
                  <a:lnTo>
                    <a:pt x="0" y="241050"/>
                  </a:lnTo>
                  <a:lnTo>
                    <a:pt x="0" y="304556"/>
                  </a:lnTo>
                  <a:lnTo>
                    <a:pt x="228045" y="304556"/>
                  </a:lnTo>
                  <a:lnTo>
                    <a:pt x="228045" y="241050"/>
                  </a:lnTo>
                  <a:lnTo>
                    <a:pt x="98332" y="241050"/>
                  </a:lnTo>
                  <a:lnTo>
                    <a:pt x="158790" y="194747"/>
                  </a:lnTo>
                  <a:lnTo>
                    <a:pt x="188896" y="169929"/>
                  </a:lnTo>
                  <a:lnTo>
                    <a:pt x="210004" y="146829"/>
                  </a:lnTo>
                  <a:lnTo>
                    <a:pt x="222433" y="123299"/>
                  </a:lnTo>
                  <a:lnTo>
                    <a:pt x="226506" y="97190"/>
                  </a:lnTo>
                  <a:lnTo>
                    <a:pt x="219069" y="59400"/>
                  </a:lnTo>
                  <a:lnTo>
                    <a:pt x="197428" y="28503"/>
                  </a:lnTo>
                  <a:lnTo>
                    <a:pt x="162586" y="7651"/>
                  </a:lnTo>
                  <a:lnTo>
                    <a:pt x="115546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87041" y="5531348"/>
              <a:ext cx="92227" cy="15075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6108516" y="5311349"/>
              <a:ext cx="842644" cy="309245"/>
            </a:xfrm>
            <a:custGeom>
              <a:avLst/>
              <a:gdLst/>
              <a:ahLst/>
              <a:cxnLst/>
              <a:rect l="l" t="t" r="r" b="b"/>
              <a:pathLst>
                <a:path w="842644" h="309245">
                  <a:moveTo>
                    <a:pt x="264769" y="185191"/>
                  </a:moveTo>
                  <a:lnTo>
                    <a:pt x="220002" y="185191"/>
                  </a:lnTo>
                  <a:lnTo>
                    <a:pt x="220002" y="86868"/>
                  </a:lnTo>
                  <a:lnTo>
                    <a:pt x="220002" y="4991"/>
                  </a:lnTo>
                  <a:lnTo>
                    <a:pt x="145389" y="4991"/>
                  </a:lnTo>
                  <a:lnTo>
                    <a:pt x="145389" y="86868"/>
                  </a:lnTo>
                  <a:lnTo>
                    <a:pt x="145389" y="185191"/>
                  </a:lnTo>
                  <a:lnTo>
                    <a:pt x="70408" y="185191"/>
                  </a:lnTo>
                  <a:lnTo>
                    <a:pt x="145389" y="86868"/>
                  </a:lnTo>
                  <a:lnTo>
                    <a:pt x="145389" y="4991"/>
                  </a:lnTo>
                  <a:lnTo>
                    <a:pt x="132384" y="4991"/>
                  </a:lnTo>
                  <a:lnTo>
                    <a:pt x="0" y="179057"/>
                  </a:lnTo>
                  <a:lnTo>
                    <a:pt x="0" y="248704"/>
                  </a:lnTo>
                  <a:lnTo>
                    <a:pt x="145389" y="248704"/>
                  </a:lnTo>
                  <a:lnTo>
                    <a:pt x="145389" y="304571"/>
                  </a:lnTo>
                  <a:lnTo>
                    <a:pt x="220002" y="304571"/>
                  </a:lnTo>
                  <a:lnTo>
                    <a:pt x="220002" y="248704"/>
                  </a:lnTo>
                  <a:lnTo>
                    <a:pt x="264769" y="248704"/>
                  </a:lnTo>
                  <a:lnTo>
                    <a:pt x="264769" y="185191"/>
                  </a:lnTo>
                  <a:close/>
                </a:path>
                <a:path w="842644" h="309245">
                  <a:moveTo>
                    <a:pt x="551141" y="153809"/>
                  </a:moveTo>
                  <a:lnTo>
                    <a:pt x="545985" y="107403"/>
                  </a:lnTo>
                  <a:lnTo>
                    <a:pt x="532041" y="69646"/>
                  </a:lnTo>
                  <a:lnTo>
                    <a:pt x="504609" y="31330"/>
                  </a:lnTo>
                  <a:lnTo>
                    <a:pt x="474967" y="12623"/>
                  </a:lnTo>
                  <a:lnTo>
                    <a:pt x="474967" y="155346"/>
                  </a:lnTo>
                  <a:lnTo>
                    <a:pt x="472427" y="182219"/>
                  </a:lnTo>
                  <a:lnTo>
                    <a:pt x="463613" y="209727"/>
                  </a:lnTo>
                  <a:lnTo>
                    <a:pt x="446913" y="230987"/>
                  </a:lnTo>
                  <a:lnTo>
                    <a:pt x="420662" y="239522"/>
                  </a:lnTo>
                  <a:lnTo>
                    <a:pt x="394474" y="230987"/>
                  </a:lnTo>
                  <a:lnTo>
                    <a:pt x="377901" y="209727"/>
                  </a:lnTo>
                  <a:lnTo>
                    <a:pt x="369214" y="182219"/>
                  </a:lnTo>
                  <a:lnTo>
                    <a:pt x="366737" y="155346"/>
                  </a:lnTo>
                  <a:lnTo>
                    <a:pt x="366801" y="153809"/>
                  </a:lnTo>
                  <a:lnTo>
                    <a:pt x="369112" y="127444"/>
                  </a:lnTo>
                  <a:lnTo>
                    <a:pt x="377609" y="99682"/>
                  </a:lnTo>
                  <a:lnTo>
                    <a:pt x="394157" y="78244"/>
                  </a:lnTo>
                  <a:lnTo>
                    <a:pt x="420662" y="69646"/>
                  </a:lnTo>
                  <a:lnTo>
                    <a:pt x="447395" y="78244"/>
                  </a:lnTo>
                  <a:lnTo>
                    <a:pt x="464045" y="99682"/>
                  </a:lnTo>
                  <a:lnTo>
                    <a:pt x="472592" y="127444"/>
                  </a:lnTo>
                  <a:lnTo>
                    <a:pt x="474903" y="153809"/>
                  </a:lnTo>
                  <a:lnTo>
                    <a:pt x="474967" y="155346"/>
                  </a:lnTo>
                  <a:lnTo>
                    <a:pt x="474967" y="12623"/>
                  </a:lnTo>
                  <a:lnTo>
                    <a:pt x="468274" y="8394"/>
                  </a:lnTo>
                  <a:lnTo>
                    <a:pt x="421449" y="0"/>
                  </a:lnTo>
                  <a:lnTo>
                    <a:pt x="374281" y="8597"/>
                  </a:lnTo>
                  <a:lnTo>
                    <a:pt x="337553" y="31991"/>
                  </a:lnTo>
                  <a:lnTo>
                    <a:pt x="311264" y="66624"/>
                  </a:lnTo>
                  <a:lnTo>
                    <a:pt x="295465" y="108927"/>
                  </a:lnTo>
                  <a:lnTo>
                    <a:pt x="290233" y="154978"/>
                  </a:lnTo>
                  <a:lnTo>
                    <a:pt x="290195" y="155346"/>
                  </a:lnTo>
                  <a:lnTo>
                    <a:pt x="295275" y="202196"/>
                  </a:lnTo>
                  <a:lnTo>
                    <a:pt x="310642" y="244208"/>
                  </a:lnTo>
                  <a:lnTo>
                    <a:pt x="336473" y="278168"/>
                  </a:lnTo>
                  <a:lnTo>
                    <a:pt x="372960" y="300888"/>
                  </a:lnTo>
                  <a:lnTo>
                    <a:pt x="420293" y="309168"/>
                  </a:lnTo>
                  <a:lnTo>
                    <a:pt x="467690" y="300685"/>
                  </a:lnTo>
                  <a:lnTo>
                    <a:pt x="504355" y="277520"/>
                  </a:lnTo>
                  <a:lnTo>
                    <a:pt x="530415" y="243052"/>
                  </a:lnTo>
                  <a:lnTo>
                    <a:pt x="531710" y="239522"/>
                  </a:lnTo>
                  <a:lnTo>
                    <a:pt x="545973" y="200685"/>
                  </a:lnTo>
                  <a:lnTo>
                    <a:pt x="551141" y="153809"/>
                  </a:lnTo>
                  <a:close/>
                </a:path>
                <a:path w="842644" h="309245">
                  <a:moveTo>
                    <a:pt x="842340" y="153809"/>
                  </a:moveTo>
                  <a:lnTo>
                    <a:pt x="837184" y="107403"/>
                  </a:lnTo>
                  <a:lnTo>
                    <a:pt x="823239" y="69646"/>
                  </a:lnTo>
                  <a:lnTo>
                    <a:pt x="795807" y="31330"/>
                  </a:lnTo>
                  <a:lnTo>
                    <a:pt x="766165" y="12623"/>
                  </a:lnTo>
                  <a:lnTo>
                    <a:pt x="766165" y="155346"/>
                  </a:lnTo>
                  <a:lnTo>
                    <a:pt x="763625" y="182219"/>
                  </a:lnTo>
                  <a:lnTo>
                    <a:pt x="754811" y="209727"/>
                  </a:lnTo>
                  <a:lnTo>
                    <a:pt x="738098" y="230987"/>
                  </a:lnTo>
                  <a:lnTo>
                    <a:pt x="711860" y="239522"/>
                  </a:lnTo>
                  <a:lnTo>
                    <a:pt x="685660" y="230987"/>
                  </a:lnTo>
                  <a:lnTo>
                    <a:pt x="669086" y="209727"/>
                  </a:lnTo>
                  <a:lnTo>
                    <a:pt x="660412" y="182219"/>
                  </a:lnTo>
                  <a:lnTo>
                    <a:pt x="657936" y="155346"/>
                  </a:lnTo>
                  <a:lnTo>
                    <a:pt x="657999" y="153809"/>
                  </a:lnTo>
                  <a:lnTo>
                    <a:pt x="660298" y="127444"/>
                  </a:lnTo>
                  <a:lnTo>
                    <a:pt x="668794" y="99682"/>
                  </a:lnTo>
                  <a:lnTo>
                    <a:pt x="685342" y="78244"/>
                  </a:lnTo>
                  <a:lnTo>
                    <a:pt x="711860" y="69646"/>
                  </a:lnTo>
                  <a:lnTo>
                    <a:pt x="738581" y="78244"/>
                  </a:lnTo>
                  <a:lnTo>
                    <a:pt x="755243" y="99682"/>
                  </a:lnTo>
                  <a:lnTo>
                    <a:pt x="763790" y="127444"/>
                  </a:lnTo>
                  <a:lnTo>
                    <a:pt x="766102" y="153809"/>
                  </a:lnTo>
                  <a:lnTo>
                    <a:pt x="766165" y="155346"/>
                  </a:lnTo>
                  <a:lnTo>
                    <a:pt x="766165" y="12623"/>
                  </a:lnTo>
                  <a:lnTo>
                    <a:pt x="759472" y="8394"/>
                  </a:lnTo>
                  <a:lnTo>
                    <a:pt x="712635" y="0"/>
                  </a:lnTo>
                  <a:lnTo>
                    <a:pt x="665480" y="8597"/>
                  </a:lnTo>
                  <a:lnTo>
                    <a:pt x="628738" y="31991"/>
                  </a:lnTo>
                  <a:lnTo>
                    <a:pt x="602449" y="66624"/>
                  </a:lnTo>
                  <a:lnTo>
                    <a:pt x="586651" y="108927"/>
                  </a:lnTo>
                  <a:lnTo>
                    <a:pt x="581418" y="154978"/>
                  </a:lnTo>
                  <a:lnTo>
                    <a:pt x="581380" y="155346"/>
                  </a:lnTo>
                  <a:lnTo>
                    <a:pt x="586460" y="202196"/>
                  </a:lnTo>
                  <a:lnTo>
                    <a:pt x="601827" y="244208"/>
                  </a:lnTo>
                  <a:lnTo>
                    <a:pt x="627659" y="278168"/>
                  </a:lnTo>
                  <a:lnTo>
                    <a:pt x="664146" y="300888"/>
                  </a:lnTo>
                  <a:lnTo>
                    <a:pt x="711466" y="309168"/>
                  </a:lnTo>
                  <a:lnTo>
                    <a:pt x="758875" y="300685"/>
                  </a:lnTo>
                  <a:lnTo>
                    <a:pt x="795553" y="277520"/>
                  </a:lnTo>
                  <a:lnTo>
                    <a:pt x="821626" y="243052"/>
                  </a:lnTo>
                  <a:lnTo>
                    <a:pt x="822909" y="239522"/>
                  </a:lnTo>
                  <a:lnTo>
                    <a:pt x="837184" y="200685"/>
                  </a:lnTo>
                  <a:lnTo>
                    <a:pt x="842340" y="153809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17401661" y="5447031"/>
            <a:ext cx="1197610" cy="370840"/>
            <a:chOff x="17401661" y="5447031"/>
            <a:chExt cx="1197610" cy="370840"/>
          </a:xfrm>
        </p:grpSpPr>
        <p:sp>
          <p:nvSpPr>
            <p:cNvPr id="21" name="object 21"/>
            <p:cNvSpPr/>
            <p:nvPr/>
          </p:nvSpPr>
          <p:spPr>
            <a:xfrm>
              <a:off x="17401661" y="544703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15556" y="0"/>
                  </a:moveTo>
                  <a:lnTo>
                    <a:pt x="79412" y="4322"/>
                  </a:lnTo>
                  <a:lnTo>
                    <a:pt x="46535" y="17648"/>
                  </a:lnTo>
                  <a:lnTo>
                    <a:pt x="20046" y="40516"/>
                  </a:lnTo>
                  <a:lnTo>
                    <a:pt x="3067" y="73463"/>
                  </a:lnTo>
                  <a:lnTo>
                    <a:pt x="68887" y="101389"/>
                  </a:lnTo>
                  <a:lnTo>
                    <a:pt x="76609" y="86808"/>
                  </a:lnTo>
                  <a:lnTo>
                    <a:pt x="87092" y="75996"/>
                  </a:lnTo>
                  <a:lnTo>
                    <a:pt x="100232" y="69273"/>
                  </a:lnTo>
                  <a:lnTo>
                    <a:pt x="115923" y="66961"/>
                  </a:lnTo>
                  <a:lnTo>
                    <a:pt x="132199" y="69885"/>
                  </a:lnTo>
                  <a:lnTo>
                    <a:pt x="143383" y="77437"/>
                  </a:lnTo>
                  <a:lnTo>
                    <a:pt x="149831" y="87784"/>
                  </a:lnTo>
                  <a:lnTo>
                    <a:pt x="151901" y="99096"/>
                  </a:lnTo>
                  <a:lnTo>
                    <a:pt x="149294" y="112323"/>
                  </a:lnTo>
                  <a:lnTo>
                    <a:pt x="141091" y="125119"/>
                  </a:lnTo>
                  <a:lnTo>
                    <a:pt x="126717" y="139347"/>
                  </a:lnTo>
                  <a:lnTo>
                    <a:pt x="105598" y="156874"/>
                  </a:lnTo>
                  <a:lnTo>
                    <a:pt x="0" y="241050"/>
                  </a:lnTo>
                  <a:lnTo>
                    <a:pt x="0" y="304556"/>
                  </a:lnTo>
                  <a:lnTo>
                    <a:pt x="228034" y="304556"/>
                  </a:lnTo>
                  <a:lnTo>
                    <a:pt x="228034" y="241050"/>
                  </a:lnTo>
                  <a:lnTo>
                    <a:pt x="98321" y="241050"/>
                  </a:lnTo>
                  <a:lnTo>
                    <a:pt x="158780" y="194747"/>
                  </a:lnTo>
                  <a:lnTo>
                    <a:pt x="188896" y="169930"/>
                  </a:lnTo>
                  <a:lnTo>
                    <a:pt x="210006" y="146833"/>
                  </a:lnTo>
                  <a:lnTo>
                    <a:pt x="222435" y="123303"/>
                  </a:lnTo>
                  <a:lnTo>
                    <a:pt x="226506" y="97190"/>
                  </a:lnTo>
                  <a:lnTo>
                    <a:pt x="219068" y="59400"/>
                  </a:lnTo>
                  <a:lnTo>
                    <a:pt x="197425" y="28503"/>
                  </a:lnTo>
                  <a:lnTo>
                    <a:pt x="162586" y="7651"/>
                  </a:lnTo>
                  <a:lnTo>
                    <a:pt x="115556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69996" y="5667040"/>
              <a:ext cx="92217" cy="15074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7790706" y="5447048"/>
              <a:ext cx="808990" cy="309245"/>
            </a:xfrm>
            <a:custGeom>
              <a:avLst/>
              <a:gdLst/>
              <a:ahLst/>
              <a:cxnLst/>
              <a:rect l="l" t="t" r="r" b="b"/>
              <a:pathLst>
                <a:path w="808990" h="309245">
                  <a:moveTo>
                    <a:pt x="226872" y="218084"/>
                  </a:moveTo>
                  <a:lnTo>
                    <a:pt x="223951" y="195541"/>
                  </a:lnTo>
                  <a:lnTo>
                    <a:pt x="215061" y="176618"/>
                  </a:lnTo>
                  <a:lnTo>
                    <a:pt x="199923" y="161213"/>
                  </a:lnTo>
                  <a:lnTo>
                    <a:pt x="178295" y="149199"/>
                  </a:lnTo>
                  <a:lnTo>
                    <a:pt x="196062" y="138569"/>
                  </a:lnTo>
                  <a:lnTo>
                    <a:pt x="209423" y="124383"/>
                  </a:lnTo>
                  <a:lnTo>
                    <a:pt x="217830" y="106540"/>
                  </a:lnTo>
                  <a:lnTo>
                    <a:pt x="220751" y="84937"/>
                  </a:lnTo>
                  <a:lnTo>
                    <a:pt x="212077" y="48425"/>
                  </a:lnTo>
                  <a:lnTo>
                    <a:pt x="188658" y="21805"/>
                  </a:lnTo>
                  <a:lnTo>
                    <a:pt x="154406" y="5524"/>
                  </a:lnTo>
                  <a:lnTo>
                    <a:pt x="113233" y="0"/>
                  </a:lnTo>
                  <a:lnTo>
                    <a:pt x="78765" y="4000"/>
                  </a:lnTo>
                  <a:lnTo>
                    <a:pt x="47193" y="16205"/>
                  </a:lnTo>
                  <a:lnTo>
                    <a:pt x="21285" y="36957"/>
                  </a:lnTo>
                  <a:lnTo>
                    <a:pt x="3810" y="66573"/>
                  </a:lnTo>
                  <a:lnTo>
                    <a:pt x="66560" y="96799"/>
                  </a:lnTo>
                  <a:lnTo>
                    <a:pt x="74129" y="83756"/>
                  </a:lnTo>
                  <a:lnTo>
                    <a:pt x="84150" y="73736"/>
                  </a:lnTo>
                  <a:lnTo>
                    <a:pt x="96469" y="67310"/>
                  </a:lnTo>
                  <a:lnTo>
                    <a:pt x="110947" y="65036"/>
                  </a:lnTo>
                  <a:lnTo>
                    <a:pt x="126631" y="67246"/>
                  </a:lnTo>
                  <a:lnTo>
                    <a:pt x="138010" y="73266"/>
                  </a:lnTo>
                  <a:lnTo>
                    <a:pt x="144945" y="82143"/>
                  </a:lnTo>
                  <a:lnTo>
                    <a:pt x="147281" y="92976"/>
                  </a:lnTo>
                  <a:lnTo>
                    <a:pt x="144780" y="105041"/>
                  </a:lnTo>
                  <a:lnTo>
                    <a:pt x="137591" y="114058"/>
                  </a:lnTo>
                  <a:lnTo>
                    <a:pt x="126149" y="119710"/>
                  </a:lnTo>
                  <a:lnTo>
                    <a:pt x="110947" y="121653"/>
                  </a:lnTo>
                  <a:lnTo>
                    <a:pt x="85686" y="121653"/>
                  </a:lnTo>
                  <a:lnTo>
                    <a:pt x="85686" y="185178"/>
                  </a:lnTo>
                  <a:lnTo>
                    <a:pt x="112864" y="185178"/>
                  </a:lnTo>
                  <a:lnTo>
                    <a:pt x="129895" y="187198"/>
                  </a:lnTo>
                  <a:lnTo>
                    <a:pt x="142367" y="193065"/>
                  </a:lnTo>
                  <a:lnTo>
                    <a:pt x="150037" y="202450"/>
                  </a:lnTo>
                  <a:lnTo>
                    <a:pt x="152654" y="215011"/>
                  </a:lnTo>
                  <a:lnTo>
                    <a:pt x="150037" y="226441"/>
                  </a:lnTo>
                  <a:lnTo>
                    <a:pt x="142367" y="235534"/>
                  </a:lnTo>
                  <a:lnTo>
                    <a:pt x="129895" y="241541"/>
                  </a:lnTo>
                  <a:lnTo>
                    <a:pt x="112864" y="243713"/>
                  </a:lnTo>
                  <a:lnTo>
                    <a:pt x="96139" y="241465"/>
                  </a:lnTo>
                  <a:lnTo>
                    <a:pt x="82105" y="234911"/>
                  </a:lnTo>
                  <a:lnTo>
                    <a:pt x="70739" y="224345"/>
                  </a:lnTo>
                  <a:lnTo>
                    <a:pt x="61976" y="210058"/>
                  </a:lnTo>
                  <a:lnTo>
                    <a:pt x="0" y="241427"/>
                  </a:lnTo>
                  <a:lnTo>
                    <a:pt x="17754" y="271526"/>
                  </a:lnTo>
                  <a:lnTo>
                    <a:pt x="43903" y="292633"/>
                  </a:lnTo>
                  <a:lnTo>
                    <a:pt x="76504" y="305066"/>
                  </a:lnTo>
                  <a:lnTo>
                    <a:pt x="113626" y="309143"/>
                  </a:lnTo>
                  <a:lnTo>
                    <a:pt x="158267" y="302818"/>
                  </a:lnTo>
                  <a:lnTo>
                    <a:pt x="194208" y="284708"/>
                  </a:lnTo>
                  <a:lnTo>
                    <a:pt x="218160" y="256044"/>
                  </a:lnTo>
                  <a:lnTo>
                    <a:pt x="226872" y="218084"/>
                  </a:lnTo>
                  <a:close/>
                </a:path>
                <a:path w="808990" h="309245">
                  <a:moveTo>
                    <a:pt x="517220" y="153797"/>
                  </a:moveTo>
                  <a:lnTo>
                    <a:pt x="512076" y="107391"/>
                  </a:lnTo>
                  <a:lnTo>
                    <a:pt x="498119" y="69621"/>
                  </a:lnTo>
                  <a:lnTo>
                    <a:pt x="496582" y="65443"/>
                  </a:lnTo>
                  <a:lnTo>
                    <a:pt x="470700" y="31330"/>
                  </a:lnTo>
                  <a:lnTo>
                    <a:pt x="441045" y="12611"/>
                  </a:lnTo>
                  <a:lnTo>
                    <a:pt x="441045" y="155333"/>
                  </a:lnTo>
                  <a:lnTo>
                    <a:pt x="438505" y="182206"/>
                  </a:lnTo>
                  <a:lnTo>
                    <a:pt x="429704" y="209715"/>
                  </a:lnTo>
                  <a:lnTo>
                    <a:pt x="413004" y="230974"/>
                  </a:lnTo>
                  <a:lnTo>
                    <a:pt x="386753" y="239509"/>
                  </a:lnTo>
                  <a:lnTo>
                    <a:pt x="360565" y="230974"/>
                  </a:lnTo>
                  <a:lnTo>
                    <a:pt x="343992" y="209715"/>
                  </a:lnTo>
                  <a:lnTo>
                    <a:pt x="335305" y="182206"/>
                  </a:lnTo>
                  <a:lnTo>
                    <a:pt x="332828" y="155333"/>
                  </a:lnTo>
                  <a:lnTo>
                    <a:pt x="332905" y="153797"/>
                  </a:lnTo>
                  <a:lnTo>
                    <a:pt x="335203" y="127419"/>
                  </a:lnTo>
                  <a:lnTo>
                    <a:pt x="343700" y="99669"/>
                  </a:lnTo>
                  <a:lnTo>
                    <a:pt x="360235" y="78219"/>
                  </a:lnTo>
                  <a:lnTo>
                    <a:pt x="386753" y="69621"/>
                  </a:lnTo>
                  <a:lnTo>
                    <a:pt x="413486" y="78219"/>
                  </a:lnTo>
                  <a:lnTo>
                    <a:pt x="430123" y="99669"/>
                  </a:lnTo>
                  <a:lnTo>
                    <a:pt x="438670" y="127419"/>
                  </a:lnTo>
                  <a:lnTo>
                    <a:pt x="440982" y="153797"/>
                  </a:lnTo>
                  <a:lnTo>
                    <a:pt x="441045" y="155333"/>
                  </a:lnTo>
                  <a:lnTo>
                    <a:pt x="441045" y="12611"/>
                  </a:lnTo>
                  <a:lnTo>
                    <a:pt x="434352" y="8382"/>
                  </a:lnTo>
                  <a:lnTo>
                    <a:pt x="387515" y="0"/>
                  </a:lnTo>
                  <a:lnTo>
                    <a:pt x="340360" y="8585"/>
                  </a:lnTo>
                  <a:lnTo>
                    <a:pt x="303631" y="31978"/>
                  </a:lnTo>
                  <a:lnTo>
                    <a:pt x="277342" y="66611"/>
                  </a:lnTo>
                  <a:lnTo>
                    <a:pt x="261543" y="108915"/>
                  </a:lnTo>
                  <a:lnTo>
                    <a:pt x="256311" y="154952"/>
                  </a:lnTo>
                  <a:lnTo>
                    <a:pt x="256260" y="155333"/>
                  </a:lnTo>
                  <a:lnTo>
                    <a:pt x="261353" y="202184"/>
                  </a:lnTo>
                  <a:lnTo>
                    <a:pt x="276720" y="244182"/>
                  </a:lnTo>
                  <a:lnTo>
                    <a:pt x="302552" y="278142"/>
                  </a:lnTo>
                  <a:lnTo>
                    <a:pt x="339039" y="300863"/>
                  </a:lnTo>
                  <a:lnTo>
                    <a:pt x="386372" y="309143"/>
                  </a:lnTo>
                  <a:lnTo>
                    <a:pt x="433768" y="300672"/>
                  </a:lnTo>
                  <a:lnTo>
                    <a:pt x="470446" y="277495"/>
                  </a:lnTo>
                  <a:lnTo>
                    <a:pt x="496506" y="243027"/>
                  </a:lnTo>
                  <a:lnTo>
                    <a:pt x="497801" y="239509"/>
                  </a:lnTo>
                  <a:lnTo>
                    <a:pt x="512064" y="200660"/>
                  </a:lnTo>
                  <a:lnTo>
                    <a:pt x="517220" y="153797"/>
                  </a:lnTo>
                  <a:close/>
                </a:path>
                <a:path w="808990" h="309245">
                  <a:moveTo>
                    <a:pt x="808405" y="153797"/>
                  </a:moveTo>
                  <a:lnTo>
                    <a:pt x="803249" y="107391"/>
                  </a:lnTo>
                  <a:lnTo>
                    <a:pt x="789305" y="69621"/>
                  </a:lnTo>
                  <a:lnTo>
                    <a:pt x="787768" y="65443"/>
                  </a:lnTo>
                  <a:lnTo>
                    <a:pt x="761885" y="31330"/>
                  </a:lnTo>
                  <a:lnTo>
                    <a:pt x="732231" y="12611"/>
                  </a:lnTo>
                  <a:lnTo>
                    <a:pt x="732231" y="155333"/>
                  </a:lnTo>
                  <a:lnTo>
                    <a:pt x="729691" y="182206"/>
                  </a:lnTo>
                  <a:lnTo>
                    <a:pt x="720890" y="209715"/>
                  </a:lnTo>
                  <a:lnTo>
                    <a:pt x="704189" y="230974"/>
                  </a:lnTo>
                  <a:lnTo>
                    <a:pt x="677938" y="239509"/>
                  </a:lnTo>
                  <a:lnTo>
                    <a:pt x="651751" y="230974"/>
                  </a:lnTo>
                  <a:lnTo>
                    <a:pt x="635177" y="209715"/>
                  </a:lnTo>
                  <a:lnTo>
                    <a:pt x="626491" y="182206"/>
                  </a:lnTo>
                  <a:lnTo>
                    <a:pt x="624014" y="155333"/>
                  </a:lnTo>
                  <a:lnTo>
                    <a:pt x="624078" y="153797"/>
                  </a:lnTo>
                  <a:lnTo>
                    <a:pt x="626389" y="127419"/>
                  </a:lnTo>
                  <a:lnTo>
                    <a:pt x="634898" y="99669"/>
                  </a:lnTo>
                  <a:lnTo>
                    <a:pt x="651433" y="78219"/>
                  </a:lnTo>
                  <a:lnTo>
                    <a:pt x="677938" y="69621"/>
                  </a:lnTo>
                  <a:lnTo>
                    <a:pt x="704659" y="78219"/>
                  </a:lnTo>
                  <a:lnTo>
                    <a:pt x="721309" y="99669"/>
                  </a:lnTo>
                  <a:lnTo>
                    <a:pt x="729856" y="127419"/>
                  </a:lnTo>
                  <a:lnTo>
                    <a:pt x="732155" y="153797"/>
                  </a:lnTo>
                  <a:lnTo>
                    <a:pt x="732231" y="155333"/>
                  </a:lnTo>
                  <a:lnTo>
                    <a:pt x="732231" y="12611"/>
                  </a:lnTo>
                  <a:lnTo>
                    <a:pt x="725551" y="8382"/>
                  </a:lnTo>
                  <a:lnTo>
                    <a:pt x="678713" y="0"/>
                  </a:lnTo>
                  <a:lnTo>
                    <a:pt x="631558" y="8585"/>
                  </a:lnTo>
                  <a:lnTo>
                    <a:pt x="594829" y="31978"/>
                  </a:lnTo>
                  <a:lnTo>
                    <a:pt x="568540" y="66611"/>
                  </a:lnTo>
                  <a:lnTo>
                    <a:pt x="552742" y="108915"/>
                  </a:lnTo>
                  <a:lnTo>
                    <a:pt x="547509" y="154952"/>
                  </a:lnTo>
                  <a:lnTo>
                    <a:pt x="547471" y="155333"/>
                  </a:lnTo>
                  <a:lnTo>
                    <a:pt x="552551" y="202184"/>
                  </a:lnTo>
                  <a:lnTo>
                    <a:pt x="567918" y="244182"/>
                  </a:lnTo>
                  <a:lnTo>
                    <a:pt x="593750" y="278142"/>
                  </a:lnTo>
                  <a:lnTo>
                    <a:pt x="630250" y="300863"/>
                  </a:lnTo>
                  <a:lnTo>
                    <a:pt x="677570" y="309143"/>
                  </a:lnTo>
                  <a:lnTo>
                    <a:pt x="724966" y="300672"/>
                  </a:lnTo>
                  <a:lnTo>
                    <a:pt x="761631" y="277495"/>
                  </a:lnTo>
                  <a:lnTo>
                    <a:pt x="787692" y="243027"/>
                  </a:lnTo>
                  <a:lnTo>
                    <a:pt x="788987" y="239509"/>
                  </a:lnTo>
                  <a:lnTo>
                    <a:pt x="803249" y="200660"/>
                  </a:lnTo>
                  <a:lnTo>
                    <a:pt x="808405" y="153797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10584494" y="3393697"/>
            <a:ext cx="1487170" cy="5699125"/>
            <a:chOff x="10584494" y="3393697"/>
            <a:chExt cx="1487170" cy="5699125"/>
          </a:xfrm>
        </p:grpSpPr>
        <p:sp>
          <p:nvSpPr>
            <p:cNvPr id="25" name="object 25"/>
            <p:cNvSpPr/>
            <p:nvPr/>
          </p:nvSpPr>
          <p:spPr>
            <a:xfrm>
              <a:off x="10584494" y="3393697"/>
              <a:ext cx="1487170" cy="5699125"/>
            </a:xfrm>
            <a:custGeom>
              <a:avLst/>
              <a:gdLst/>
              <a:ahLst/>
              <a:cxnLst/>
              <a:rect l="l" t="t" r="r" b="b"/>
              <a:pathLst>
                <a:path w="1487170" h="5699125">
                  <a:moveTo>
                    <a:pt x="1487054" y="0"/>
                  </a:moveTo>
                  <a:lnTo>
                    <a:pt x="0" y="0"/>
                  </a:lnTo>
                  <a:lnTo>
                    <a:pt x="0" y="5698779"/>
                  </a:lnTo>
                  <a:lnTo>
                    <a:pt x="1487054" y="5698779"/>
                  </a:lnTo>
                  <a:lnTo>
                    <a:pt x="1487054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1129151" y="8605303"/>
              <a:ext cx="299720" cy="238760"/>
            </a:xfrm>
            <a:custGeom>
              <a:avLst/>
              <a:gdLst/>
              <a:ahLst/>
              <a:cxnLst/>
              <a:rect l="l" t="t" r="r" b="b"/>
              <a:pathLst>
                <a:path w="299720" h="238759">
                  <a:moveTo>
                    <a:pt x="79212" y="13004"/>
                  </a:moveTo>
                  <a:lnTo>
                    <a:pt x="38698" y="24468"/>
                  </a:lnTo>
                  <a:lnTo>
                    <a:pt x="6935" y="67052"/>
                  </a:lnTo>
                  <a:lnTo>
                    <a:pt x="156" y="106740"/>
                  </a:lnTo>
                  <a:lnTo>
                    <a:pt x="117" y="107211"/>
                  </a:lnTo>
                  <a:lnTo>
                    <a:pt x="0" y="238369"/>
                  </a:lnTo>
                  <a:lnTo>
                    <a:pt x="299582" y="238369"/>
                  </a:lnTo>
                  <a:lnTo>
                    <a:pt x="299582" y="165293"/>
                  </a:lnTo>
                  <a:lnTo>
                    <a:pt x="64668" y="165293"/>
                  </a:lnTo>
                  <a:lnTo>
                    <a:pt x="64755" y="121671"/>
                  </a:lnTo>
                  <a:lnTo>
                    <a:pt x="66087" y="109808"/>
                  </a:lnTo>
                  <a:lnTo>
                    <a:pt x="66131" y="109420"/>
                  </a:lnTo>
                  <a:lnTo>
                    <a:pt x="66217" y="108656"/>
                  </a:lnTo>
                  <a:lnTo>
                    <a:pt x="66270" y="108183"/>
                  </a:lnTo>
                  <a:lnTo>
                    <a:pt x="71171" y="97324"/>
                  </a:lnTo>
                  <a:lnTo>
                    <a:pt x="79515" y="90411"/>
                  </a:lnTo>
                  <a:lnTo>
                    <a:pt x="91442" y="87986"/>
                  </a:lnTo>
                  <a:lnTo>
                    <a:pt x="184023" y="87986"/>
                  </a:lnTo>
                  <a:lnTo>
                    <a:pt x="185088" y="85701"/>
                  </a:lnTo>
                  <a:lnTo>
                    <a:pt x="193794" y="78167"/>
                  </a:lnTo>
                  <a:lnTo>
                    <a:pt x="206234" y="75369"/>
                  </a:lnTo>
                  <a:lnTo>
                    <a:pt x="295727" y="75369"/>
                  </a:lnTo>
                  <a:lnTo>
                    <a:pt x="294705" y="67052"/>
                  </a:lnTo>
                  <a:lnTo>
                    <a:pt x="294656" y="66658"/>
                  </a:lnTo>
                  <a:lnTo>
                    <a:pt x="292046" y="60825"/>
                  </a:lnTo>
                  <a:lnTo>
                    <a:pt x="143482" y="60825"/>
                  </a:lnTo>
                  <a:lnTo>
                    <a:pt x="132689" y="41249"/>
                  </a:lnTo>
                  <a:lnTo>
                    <a:pt x="118234" y="26156"/>
                  </a:lnTo>
                  <a:lnTo>
                    <a:pt x="100336" y="16442"/>
                  </a:lnTo>
                  <a:lnTo>
                    <a:pt x="79212" y="13004"/>
                  </a:lnTo>
                  <a:close/>
                </a:path>
                <a:path w="299720" h="238759">
                  <a:moveTo>
                    <a:pt x="184023" y="87986"/>
                  </a:moveTo>
                  <a:lnTo>
                    <a:pt x="91442" y="87986"/>
                  </a:lnTo>
                  <a:lnTo>
                    <a:pt x="102786" y="90184"/>
                  </a:lnTo>
                  <a:lnTo>
                    <a:pt x="111350" y="96678"/>
                  </a:lnTo>
                  <a:lnTo>
                    <a:pt x="116734" y="107211"/>
                  </a:lnTo>
                  <a:lnTo>
                    <a:pt x="118614" y="121671"/>
                  </a:lnTo>
                  <a:lnTo>
                    <a:pt x="118614" y="165293"/>
                  </a:lnTo>
                  <a:lnTo>
                    <a:pt x="178298" y="165293"/>
                  </a:lnTo>
                  <a:lnTo>
                    <a:pt x="178347" y="109420"/>
                  </a:lnTo>
                  <a:lnTo>
                    <a:pt x="179889" y="97324"/>
                  </a:lnTo>
                  <a:lnTo>
                    <a:pt x="179971" y="96678"/>
                  </a:lnTo>
                  <a:lnTo>
                    <a:pt x="184023" y="87986"/>
                  </a:lnTo>
                  <a:close/>
                </a:path>
                <a:path w="299720" h="238759">
                  <a:moveTo>
                    <a:pt x="295727" y="75369"/>
                  </a:moveTo>
                  <a:lnTo>
                    <a:pt x="206234" y="75369"/>
                  </a:lnTo>
                  <a:lnTo>
                    <a:pt x="218729" y="78001"/>
                  </a:lnTo>
                  <a:lnTo>
                    <a:pt x="227565" y="85225"/>
                  </a:lnTo>
                  <a:lnTo>
                    <a:pt x="232814" y="96034"/>
                  </a:lnTo>
                  <a:lnTo>
                    <a:pt x="234200" y="106740"/>
                  </a:lnTo>
                  <a:lnTo>
                    <a:pt x="234261" y="107211"/>
                  </a:lnTo>
                  <a:lnTo>
                    <a:pt x="234387" y="108183"/>
                  </a:lnTo>
                  <a:lnTo>
                    <a:pt x="234448" y="108656"/>
                  </a:lnTo>
                  <a:lnTo>
                    <a:pt x="234547" y="165293"/>
                  </a:lnTo>
                  <a:lnTo>
                    <a:pt x="299582" y="165293"/>
                  </a:lnTo>
                  <a:lnTo>
                    <a:pt x="299582" y="106740"/>
                  </a:lnTo>
                  <a:lnTo>
                    <a:pt x="295727" y="75369"/>
                  </a:lnTo>
                  <a:close/>
                </a:path>
                <a:path w="299720" h="238759">
                  <a:moveTo>
                    <a:pt x="215030" y="0"/>
                  </a:moveTo>
                  <a:lnTo>
                    <a:pt x="189718" y="4125"/>
                  </a:lnTo>
                  <a:lnTo>
                    <a:pt x="168641" y="16068"/>
                  </a:lnTo>
                  <a:lnTo>
                    <a:pt x="153159" y="35184"/>
                  </a:lnTo>
                  <a:lnTo>
                    <a:pt x="144634" y="60825"/>
                  </a:lnTo>
                  <a:lnTo>
                    <a:pt x="292046" y="60825"/>
                  </a:lnTo>
                  <a:lnTo>
                    <a:pt x="279401" y="32567"/>
                  </a:lnTo>
                  <a:lnTo>
                    <a:pt x="253098" y="8877"/>
                  </a:lnTo>
                  <a:lnTo>
                    <a:pt x="215030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22523" y="8425070"/>
              <a:ext cx="206213" cy="14349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1112703" y="7635550"/>
              <a:ext cx="418465" cy="769620"/>
            </a:xfrm>
            <a:custGeom>
              <a:avLst/>
              <a:gdLst/>
              <a:ahLst/>
              <a:cxnLst/>
              <a:rect l="l" t="t" r="r" b="b"/>
              <a:pathLst>
                <a:path w="418465" h="769620">
                  <a:moveTo>
                    <a:pt x="84556" y="727011"/>
                  </a:moveTo>
                  <a:lnTo>
                    <a:pt x="81203" y="710374"/>
                  </a:lnTo>
                  <a:lnTo>
                    <a:pt x="72110" y="696887"/>
                  </a:lnTo>
                  <a:lnTo>
                    <a:pt x="58724" y="687844"/>
                  </a:lnTo>
                  <a:lnTo>
                    <a:pt x="42456" y="684542"/>
                  </a:lnTo>
                  <a:lnTo>
                    <a:pt x="25704" y="687844"/>
                  </a:lnTo>
                  <a:lnTo>
                    <a:pt x="25895" y="687844"/>
                  </a:lnTo>
                  <a:lnTo>
                    <a:pt x="12471" y="696747"/>
                  </a:lnTo>
                  <a:lnTo>
                    <a:pt x="3352" y="710209"/>
                  </a:lnTo>
                  <a:lnTo>
                    <a:pt x="0" y="727011"/>
                  </a:lnTo>
                  <a:lnTo>
                    <a:pt x="3314" y="743343"/>
                  </a:lnTo>
                  <a:lnTo>
                    <a:pt x="3352" y="743508"/>
                  </a:lnTo>
                  <a:lnTo>
                    <a:pt x="12382" y="756869"/>
                  </a:lnTo>
                  <a:lnTo>
                    <a:pt x="12471" y="757008"/>
                  </a:lnTo>
                  <a:lnTo>
                    <a:pt x="25984" y="766140"/>
                  </a:lnTo>
                  <a:lnTo>
                    <a:pt x="42456" y="769493"/>
                  </a:lnTo>
                  <a:lnTo>
                    <a:pt x="58458" y="766140"/>
                  </a:lnTo>
                  <a:lnTo>
                    <a:pt x="58648" y="766140"/>
                  </a:lnTo>
                  <a:lnTo>
                    <a:pt x="72110" y="756869"/>
                  </a:lnTo>
                  <a:lnTo>
                    <a:pt x="81089" y="743508"/>
                  </a:lnTo>
                  <a:lnTo>
                    <a:pt x="81203" y="743343"/>
                  </a:lnTo>
                  <a:lnTo>
                    <a:pt x="84556" y="727011"/>
                  </a:lnTo>
                  <a:close/>
                </a:path>
                <a:path w="418465" h="769620">
                  <a:moveTo>
                    <a:pt x="316026" y="690283"/>
                  </a:moveTo>
                  <a:lnTo>
                    <a:pt x="111709" y="690283"/>
                  </a:lnTo>
                  <a:lnTo>
                    <a:pt x="111709" y="763752"/>
                  </a:lnTo>
                  <a:lnTo>
                    <a:pt x="316026" y="763752"/>
                  </a:lnTo>
                  <a:lnTo>
                    <a:pt x="316026" y="690283"/>
                  </a:lnTo>
                  <a:close/>
                </a:path>
                <a:path w="418465" h="769620">
                  <a:moveTo>
                    <a:pt x="316026" y="180809"/>
                  </a:moveTo>
                  <a:lnTo>
                    <a:pt x="192430" y="180809"/>
                  </a:lnTo>
                  <a:lnTo>
                    <a:pt x="162382" y="184404"/>
                  </a:lnTo>
                  <a:lnTo>
                    <a:pt x="135051" y="196354"/>
                  </a:lnTo>
                  <a:lnTo>
                    <a:pt x="115189" y="218414"/>
                  </a:lnTo>
                  <a:lnTo>
                    <a:pt x="107505" y="252349"/>
                  </a:lnTo>
                  <a:lnTo>
                    <a:pt x="109131" y="267462"/>
                  </a:lnTo>
                  <a:lnTo>
                    <a:pt x="114160" y="282867"/>
                  </a:lnTo>
                  <a:lnTo>
                    <a:pt x="122847" y="297548"/>
                  </a:lnTo>
                  <a:lnTo>
                    <a:pt x="135445" y="310502"/>
                  </a:lnTo>
                  <a:lnTo>
                    <a:pt x="135445" y="310896"/>
                  </a:lnTo>
                  <a:lnTo>
                    <a:pt x="4178" y="310896"/>
                  </a:lnTo>
                  <a:lnTo>
                    <a:pt x="4178" y="383971"/>
                  </a:lnTo>
                  <a:lnTo>
                    <a:pt x="316026" y="383971"/>
                  </a:lnTo>
                  <a:lnTo>
                    <a:pt x="316026" y="311277"/>
                  </a:lnTo>
                  <a:lnTo>
                    <a:pt x="205066" y="311277"/>
                  </a:lnTo>
                  <a:lnTo>
                    <a:pt x="191833" y="309092"/>
                  </a:lnTo>
                  <a:lnTo>
                    <a:pt x="182118" y="302958"/>
                  </a:lnTo>
                  <a:lnTo>
                    <a:pt x="176123" y="293522"/>
                  </a:lnTo>
                  <a:lnTo>
                    <a:pt x="174078" y="281432"/>
                  </a:lnTo>
                  <a:lnTo>
                    <a:pt x="176555" y="269646"/>
                  </a:lnTo>
                  <a:lnTo>
                    <a:pt x="183261" y="260858"/>
                  </a:lnTo>
                  <a:lnTo>
                    <a:pt x="193128" y="255384"/>
                  </a:lnTo>
                  <a:lnTo>
                    <a:pt x="205066" y="253504"/>
                  </a:lnTo>
                  <a:lnTo>
                    <a:pt x="316026" y="253504"/>
                  </a:lnTo>
                  <a:lnTo>
                    <a:pt x="316026" y="180809"/>
                  </a:lnTo>
                  <a:close/>
                </a:path>
                <a:path w="418465" h="769620">
                  <a:moveTo>
                    <a:pt x="319481" y="32131"/>
                  </a:moveTo>
                  <a:lnTo>
                    <a:pt x="319189" y="24333"/>
                  </a:lnTo>
                  <a:lnTo>
                    <a:pt x="318325" y="16497"/>
                  </a:lnTo>
                  <a:lnTo>
                    <a:pt x="316890" y="8737"/>
                  </a:lnTo>
                  <a:lnTo>
                    <a:pt x="314871" y="1155"/>
                  </a:lnTo>
                  <a:lnTo>
                    <a:pt x="255955" y="1155"/>
                  </a:lnTo>
                  <a:lnTo>
                    <a:pt x="257479" y="6121"/>
                  </a:lnTo>
                  <a:lnTo>
                    <a:pt x="258254" y="13398"/>
                  </a:lnTo>
                  <a:lnTo>
                    <a:pt x="258254" y="18745"/>
                  </a:lnTo>
                  <a:lnTo>
                    <a:pt x="256565" y="31216"/>
                  </a:lnTo>
                  <a:lnTo>
                    <a:pt x="251269" y="40741"/>
                  </a:lnTo>
                  <a:lnTo>
                    <a:pt x="242112" y="46824"/>
                  </a:lnTo>
                  <a:lnTo>
                    <a:pt x="228790" y="48971"/>
                  </a:lnTo>
                  <a:lnTo>
                    <a:pt x="172161" y="48971"/>
                  </a:lnTo>
                  <a:lnTo>
                    <a:pt x="172161" y="0"/>
                  </a:lnTo>
                  <a:lnTo>
                    <a:pt x="111721" y="0"/>
                  </a:lnTo>
                  <a:lnTo>
                    <a:pt x="111721" y="48971"/>
                  </a:lnTo>
                  <a:lnTo>
                    <a:pt x="45516" y="48971"/>
                  </a:lnTo>
                  <a:lnTo>
                    <a:pt x="45516" y="119748"/>
                  </a:lnTo>
                  <a:lnTo>
                    <a:pt x="111721" y="119748"/>
                  </a:lnTo>
                  <a:lnTo>
                    <a:pt x="111721" y="156870"/>
                  </a:lnTo>
                  <a:lnTo>
                    <a:pt x="172161" y="156870"/>
                  </a:lnTo>
                  <a:lnTo>
                    <a:pt x="172161" y="121666"/>
                  </a:lnTo>
                  <a:lnTo>
                    <a:pt x="234530" y="121666"/>
                  </a:lnTo>
                  <a:lnTo>
                    <a:pt x="270560" y="115747"/>
                  </a:lnTo>
                  <a:lnTo>
                    <a:pt x="297243" y="98425"/>
                  </a:lnTo>
                  <a:lnTo>
                    <a:pt x="313791" y="70332"/>
                  </a:lnTo>
                  <a:lnTo>
                    <a:pt x="319481" y="32131"/>
                  </a:lnTo>
                  <a:close/>
                </a:path>
                <a:path w="418465" h="769620">
                  <a:moveTo>
                    <a:pt x="418185" y="545261"/>
                  </a:moveTo>
                  <a:lnTo>
                    <a:pt x="412000" y="504304"/>
                  </a:lnTo>
                  <a:lnTo>
                    <a:pt x="411886" y="503555"/>
                  </a:lnTo>
                  <a:lnTo>
                    <a:pt x="411835" y="503161"/>
                  </a:lnTo>
                  <a:lnTo>
                    <a:pt x="411187" y="498906"/>
                  </a:lnTo>
                  <a:lnTo>
                    <a:pt x="390639" y="462610"/>
                  </a:lnTo>
                  <a:lnTo>
                    <a:pt x="357162" y="438937"/>
                  </a:lnTo>
                  <a:lnTo>
                    <a:pt x="311429" y="430479"/>
                  </a:lnTo>
                  <a:lnTo>
                    <a:pt x="252133" y="430479"/>
                  </a:lnTo>
                  <a:lnTo>
                    <a:pt x="252133" y="542188"/>
                  </a:lnTo>
                  <a:lnTo>
                    <a:pt x="249021" y="557936"/>
                  </a:lnTo>
                  <a:lnTo>
                    <a:pt x="240512" y="570560"/>
                  </a:lnTo>
                  <a:lnTo>
                    <a:pt x="227761" y="578942"/>
                  </a:lnTo>
                  <a:lnTo>
                    <a:pt x="211963" y="581990"/>
                  </a:lnTo>
                  <a:lnTo>
                    <a:pt x="196215" y="578942"/>
                  </a:lnTo>
                  <a:lnTo>
                    <a:pt x="183591" y="570560"/>
                  </a:lnTo>
                  <a:lnTo>
                    <a:pt x="175209" y="557936"/>
                  </a:lnTo>
                  <a:lnTo>
                    <a:pt x="172161" y="542188"/>
                  </a:lnTo>
                  <a:lnTo>
                    <a:pt x="175145" y="526440"/>
                  </a:lnTo>
                  <a:lnTo>
                    <a:pt x="183400" y="513816"/>
                  </a:lnTo>
                  <a:lnTo>
                    <a:pt x="195897" y="505434"/>
                  </a:lnTo>
                  <a:lnTo>
                    <a:pt x="211569" y="502386"/>
                  </a:lnTo>
                  <a:lnTo>
                    <a:pt x="227444" y="505434"/>
                  </a:lnTo>
                  <a:lnTo>
                    <a:pt x="240322" y="513816"/>
                  </a:lnTo>
                  <a:lnTo>
                    <a:pt x="248970" y="526440"/>
                  </a:lnTo>
                  <a:lnTo>
                    <a:pt x="252133" y="542188"/>
                  </a:lnTo>
                  <a:lnTo>
                    <a:pt x="252133" y="430479"/>
                  </a:lnTo>
                  <a:lnTo>
                    <a:pt x="111721" y="430479"/>
                  </a:lnTo>
                  <a:lnTo>
                    <a:pt x="111721" y="502386"/>
                  </a:lnTo>
                  <a:lnTo>
                    <a:pt x="136575" y="502386"/>
                  </a:lnTo>
                  <a:lnTo>
                    <a:pt x="136575" y="503555"/>
                  </a:lnTo>
                  <a:lnTo>
                    <a:pt x="123075" y="517194"/>
                  </a:lnTo>
                  <a:lnTo>
                    <a:pt x="114630" y="532003"/>
                  </a:lnTo>
                  <a:lnTo>
                    <a:pt x="110274" y="546747"/>
                  </a:lnTo>
                  <a:lnTo>
                    <a:pt x="109042" y="560171"/>
                  </a:lnTo>
                  <a:lnTo>
                    <a:pt x="116306" y="596150"/>
                  </a:lnTo>
                  <a:lnTo>
                    <a:pt x="116408" y="596646"/>
                  </a:lnTo>
                  <a:lnTo>
                    <a:pt x="137299" y="627265"/>
                  </a:lnTo>
                  <a:lnTo>
                    <a:pt x="169887" y="648360"/>
                  </a:lnTo>
                  <a:lnTo>
                    <a:pt x="212344" y="656209"/>
                  </a:lnTo>
                  <a:lnTo>
                    <a:pt x="252679" y="649325"/>
                  </a:lnTo>
                  <a:lnTo>
                    <a:pt x="285076" y="629907"/>
                  </a:lnTo>
                  <a:lnTo>
                    <a:pt x="306654" y="599706"/>
                  </a:lnTo>
                  <a:lnTo>
                    <a:pt x="310197" y="581990"/>
                  </a:lnTo>
                  <a:lnTo>
                    <a:pt x="314490" y="560552"/>
                  </a:lnTo>
                  <a:lnTo>
                    <a:pt x="299491" y="518109"/>
                  </a:lnTo>
                  <a:lnTo>
                    <a:pt x="285419" y="504304"/>
                  </a:lnTo>
                  <a:lnTo>
                    <a:pt x="285419" y="503161"/>
                  </a:lnTo>
                  <a:lnTo>
                    <a:pt x="312978" y="503161"/>
                  </a:lnTo>
                  <a:lnTo>
                    <a:pt x="332422" y="506488"/>
                  </a:lnTo>
                  <a:lnTo>
                    <a:pt x="345732" y="515747"/>
                  </a:lnTo>
                  <a:lnTo>
                    <a:pt x="353377" y="529805"/>
                  </a:lnTo>
                  <a:lnTo>
                    <a:pt x="355714" y="546747"/>
                  </a:lnTo>
                  <a:lnTo>
                    <a:pt x="355815" y="547547"/>
                  </a:lnTo>
                  <a:lnTo>
                    <a:pt x="353923" y="564616"/>
                  </a:lnTo>
                  <a:lnTo>
                    <a:pt x="348411" y="577875"/>
                  </a:lnTo>
                  <a:lnTo>
                    <a:pt x="339521" y="588124"/>
                  </a:lnTo>
                  <a:lnTo>
                    <a:pt x="327494" y="596150"/>
                  </a:lnTo>
                  <a:lnTo>
                    <a:pt x="359638" y="651611"/>
                  </a:lnTo>
                  <a:lnTo>
                    <a:pt x="382828" y="637197"/>
                  </a:lnTo>
                  <a:lnTo>
                    <a:pt x="401396" y="616077"/>
                  </a:lnTo>
                  <a:lnTo>
                    <a:pt x="413715" y="586143"/>
                  </a:lnTo>
                  <a:lnTo>
                    <a:pt x="418185" y="545261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19828" y="7385861"/>
              <a:ext cx="213501" cy="22536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20223" y="7148172"/>
              <a:ext cx="208527" cy="203156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2250108" y="5293294"/>
            <a:ext cx="1487170" cy="3799204"/>
            <a:chOff x="12250108" y="5293294"/>
            <a:chExt cx="1487170" cy="3799204"/>
          </a:xfrm>
        </p:grpSpPr>
        <p:sp>
          <p:nvSpPr>
            <p:cNvPr id="32" name="object 32"/>
            <p:cNvSpPr/>
            <p:nvPr/>
          </p:nvSpPr>
          <p:spPr>
            <a:xfrm>
              <a:off x="12250108" y="5293294"/>
              <a:ext cx="1487170" cy="3799204"/>
            </a:xfrm>
            <a:custGeom>
              <a:avLst/>
              <a:gdLst/>
              <a:ahLst/>
              <a:cxnLst/>
              <a:rect l="l" t="t" r="r" b="b"/>
              <a:pathLst>
                <a:path w="1487169" h="3799204">
                  <a:moveTo>
                    <a:pt x="1487054" y="0"/>
                  </a:moveTo>
                  <a:lnTo>
                    <a:pt x="0" y="0"/>
                  </a:lnTo>
                  <a:lnTo>
                    <a:pt x="0" y="3799182"/>
                  </a:lnTo>
                  <a:lnTo>
                    <a:pt x="1487054" y="3799182"/>
                  </a:lnTo>
                  <a:lnTo>
                    <a:pt x="1487054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2808407" y="8642572"/>
              <a:ext cx="299720" cy="200660"/>
            </a:xfrm>
            <a:custGeom>
              <a:avLst/>
              <a:gdLst/>
              <a:ahLst/>
              <a:cxnLst/>
              <a:rect l="l" t="t" r="r" b="b"/>
              <a:pathLst>
                <a:path w="299719" h="200659">
                  <a:moveTo>
                    <a:pt x="299580" y="0"/>
                  </a:moveTo>
                  <a:lnTo>
                    <a:pt x="230708" y="0"/>
                  </a:lnTo>
                  <a:lnTo>
                    <a:pt x="230708" y="125730"/>
                  </a:lnTo>
                  <a:lnTo>
                    <a:pt x="0" y="125730"/>
                  </a:lnTo>
                  <a:lnTo>
                    <a:pt x="0" y="200660"/>
                  </a:lnTo>
                  <a:lnTo>
                    <a:pt x="299580" y="200660"/>
                  </a:lnTo>
                  <a:lnTo>
                    <a:pt x="299580" y="125730"/>
                  </a:lnTo>
                  <a:lnTo>
                    <a:pt x="299580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99081" y="8428798"/>
              <a:ext cx="212736" cy="19398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2796165" y="7780991"/>
              <a:ext cx="316230" cy="603250"/>
            </a:xfrm>
            <a:custGeom>
              <a:avLst/>
              <a:gdLst/>
              <a:ahLst/>
              <a:cxnLst/>
              <a:rect l="l" t="t" r="r" b="b"/>
              <a:pathLst>
                <a:path w="316230" h="603250">
                  <a:moveTo>
                    <a:pt x="311835" y="273329"/>
                  </a:moveTo>
                  <a:lnTo>
                    <a:pt x="188239" y="273329"/>
                  </a:lnTo>
                  <a:lnTo>
                    <a:pt x="158178" y="276656"/>
                  </a:lnTo>
                  <a:lnTo>
                    <a:pt x="130835" y="288112"/>
                  </a:lnTo>
                  <a:lnTo>
                    <a:pt x="110972" y="309981"/>
                  </a:lnTo>
                  <a:lnTo>
                    <a:pt x="103289" y="344500"/>
                  </a:lnTo>
                  <a:lnTo>
                    <a:pt x="105524" y="365556"/>
                  </a:lnTo>
                  <a:lnTo>
                    <a:pt x="111912" y="383730"/>
                  </a:lnTo>
                  <a:lnTo>
                    <a:pt x="122021" y="399605"/>
                  </a:lnTo>
                  <a:lnTo>
                    <a:pt x="135445" y="413766"/>
                  </a:lnTo>
                  <a:lnTo>
                    <a:pt x="122516" y="423062"/>
                  </a:lnTo>
                  <a:lnTo>
                    <a:pt x="112344" y="435660"/>
                  </a:lnTo>
                  <a:lnTo>
                    <a:pt x="105676" y="451840"/>
                  </a:lnTo>
                  <a:lnTo>
                    <a:pt x="103289" y="471906"/>
                  </a:lnTo>
                  <a:lnTo>
                    <a:pt x="105003" y="487083"/>
                  </a:lnTo>
                  <a:lnTo>
                    <a:pt x="110324" y="502615"/>
                  </a:lnTo>
                  <a:lnTo>
                    <a:pt x="119595" y="517423"/>
                  </a:lnTo>
                  <a:lnTo>
                    <a:pt x="133134" y="530453"/>
                  </a:lnTo>
                  <a:lnTo>
                    <a:pt x="133134" y="530834"/>
                  </a:lnTo>
                  <a:lnTo>
                    <a:pt x="107518" y="530834"/>
                  </a:lnTo>
                  <a:lnTo>
                    <a:pt x="107518" y="603148"/>
                  </a:lnTo>
                  <a:lnTo>
                    <a:pt x="311835" y="603148"/>
                  </a:lnTo>
                  <a:lnTo>
                    <a:pt x="311835" y="530453"/>
                  </a:lnTo>
                  <a:lnTo>
                    <a:pt x="200850" y="530453"/>
                  </a:lnTo>
                  <a:lnTo>
                    <a:pt x="187629" y="528485"/>
                  </a:lnTo>
                  <a:lnTo>
                    <a:pt x="177914" y="522744"/>
                  </a:lnTo>
                  <a:lnTo>
                    <a:pt x="171932" y="513499"/>
                  </a:lnTo>
                  <a:lnTo>
                    <a:pt x="169887" y="500989"/>
                  </a:lnTo>
                  <a:lnTo>
                    <a:pt x="172466" y="489267"/>
                  </a:lnTo>
                  <a:lnTo>
                    <a:pt x="179298" y="481037"/>
                  </a:lnTo>
                  <a:lnTo>
                    <a:pt x="189077" y="476186"/>
                  </a:lnTo>
                  <a:lnTo>
                    <a:pt x="200482" y="474586"/>
                  </a:lnTo>
                  <a:lnTo>
                    <a:pt x="311835" y="474586"/>
                  </a:lnTo>
                  <a:lnTo>
                    <a:pt x="311835" y="401891"/>
                  </a:lnTo>
                  <a:lnTo>
                    <a:pt x="200482" y="401891"/>
                  </a:lnTo>
                  <a:lnTo>
                    <a:pt x="187312" y="399935"/>
                  </a:lnTo>
                  <a:lnTo>
                    <a:pt x="177723" y="394195"/>
                  </a:lnTo>
                  <a:lnTo>
                    <a:pt x="171869" y="384949"/>
                  </a:lnTo>
                  <a:lnTo>
                    <a:pt x="169887" y="372427"/>
                  </a:lnTo>
                  <a:lnTo>
                    <a:pt x="172402" y="360883"/>
                  </a:lnTo>
                  <a:lnTo>
                    <a:pt x="179108" y="352628"/>
                  </a:lnTo>
                  <a:lnTo>
                    <a:pt x="188760" y="347675"/>
                  </a:lnTo>
                  <a:lnTo>
                    <a:pt x="200101" y="346024"/>
                  </a:lnTo>
                  <a:lnTo>
                    <a:pt x="311835" y="346024"/>
                  </a:lnTo>
                  <a:lnTo>
                    <a:pt x="311835" y="273329"/>
                  </a:lnTo>
                  <a:close/>
                </a:path>
                <a:path w="316230" h="603250">
                  <a:moveTo>
                    <a:pt x="316039" y="96799"/>
                  </a:moveTo>
                  <a:lnTo>
                    <a:pt x="310908" y="74218"/>
                  </a:lnTo>
                  <a:lnTo>
                    <a:pt x="306946" y="56819"/>
                  </a:lnTo>
                  <a:lnTo>
                    <a:pt x="282930" y="26301"/>
                  </a:lnTo>
                  <a:lnTo>
                    <a:pt x="250977" y="8051"/>
                  </a:lnTo>
                  <a:lnTo>
                    <a:pt x="250977" y="115163"/>
                  </a:lnTo>
                  <a:lnTo>
                    <a:pt x="247637" y="131025"/>
                  </a:lnTo>
                  <a:lnTo>
                    <a:pt x="238594" y="143903"/>
                  </a:lnTo>
                  <a:lnTo>
                    <a:pt x="225310" y="152565"/>
                  </a:lnTo>
                  <a:lnTo>
                    <a:pt x="209270" y="155727"/>
                  </a:lnTo>
                  <a:lnTo>
                    <a:pt x="193306" y="152565"/>
                  </a:lnTo>
                  <a:lnTo>
                    <a:pt x="180162" y="143903"/>
                  </a:lnTo>
                  <a:lnTo>
                    <a:pt x="171234" y="131025"/>
                  </a:lnTo>
                  <a:lnTo>
                    <a:pt x="167957" y="115163"/>
                  </a:lnTo>
                  <a:lnTo>
                    <a:pt x="171234" y="99085"/>
                  </a:lnTo>
                  <a:lnTo>
                    <a:pt x="180162" y="86080"/>
                  </a:lnTo>
                  <a:lnTo>
                    <a:pt x="193306" y="77393"/>
                  </a:lnTo>
                  <a:lnTo>
                    <a:pt x="209270" y="74218"/>
                  </a:lnTo>
                  <a:lnTo>
                    <a:pt x="225310" y="77393"/>
                  </a:lnTo>
                  <a:lnTo>
                    <a:pt x="238594" y="86080"/>
                  </a:lnTo>
                  <a:lnTo>
                    <a:pt x="247637" y="99085"/>
                  </a:lnTo>
                  <a:lnTo>
                    <a:pt x="250977" y="115163"/>
                  </a:lnTo>
                  <a:lnTo>
                    <a:pt x="250977" y="8051"/>
                  </a:lnTo>
                  <a:lnTo>
                    <a:pt x="248881" y="6845"/>
                  </a:lnTo>
                  <a:lnTo>
                    <a:pt x="209664" y="0"/>
                  </a:lnTo>
                  <a:lnTo>
                    <a:pt x="169379" y="6985"/>
                  </a:lnTo>
                  <a:lnTo>
                    <a:pt x="135572" y="26593"/>
                  </a:lnTo>
                  <a:lnTo>
                    <a:pt x="112331" y="56819"/>
                  </a:lnTo>
                  <a:lnTo>
                    <a:pt x="103670" y="95656"/>
                  </a:lnTo>
                  <a:lnTo>
                    <a:pt x="105524" y="112331"/>
                  </a:lnTo>
                  <a:lnTo>
                    <a:pt x="110947" y="128079"/>
                  </a:lnTo>
                  <a:lnTo>
                    <a:pt x="119824" y="142240"/>
                  </a:lnTo>
                  <a:lnTo>
                    <a:pt x="132003" y="154190"/>
                  </a:lnTo>
                  <a:lnTo>
                    <a:pt x="132003" y="154965"/>
                  </a:lnTo>
                  <a:lnTo>
                    <a:pt x="0" y="154965"/>
                  </a:lnTo>
                  <a:lnTo>
                    <a:pt x="0" y="228041"/>
                  </a:lnTo>
                  <a:lnTo>
                    <a:pt x="311823" y="228041"/>
                  </a:lnTo>
                  <a:lnTo>
                    <a:pt x="311823" y="155727"/>
                  </a:lnTo>
                  <a:lnTo>
                    <a:pt x="287350" y="155727"/>
                  </a:lnTo>
                  <a:lnTo>
                    <a:pt x="287350" y="154190"/>
                  </a:lnTo>
                  <a:lnTo>
                    <a:pt x="300024" y="142240"/>
                  </a:lnTo>
                  <a:lnTo>
                    <a:pt x="309003" y="128651"/>
                  </a:lnTo>
                  <a:lnTo>
                    <a:pt x="314299" y="113512"/>
                  </a:lnTo>
                  <a:lnTo>
                    <a:pt x="316039" y="96799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899080" y="7544228"/>
              <a:ext cx="213501" cy="21335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2796165" y="7126598"/>
              <a:ext cx="315595" cy="400050"/>
            </a:xfrm>
            <a:custGeom>
              <a:avLst/>
              <a:gdLst/>
              <a:ahLst/>
              <a:cxnLst/>
              <a:rect l="l" t="t" r="r" b="b"/>
              <a:pathLst>
                <a:path w="315594" h="400050">
                  <a:moveTo>
                    <a:pt x="311823" y="0"/>
                  </a:moveTo>
                  <a:lnTo>
                    <a:pt x="188226" y="0"/>
                  </a:lnTo>
                  <a:lnTo>
                    <a:pt x="158178" y="3581"/>
                  </a:lnTo>
                  <a:lnTo>
                    <a:pt x="130848" y="15532"/>
                  </a:lnTo>
                  <a:lnTo>
                    <a:pt x="110985" y="37592"/>
                  </a:lnTo>
                  <a:lnTo>
                    <a:pt x="103301" y="71526"/>
                  </a:lnTo>
                  <a:lnTo>
                    <a:pt x="104927" y="86652"/>
                  </a:lnTo>
                  <a:lnTo>
                    <a:pt x="109943" y="102044"/>
                  </a:lnTo>
                  <a:lnTo>
                    <a:pt x="118643" y="116725"/>
                  </a:lnTo>
                  <a:lnTo>
                    <a:pt x="131241" y="129692"/>
                  </a:lnTo>
                  <a:lnTo>
                    <a:pt x="131241" y="130073"/>
                  </a:lnTo>
                  <a:lnTo>
                    <a:pt x="0" y="130073"/>
                  </a:lnTo>
                  <a:lnTo>
                    <a:pt x="0" y="203149"/>
                  </a:lnTo>
                  <a:lnTo>
                    <a:pt x="311823" y="203149"/>
                  </a:lnTo>
                  <a:lnTo>
                    <a:pt x="311823" y="130467"/>
                  </a:lnTo>
                  <a:lnTo>
                    <a:pt x="200863" y="130467"/>
                  </a:lnTo>
                  <a:lnTo>
                    <a:pt x="187629" y="128270"/>
                  </a:lnTo>
                  <a:lnTo>
                    <a:pt x="177914" y="122135"/>
                  </a:lnTo>
                  <a:lnTo>
                    <a:pt x="171919" y="112699"/>
                  </a:lnTo>
                  <a:lnTo>
                    <a:pt x="169875" y="100622"/>
                  </a:lnTo>
                  <a:lnTo>
                    <a:pt x="172351" y="88823"/>
                  </a:lnTo>
                  <a:lnTo>
                    <a:pt x="179057" y="80048"/>
                  </a:lnTo>
                  <a:lnTo>
                    <a:pt x="188912" y="74574"/>
                  </a:lnTo>
                  <a:lnTo>
                    <a:pt x="200863" y="72682"/>
                  </a:lnTo>
                  <a:lnTo>
                    <a:pt x="311823" y="72682"/>
                  </a:lnTo>
                  <a:lnTo>
                    <a:pt x="311823" y="0"/>
                  </a:lnTo>
                  <a:close/>
                </a:path>
                <a:path w="315594" h="400050">
                  <a:moveTo>
                    <a:pt x="315277" y="275310"/>
                  </a:moveTo>
                  <a:lnTo>
                    <a:pt x="314985" y="267512"/>
                  </a:lnTo>
                  <a:lnTo>
                    <a:pt x="314121" y="259676"/>
                  </a:lnTo>
                  <a:lnTo>
                    <a:pt x="312686" y="251904"/>
                  </a:lnTo>
                  <a:lnTo>
                    <a:pt x="310667" y="244322"/>
                  </a:lnTo>
                  <a:lnTo>
                    <a:pt x="251752" y="244322"/>
                  </a:lnTo>
                  <a:lnTo>
                    <a:pt x="253276" y="249301"/>
                  </a:lnTo>
                  <a:lnTo>
                    <a:pt x="254038" y="256578"/>
                  </a:lnTo>
                  <a:lnTo>
                    <a:pt x="254038" y="261912"/>
                  </a:lnTo>
                  <a:lnTo>
                    <a:pt x="252349" y="274383"/>
                  </a:lnTo>
                  <a:lnTo>
                    <a:pt x="247065" y="283921"/>
                  </a:lnTo>
                  <a:lnTo>
                    <a:pt x="237909" y="290004"/>
                  </a:lnTo>
                  <a:lnTo>
                    <a:pt x="224586" y="292150"/>
                  </a:lnTo>
                  <a:lnTo>
                    <a:pt x="167944" y="292150"/>
                  </a:lnTo>
                  <a:lnTo>
                    <a:pt x="167944" y="243166"/>
                  </a:lnTo>
                  <a:lnTo>
                    <a:pt x="107518" y="243166"/>
                  </a:lnTo>
                  <a:lnTo>
                    <a:pt x="107518" y="292150"/>
                  </a:lnTo>
                  <a:lnTo>
                    <a:pt x="41300" y="292150"/>
                  </a:lnTo>
                  <a:lnTo>
                    <a:pt x="41300" y="362927"/>
                  </a:lnTo>
                  <a:lnTo>
                    <a:pt x="107518" y="362927"/>
                  </a:lnTo>
                  <a:lnTo>
                    <a:pt x="107518" y="400050"/>
                  </a:lnTo>
                  <a:lnTo>
                    <a:pt x="167944" y="400050"/>
                  </a:lnTo>
                  <a:lnTo>
                    <a:pt x="167944" y="364845"/>
                  </a:lnTo>
                  <a:lnTo>
                    <a:pt x="230314" y="364845"/>
                  </a:lnTo>
                  <a:lnTo>
                    <a:pt x="266357" y="358927"/>
                  </a:lnTo>
                  <a:lnTo>
                    <a:pt x="293027" y="341591"/>
                  </a:lnTo>
                  <a:lnTo>
                    <a:pt x="309587" y="313512"/>
                  </a:lnTo>
                  <a:lnTo>
                    <a:pt x="315277" y="27531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/>
          <p:cNvGrpSpPr/>
          <p:nvPr/>
        </p:nvGrpSpPr>
        <p:grpSpPr>
          <a:xfrm>
            <a:off x="13915711" y="5428975"/>
            <a:ext cx="1487170" cy="3663950"/>
            <a:chOff x="13915711" y="5428975"/>
            <a:chExt cx="1487170" cy="3663950"/>
          </a:xfrm>
        </p:grpSpPr>
        <p:sp>
          <p:nvSpPr>
            <p:cNvPr id="39" name="object 39"/>
            <p:cNvSpPr/>
            <p:nvPr/>
          </p:nvSpPr>
          <p:spPr>
            <a:xfrm>
              <a:off x="13915711" y="5428975"/>
              <a:ext cx="1487170" cy="3663950"/>
            </a:xfrm>
            <a:custGeom>
              <a:avLst/>
              <a:gdLst/>
              <a:ahLst/>
              <a:cxnLst/>
              <a:rect l="l" t="t" r="r" b="b"/>
              <a:pathLst>
                <a:path w="1487169" h="3663950">
                  <a:moveTo>
                    <a:pt x="1487054" y="0"/>
                  </a:moveTo>
                  <a:lnTo>
                    <a:pt x="0" y="0"/>
                  </a:lnTo>
                  <a:lnTo>
                    <a:pt x="0" y="3663501"/>
                  </a:lnTo>
                  <a:lnTo>
                    <a:pt x="1487054" y="3663501"/>
                  </a:lnTo>
                  <a:lnTo>
                    <a:pt x="1487054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4471192" y="8490438"/>
              <a:ext cx="316230" cy="353695"/>
            </a:xfrm>
            <a:custGeom>
              <a:avLst/>
              <a:gdLst/>
              <a:ahLst/>
              <a:cxnLst/>
              <a:rect l="l" t="t" r="r" b="b"/>
              <a:pathLst>
                <a:path w="316230" h="353695">
                  <a:moveTo>
                    <a:pt x="84569" y="42456"/>
                  </a:moveTo>
                  <a:lnTo>
                    <a:pt x="81216" y="25819"/>
                  </a:lnTo>
                  <a:lnTo>
                    <a:pt x="72123" y="12331"/>
                  </a:lnTo>
                  <a:lnTo>
                    <a:pt x="58737" y="3302"/>
                  </a:lnTo>
                  <a:lnTo>
                    <a:pt x="42468" y="0"/>
                  </a:lnTo>
                  <a:lnTo>
                    <a:pt x="25717" y="3302"/>
                  </a:lnTo>
                  <a:lnTo>
                    <a:pt x="25908" y="3302"/>
                  </a:lnTo>
                  <a:lnTo>
                    <a:pt x="12484" y="12192"/>
                  </a:lnTo>
                  <a:lnTo>
                    <a:pt x="3352" y="25666"/>
                  </a:lnTo>
                  <a:lnTo>
                    <a:pt x="0" y="42456"/>
                  </a:lnTo>
                  <a:lnTo>
                    <a:pt x="3314" y="58775"/>
                  </a:lnTo>
                  <a:lnTo>
                    <a:pt x="3352" y="58940"/>
                  </a:lnTo>
                  <a:lnTo>
                    <a:pt x="12382" y="72301"/>
                  </a:lnTo>
                  <a:lnTo>
                    <a:pt x="12484" y="72453"/>
                  </a:lnTo>
                  <a:lnTo>
                    <a:pt x="25996" y="81584"/>
                  </a:lnTo>
                  <a:lnTo>
                    <a:pt x="42468" y="84937"/>
                  </a:lnTo>
                  <a:lnTo>
                    <a:pt x="58470" y="81584"/>
                  </a:lnTo>
                  <a:lnTo>
                    <a:pt x="58661" y="81584"/>
                  </a:lnTo>
                  <a:lnTo>
                    <a:pt x="72123" y="72301"/>
                  </a:lnTo>
                  <a:lnTo>
                    <a:pt x="81102" y="58940"/>
                  </a:lnTo>
                  <a:lnTo>
                    <a:pt x="81216" y="58775"/>
                  </a:lnTo>
                  <a:lnTo>
                    <a:pt x="84569" y="42456"/>
                  </a:lnTo>
                  <a:close/>
                </a:path>
                <a:path w="316230" h="353695">
                  <a:moveTo>
                    <a:pt x="316026" y="221615"/>
                  </a:moveTo>
                  <a:lnTo>
                    <a:pt x="311150" y="181927"/>
                  </a:lnTo>
                  <a:lnTo>
                    <a:pt x="269544" y="123748"/>
                  </a:lnTo>
                  <a:lnTo>
                    <a:pt x="250990" y="119430"/>
                  </a:lnTo>
                  <a:lnTo>
                    <a:pt x="250990" y="280162"/>
                  </a:lnTo>
                  <a:lnTo>
                    <a:pt x="194741" y="280162"/>
                  </a:lnTo>
                  <a:lnTo>
                    <a:pt x="194792" y="224294"/>
                  </a:lnTo>
                  <a:lnTo>
                    <a:pt x="196342" y="212191"/>
                  </a:lnTo>
                  <a:lnTo>
                    <a:pt x="196418" y="211543"/>
                  </a:lnTo>
                  <a:lnTo>
                    <a:pt x="200482" y="202857"/>
                  </a:lnTo>
                  <a:lnTo>
                    <a:pt x="201549" y="200571"/>
                  </a:lnTo>
                  <a:lnTo>
                    <a:pt x="210248" y="193040"/>
                  </a:lnTo>
                  <a:lnTo>
                    <a:pt x="222681" y="190246"/>
                  </a:lnTo>
                  <a:lnTo>
                    <a:pt x="235178" y="192874"/>
                  </a:lnTo>
                  <a:lnTo>
                    <a:pt x="244017" y="200101"/>
                  </a:lnTo>
                  <a:lnTo>
                    <a:pt x="249262" y="210908"/>
                  </a:lnTo>
                  <a:lnTo>
                    <a:pt x="250647" y="221615"/>
                  </a:lnTo>
                  <a:lnTo>
                    <a:pt x="250710" y="222084"/>
                  </a:lnTo>
                  <a:lnTo>
                    <a:pt x="250837" y="223050"/>
                  </a:lnTo>
                  <a:lnTo>
                    <a:pt x="250901" y="223532"/>
                  </a:lnTo>
                  <a:lnTo>
                    <a:pt x="250990" y="280162"/>
                  </a:lnTo>
                  <a:lnTo>
                    <a:pt x="250990" y="119430"/>
                  </a:lnTo>
                  <a:lnTo>
                    <a:pt x="231482" y="114871"/>
                  </a:lnTo>
                  <a:lnTo>
                    <a:pt x="206159" y="118999"/>
                  </a:lnTo>
                  <a:lnTo>
                    <a:pt x="185089" y="130937"/>
                  </a:lnTo>
                  <a:lnTo>
                    <a:pt x="169608" y="150050"/>
                  </a:lnTo>
                  <a:lnTo>
                    <a:pt x="161086" y="175691"/>
                  </a:lnTo>
                  <a:lnTo>
                    <a:pt x="159931" y="175691"/>
                  </a:lnTo>
                  <a:lnTo>
                    <a:pt x="149136" y="156121"/>
                  </a:lnTo>
                  <a:lnTo>
                    <a:pt x="135064" y="141427"/>
                  </a:lnTo>
                  <a:lnTo>
                    <a:pt x="135064" y="236537"/>
                  </a:lnTo>
                  <a:lnTo>
                    <a:pt x="135064" y="280162"/>
                  </a:lnTo>
                  <a:lnTo>
                    <a:pt x="81102" y="280162"/>
                  </a:lnTo>
                  <a:lnTo>
                    <a:pt x="81191" y="236537"/>
                  </a:lnTo>
                  <a:lnTo>
                    <a:pt x="82524" y="224675"/>
                  </a:lnTo>
                  <a:lnTo>
                    <a:pt x="82562" y="224294"/>
                  </a:lnTo>
                  <a:lnTo>
                    <a:pt x="82651" y="223532"/>
                  </a:lnTo>
                  <a:lnTo>
                    <a:pt x="82702" y="223050"/>
                  </a:lnTo>
                  <a:lnTo>
                    <a:pt x="87604" y="212191"/>
                  </a:lnTo>
                  <a:lnTo>
                    <a:pt x="95961" y="205282"/>
                  </a:lnTo>
                  <a:lnTo>
                    <a:pt x="107886" y="202857"/>
                  </a:lnTo>
                  <a:lnTo>
                    <a:pt x="119240" y="205054"/>
                  </a:lnTo>
                  <a:lnTo>
                    <a:pt x="127800" y="211543"/>
                  </a:lnTo>
                  <a:lnTo>
                    <a:pt x="133184" y="222084"/>
                  </a:lnTo>
                  <a:lnTo>
                    <a:pt x="135064" y="236537"/>
                  </a:lnTo>
                  <a:lnTo>
                    <a:pt x="135064" y="141427"/>
                  </a:lnTo>
                  <a:lnTo>
                    <a:pt x="134683" y="141020"/>
                  </a:lnTo>
                  <a:lnTo>
                    <a:pt x="116789" y="131318"/>
                  </a:lnTo>
                  <a:lnTo>
                    <a:pt x="95656" y="127876"/>
                  </a:lnTo>
                  <a:lnTo>
                    <a:pt x="81241" y="129209"/>
                  </a:lnTo>
                  <a:lnTo>
                    <a:pt x="44386" y="147777"/>
                  </a:lnTo>
                  <a:lnTo>
                    <a:pt x="23380" y="181927"/>
                  </a:lnTo>
                  <a:lnTo>
                    <a:pt x="16598" y="221615"/>
                  </a:lnTo>
                  <a:lnTo>
                    <a:pt x="16446" y="353237"/>
                  </a:lnTo>
                  <a:lnTo>
                    <a:pt x="316026" y="353237"/>
                  </a:lnTo>
                  <a:lnTo>
                    <a:pt x="316026" y="280162"/>
                  </a:lnTo>
                  <a:lnTo>
                    <a:pt x="316026" y="221615"/>
                  </a:lnTo>
                  <a:close/>
                </a:path>
                <a:path w="316230" h="353695">
                  <a:moveTo>
                    <a:pt x="316052" y="5727"/>
                  </a:moveTo>
                  <a:lnTo>
                    <a:pt x="111734" y="5727"/>
                  </a:lnTo>
                  <a:lnTo>
                    <a:pt x="111734" y="79197"/>
                  </a:lnTo>
                  <a:lnTo>
                    <a:pt x="316052" y="79197"/>
                  </a:lnTo>
                  <a:lnTo>
                    <a:pt x="316052" y="5727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81007" y="8306901"/>
              <a:ext cx="206224" cy="14348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4471192" y="7825123"/>
              <a:ext cx="316230" cy="454025"/>
            </a:xfrm>
            <a:custGeom>
              <a:avLst/>
              <a:gdLst/>
              <a:ahLst/>
              <a:cxnLst/>
              <a:rect l="l" t="t" r="r" b="b"/>
              <a:pathLst>
                <a:path w="316230" h="454025">
                  <a:moveTo>
                    <a:pt x="84569" y="42481"/>
                  </a:moveTo>
                  <a:lnTo>
                    <a:pt x="81216" y="25831"/>
                  </a:lnTo>
                  <a:lnTo>
                    <a:pt x="72123" y="12331"/>
                  </a:lnTo>
                  <a:lnTo>
                    <a:pt x="58737" y="3302"/>
                  </a:lnTo>
                  <a:lnTo>
                    <a:pt x="42468" y="0"/>
                  </a:lnTo>
                  <a:lnTo>
                    <a:pt x="25717" y="3302"/>
                  </a:lnTo>
                  <a:lnTo>
                    <a:pt x="25908" y="3302"/>
                  </a:lnTo>
                  <a:lnTo>
                    <a:pt x="12484" y="12192"/>
                  </a:lnTo>
                  <a:lnTo>
                    <a:pt x="3352" y="25666"/>
                  </a:lnTo>
                  <a:lnTo>
                    <a:pt x="0" y="42481"/>
                  </a:lnTo>
                  <a:lnTo>
                    <a:pt x="3314" y="58788"/>
                  </a:lnTo>
                  <a:lnTo>
                    <a:pt x="42468" y="84937"/>
                  </a:lnTo>
                  <a:lnTo>
                    <a:pt x="58470" y="81584"/>
                  </a:lnTo>
                  <a:lnTo>
                    <a:pt x="58661" y="81584"/>
                  </a:lnTo>
                  <a:lnTo>
                    <a:pt x="72123" y="72313"/>
                  </a:lnTo>
                  <a:lnTo>
                    <a:pt x="81102" y="58953"/>
                  </a:lnTo>
                  <a:lnTo>
                    <a:pt x="81216" y="58788"/>
                  </a:lnTo>
                  <a:lnTo>
                    <a:pt x="84569" y="42481"/>
                  </a:lnTo>
                  <a:close/>
                </a:path>
                <a:path w="316230" h="454025">
                  <a:moveTo>
                    <a:pt x="316039" y="124091"/>
                  </a:moveTo>
                  <a:lnTo>
                    <a:pt x="192443" y="124091"/>
                  </a:lnTo>
                  <a:lnTo>
                    <a:pt x="162382" y="127406"/>
                  </a:lnTo>
                  <a:lnTo>
                    <a:pt x="135051" y="138861"/>
                  </a:lnTo>
                  <a:lnTo>
                    <a:pt x="115176" y="160731"/>
                  </a:lnTo>
                  <a:lnTo>
                    <a:pt x="107505" y="195262"/>
                  </a:lnTo>
                  <a:lnTo>
                    <a:pt x="109728" y="216306"/>
                  </a:lnTo>
                  <a:lnTo>
                    <a:pt x="116116" y="234480"/>
                  </a:lnTo>
                  <a:lnTo>
                    <a:pt x="126238" y="250355"/>
                  </a:lnTo>
                  <a:lnTo>
                    <a:pt x="139649" y="264515"/>
                  </a:lnTo>
                  <a:lnTo>
                    <a:pt x="126720" y="273812"/>
                  </a:lnTo>
                  <a:lnTo>
                    <a:pt x="116547" y="286410"/>
                  </a:lnTo>
                  <a:lnTo>
                    <a:pt x="109893" y="302602"/>
                  </a:lnTo>
                  <a:lnTo>
                    <a:pt x="107505" y="322656"/>
                  </a:lnTo>
                  <a:lnTo>
                    <a:pt x="109207" y="337832"/>
                  </a:lnTo>
                  <a:lnTo>
                    <a:pt x="114528" y="353364"/>
                  </a:lnTo>
                  <a:lnTo>
                    <a:pt x="123799" y="368173"/>
                  </a:lnTo>
                  <a:lnTo>
                    <a:pt x="137350" y="381203"/>
                  </a:lnTo>
                  <a:lnTo>
                    <a:pt x="137350" y="381584"/>
                  </a:lnTo>
                  <a:lnTo>
                    <a:pt x="111721" y="381584"/>
                  </a:lnTo>
                  <a:lnTo>
                    <a:pt x="111721" y="453898"/>
                  </a:lnTo>
                  <a:lnTo>
                    <a:pt x="316039" y="453898"/>
                  </a:lnTo>
                  <a:lnTo>
                    <a:pt x="316039" y="381203"/>
                  </a:lnTo>
                  <a:lnTo>
                    <a:pt x="205066" y="381203"/>
                  </a:lnTo>
                  <a:lnTo>
                    <a:pt x="191846" y="379234"/>
                  </a:lnTo>
                  <a:lnTo>
                    <a:pt x="182130" y="373494"/>
                  </a:lnTo>
                  <a:lnTo>
                    <a:pt x="176149" y="364248"/>
                  </a:lnTo>
                  <a:lnTo>
                    <a:pt x="174104" y="351739"/>
                  </a:lnTo>
                  <a:lnTo>
                    <a:pt x="176669" y="340029"/>
                  </a:lnTo>
                  <a:lnTo>
                    <a:pt x="183515" y="331787"/>
                  </a:lnTo>
                  <a:lnTo>
                    <a:pt x="193294" y="326936"/>
                  </a:lnTo>
                  <a:lnTo>
                    <a:pt x="204698" y="325335"/>
                  </a:lnTo>
                  <a:lnTo>
                    <a:pt x="316039" y="325335"/>
                  </a:lnTo>
                  <a:lnTo>
                    <a:pt x="316039" y="252653"/>
                  </a:lnTo>
                  <a:lnTo>
                    <a:pt x="204698" y="252653"/>
                  </a:lnTo>
                  <a:lnTo>
                    <a:pt x="191516" y="250685"/>
                  </a:lnTo>
                  <a:lnTo>
                    <a:pt x="181940" y="244944"/>
                  </a:lnTo>
                  <a:lnTo>
                    <a:pt x="176085" y="235699"/>
                  </a:lnTo>
                  <a:lnTo>
                    <a:pt x="174104" y="223177"/>
                  </a:lnTo>
                  <a:lnTo>
                    <a:pt x="176618" y="211632"/>
                  </a:lnTo>
                  <a:lnTo>
                    <a:pt x="183324" y="203377"/>
                  </a:lnTo>
                  <a:lnTo>
                    <a:pt x="192976" y="198424"/>
                  </a:lnTo>
                  <a:lnTo>
                    <a:pt x="204304" y="196773"/>
                  </a:lnTo>
                  <a:lnTo>
                    <a:pt x="316039" y="196773"/>
                  </a:lnTo>
                  <a:lnTo>
                    <a:pt x="316039" y="124091"/>
                  </a:lnTo>
                  <a:close/>
                </a:path>
                <a:path w="316230" h="454025">
                  <a:moveTo>
                    <a:pt x="316052" y="5727"/>
                  </a:moveTo>
                  <a:lnTo>
                    <a:pt x="111734" y="5727"/>
                  </a:lnTo>
                  <a:lnTo>
                    <a:pt x="111734" y="79197"/>
                  </a:lnTo>
                  <a:lnTo>
                    <a:pt x="316052" y="79197"/>
                  </a:lnTo>
                  <a:lnTo>
                    <a:pt x="316052" y="5727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578715" y="7581919"/>
              <a:ext cx="208527" cy="20315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4475409" y="7073245"/>
              <a:ext cx="414020" cy="475615"/>
            </a:xfrm>
            <a:custGeom>
              <a:avLst/>
              <a:gdLst/>
              <a:ahLst/>
              <a:cxnLst/>
              <a:rect l="l" t="t" r="r" b="b"/>
              <a:pathLst>
                <a:path w="414019" h="475615">
                  <a:moveTo>
                    <a:pt x="311823" y="0"/>
                  </a:moveTo>
                  <a:lnTo>
                    <a:pt x="188214" y="0"/>
                  </a:lnTo>
                  <a:lnTo>
                    <a:pt x="158165" y="3594"/>
                  </a:lnTo>
                  <a:lnTo>
                    <a:pt x="130848" y="15544"/>
                  </a:lnTo>
                  <a:lnTo>
                    <a:pt x="110972" y="37604"/>
                  </a:lnTo>
                  <a:lnTo>
                    <a:pt x="103301" y="71539"/>
                  </a:lnTo>
                  <a:lnTo>
                    <a:pt x="104914" y="86652"/>
                  </a:lnTo>
                  <a:lnTo>
                    <a:pt x="109943" y="102057"/>
                  </a:lnTo>
                  <a:lnTo>
                    <a:pt x="118630" y="116738"/>
                  </a:lnTo>
                  <a:lnTo>
                    <a:pt x="131241" y="129692"/>
                  </a:lnTo>
                  <a:lnTo>
                    <a:pt x="131241" y="130086"/>
                  </a:lnTo>
                  <a:lnTo>
                    <a:pt x="0" y="130086"/>
                  </a:lnTo>
                  <a:lnTo>
                    <a:pt x="0" y="203161"/>
                  </a:lnTo>
                  <a:lnTo>
                    <a:pt x="311823" y="203161"/>
                  </a:lnTo>
                  <a:lnTo>
                    <a:pt x="311823" y="130467"/>
                  </a:lnTo>
                  <a:lnTo>
                    <a:pt x="200863" y="130467"/>
                  </a:lnTo>
                  <a:lnTo>
                    <a:pt x="187617" y="128282"/>
                  </a:lnTo>
                  <a:lnTo>
                    <a:pt x="177901" y="122148"/>
                  </a:lnTo>
                  <a:lnTo>
                    <a:pt x="171919" y="112712"/>
                  </a:lnTo>
                  <a:lnTo>
                    <a:pt x="169875" y="100634"/>
                  </a:lnTo>
                  <a:lnTo>
                    <a:pt x="172351" y="88836"/>
                  </a:lnTo>
                  <a:lnTo>
                    <a:pt x="179057" y="80060"/>
                  </a:lnTo>
                  <a:lnTo>
                    <a:pt x="188912" y="74587"/>
                  </a:lnTo>
                  <a:lnTo>
                    <a:pt x="200863" y="72694"/>
                  </a:lnTo>
                  <a:lnTo>
                    <a:pt x="311823" y="72694"/>
                  </a:lnTo>
                  <a:lnTo>
                    <a:pt x="311823" y="0"/>
                  </a:lnTo>
                  <a:close/>
                </a:path>
                <a:path w="414019" h="475615">
                  <a:moveTo>
                    <a:pt x="413969" y="364451"/>
                  </a:moveTo>
                  <a:lnTo>
                    <a:pt x="407797" y="323507"/>
                  </a:lnTo>
                  <a:lnTo>
                    <a:pt x="407682" y="322745"/>
                  </a:lnTo>
                  <a:lnTo>
                    <a:pt x="407619" y="322351"/>
                  </a:lnTo>
                  <a:lnTo>
                    <a:pt x="406984" y="318096"/>
                  </a:lnTo>
                  <a:lnTo>
                    <a:pt x="386422" y="281800"/>
                  </a:lnTo>
                  <a:lnTo>
                    <a:pt x="352958" y="258127"/>
                  </a:lnTo>
                  <a:lnTo>
                    <a:pt x="307213" y="249669"/>
                  </a:lnTo>
                  <a:lnTo>
                    <a:pt x="247916" y="249669"/>
                  </a:lnTo>
                  <a:lnTo>
                    <a:pt x="247916" y="361378"/>
                  </a:lnTo>
                  <a:lnTo>
                    <a:pt x="244817" y="377126"/>
                  </a:lnTo>
                  <a:lnTo>
                    <a:pt x="236296" y="389750"/>
                  </a:lnTo>
                  <a:lnTo>
                    <a:pt x="223545" y="398132"/>
                  </a:lnTo>
                  <a:lnTo>
                    <a:pt x="207759" y="401180"/>
                  </a:lnTo>
                  <a:lnTo>
                    <a:pt x="192011" y="398132"/>
                  </a:lnTo>
                  <a:lnTo>
                    <a:pt x="179387" y="389750"/>
                  </a:lnTo>
                  <a:lnTo>
                    <a:pt x="170992" y="377126"/>
                  </a:lnTo>
                  <a:lnTo>
                    <a:pt x="167957" y="361378"/>
                  </a:lnTo>
                  <a:lnTo>
                    <a:pt x="170929" y="345643"/>
                  </a:lnTo>
                  <a:lnTo>
                    <a:pt x="179197" y="333019"/>
                  </a:lnTo>
                  <a:lnTo>
                    <a:pt x="191681" y="324624"/>
                  </a:lnTo>
                  <a:lnTo>
                    <a:pt x="207365" y="321576"/>
                  </a:lnTo>
                  <a:lnTo>
                    <a:pt x="223227" y="324624"/>
                  </a:lnTo>
                  <a:lnTo>
                    <a:pt x="236105" y="333019"/>
                  </a:lnTo>
                  <a:lnTo>
                    <a:pt x="244754" y="345643"/>
                  </a:lnTo>
                  <a:lnTo>
                    <a:pt x="247916" y="361378"/>
                  </a:lnTo>
                  <a:lnTo>
                    <a:pt x="247916" y="249669"/>
                  </a:lnTo>
                  <a:lnTo>
                    <a:pt x="107518" y="249669"/>
                  </a:lnTo>
                  <a:lnTo>
                    <a:pt x="107518" y="321576"/>
                  </a:lnTo>
                  <a:lnTo>
                    <a:pt x="132372" y="321576"/>
                  </a:lnTo>
                  <a:lnTo>
                    <a:pt x="132372" y="322745"/>
                  </a:lnTo>
                  <a:lnTo>
                    <a:pt x="118859" y="336384"/>
                  </a:lnTo>
                  <a:lnTo>
                    <a:pt x="110413" y="351205"/>
                  </a:lnTo>
                  <a:lnTo>
                    <a:pt x="106057" y="365950"/>
                  </a:lnTo>
                  <a:lnTo>
                    <a:pt x="104825" y="379361"/>
                  </a:lnTo>
                  <a:lnTo>
                    <a:pt x="112090" y="415340"/>
                  </a:lnTo>
                  <a:lnTo>
                    <a:pt x="112191" y="415836"/>
                  </a:lnTo>
                  <a:lnTo>
                    <a:pt x="133083" y="446468"/>
                  </a:lnTo>
                  <a:lnTo>
                    <a:pt x="165671" y="467550"/>
                  </a:lnTo>
                  <a:lnTo>
                    <a:pt x="208127" y="475399"/>
                  </a:lnTo>
                  <a:lnTo>
                    <a:pt x="248462" y="468528"/>
                  </a:lnTo>
                  <a:lnTo>
                    <a:pt x="280873" y="449097"/>
                  </a:lnTo>
                  <a:lnTo>
                    <a:pt x="302437" y="418909"/>
                  </a:lnTo>
                  <a:lnTo>
                    <a:pt x="305993" y="401180"/>
                  </a:lnTo>
                  <a:lnTo>
                    <a:pt x="310286" y="379742"/>
                  </a:lnTo>
                  <a:lnTo>
                    <a:pt x="308965" y="366737"/>
                  </a:lnTo>
                  <a:lnTo>
                    <a:pt x="308914" y="366179"/>
                  </a:lnTo>
                  <a:lnTo>
                    <a:pt x="304203" y="351777"/>
                  </a:lnTo>
                  <a:lnTo>
                    <a:pt x="295262" y="337299"/>
                  </a:lnTo>
                  <a:lnTo>
                    <a:pt x="281190" y="323507"/>
                  </a:lnTo>
                  <a:lnTo>
                    <a:pt x="281190" y="322351"/>
                  </a:lnTo>
                  <a:lnTo>
                    <a:pt x="308762" y="322351"/>
                  </a:lnTo>
                  <a:lnTo>
                    <a:pt x="328206" y="325691"/>
                  </a:lnTo>
                  <a:lnTo>
                    <a:pt x="341515" y="334937"/>
                  </a:lnTo>
                  <a:lnTo>
                    <a:pt x="349161" y="348996"/>
                  </a:lnTo>
                  <a:lnTo>
                    <a:pt x="351497" y="365950"/>
                  </a:lnTo>
                  <a:lnTo>
                    <a:pt x="351612" y="366737"/>
                  </a:lnTo>
                  <a:lnTo>
                    <a:pt x="349719" y="383806"/>
                  </a:lnTo>
                  <a:lnTo>
                    <a:pt x="344195" y="397065"/>
                  </a:lnTo>
                  <a:lnTo>
                    <a:pt x="335305" y="407314"/>
                  </a:lnTo>
                  <a:lnTo>
                    <a:pt x="323291" y="415340"/>
                  </a:lnTo>
                  <a:lnTo>
                    <a:pt x="355434" y="470801"/>
                  </a:lnTo>
                  <a:lnTo>
                    <a:pt x="378625" y="456387"/>
                  </a:lnTo>
                  <a:lnTo>
                    <a:pt x="397192" y="435267"/>
                  </a:lnTo>
                  <a:lnTo>
                    <a:pt x="409511" y="405333"/>
                  </a:lnTo>
                  <a:lnTo>
                    <a:pt x="413969" y="364451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578321" y="6845994"/>
              <a:ext cx="212736" cy="19398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4578704" y="6471515"/>
              <a:ext cx="208915" cy="330200"/>
            </a:xfrm>
            <a:custGeom>
              <a:avLst/>
              <a:gdLst/>
              <a:ahLst/>
              <a:cxnLst/>
              <a:rect l="l" t="t" r="r" b="b"/>
              <a:pathLst>
                <a:path w="208915" h="330200">
                  <a:moveTo>
                    <a:pt x="208538" y="0"/>
                  </a:moveTo>
                  <a:lnTo>
                    <a:pt x="84939" y="0"/>
                  </a:lnTo>
                  <a:lnTo>
                    <a:pt x="54881" y="3317"/>
                  </a:lnTo>
                  <a:lnTo>
                    <a:pt x="27548" y="14778"/>
                  </a:lnTo>
                  <a:lnTo>
                    <a:pt x="7676" y="36642"/>
                  </a:lnTo>
                  <a:lnTo>
                    <a:pt x="0" y="71170"/>
                  </a:lnTo>
                  <a:lnTo>
                    <a:pt x="2225" y="92216"/>
                  </a:lnTo>
                  <a:lnTo>
                    <a:pt x="8612" y="110391"/>
                  </a:lnTo>
                  <a:lnTo>
                    <a:pt x="18729" y="126270"/>
                  </a:lnTo>
                  <a:lnTo>
                    <a:pt x="32145" y="140425"/>
                  </a:lnTo>
                  <a:lnTo>
                    <a:pt x="19215" y="149723"/>
                  </a:lnTo>
                  <a:lnTo>
                    <a:pt x="9044" y="162323"/>
                  </a:lnTo>
                  <a:lnTo>
                    <a:pt x="2387" y="178510"/>
                  </a:lnTo>
                  <a:lnTo>
                    <a:pt x="0" y="198569"/>
                  </a:lnTo>
                  <a:lnTo>
                    <a:pt x="1703" y="213743"/>
                  </a:lnTo>
                  <a:lnTo>
                    <a:pt x="7028" y="229274"/>
                  </a:lnTo>
                  <a:lnTo>
                    <a:pt x="16300" y="244088"/>
                  </a:lnTo>
                  <a:lnTo>
                    <a:pt x="29842" y="257112"/>
                  </a:lnTo>
                  <a:lnTo>
                    <a:pt x="29842" y="257500"/>
                  </a:lnTo>
                  <a:lnTo>
                    <a:pt x="4219" y="257500"/>
                  </a:lnTo>
                  <a:lnTo>
                    <a:pt x="4219" y="329811"/>
                  </a:lnTo>
                  <a:lnTo>
                    <a:pt x="208538" y="329811"/>
                  </a:lnTo>
                  <a:lnTo>
                    <a:pt x="208538" y="257112"/>
                  </a:lnTo>
                  <a:lnTo>
                    <a:pt x="97557" y="257112"/>
                  </a:lnTo>
                  <a:lnTo>
                    <a:pt x="84335" y="255144"/>
                  </a:lnTo>
                  <a:lnTo>
                    <a:pt x="74623" y="249409"/>
                  </a:lnTo>
                  <a:lnTo>
                    <a:pt x="68637" y="240163"/>
                  </a:lnTo>
                  <a:lnTo>
                    <a:pt x="66594" y="227657"/>
                  </a:lnTo>
                  <a:lnTo>
                    <a:pt x="69168" y="215938"/>
                  </a:lnTo>
                  <a:lnTo>
                    <a:pt x="76006" y="207704"/>
                  </a:lnTo>
                  <a:lnTo>
                    <a:pt x="85788" y="202845"/>
                  </a:lnTo>
                  <a:lnTo>
                    <a:pt x="97190" y="201250"/>
                  </a:lnTo>
                  <a:lnTo>
                    <a:pt x="208538" y="201250"/>
                  </a:lnTo>
                  <a:lnTo>
                    <a:pt x="208538" y="128561"/>
                  </a:lnTo>
                  <a:lnTo>
                    <a:pt x="97190" y="128561"/>
                  </a:lnTo>
                  <a:lnTo>
                    <a:pt x="84012" y="126594"/>
                  </a:lnTo>
                  <a:lnTo>
                    <a:pt x="74428" y="120861"/>
                  </a:lnTo>
                  <a:lnTo>
                    <a:pt x="68576" y="111611"/>
                  </a:lnTo>
                  <a:lnTo>
                    <a:pt x="66594" y="99096"/>
                  </a:lnTo>
                  <a:lnTo>
                    <a:pt x="69109" y="87549"/>
                  </a:lnTo>
                  <a:lnTo>
                    <a:pt x="75817" y="79296"/>
                  </a:lnTo>
                  <a:lnTo>
                    <a:pt x="85465" y="74341"/>
                  </a:lnTo>
                  <a:lnTo>
                    <a:pt x="96803" y="72688"/>
                  </a:lnTo>
                  <a:lnTo>
                    <a:pt x="208538" y="72688"/>
                  </a:lnTo>
                  <a:lnTo>
                    <a:pt x="208538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" name="object 47"/>
          <p:cNvGrpSpPr/>
          <p:nvPr/>
        </p:nvGrpSpPr>
        <p:grpSpPr>
          <a:xfrm>
            <a:off x="15581306" y="5836021"/>
            <a:ext cx="1487170" cy="3256915"/>
            <a:chOff x="15581306" y="5836021"/>
            <a:chExt cx="1487170" cy="3256915"/>
          </a:xfrm>
        </p:grpSpPr>
        <p:sp>
          <p:nvSpPr>
            <p:cNvPr id="48" name="object 48"/>
            <p:cNvSpPr/>
            <p:nvPr/>
          </p:nvSpPr>
          <p:spPr>
            <a:xfrm>
              <a:off x="15581306" y="5836021"/>
              <a:ext cx="1487170" cy="3256915"/>
            </a:xfrm>
            <a:custGeom>
              <a:avLst/>
              <a:gdLst/>
              <a:ahLst/>
              <a:cxnLst/>
              <a:rect l="l" t="t" r="r" b="b"/>
              <a:pathLst>
                <a:path w="1487169" h="3256915">
                  <a:moveTo>
                    <a:pt x="1487075" y="0"/>
                  </a:moveTo>
                  <a:lnTo>
                    <a:pt x="0" y="0"/>
                  </a:lnTo>
                  <a:lnTo>
                    <a:pt x="0" y="3256434"/>
                  </a:lnTo>
                  <a:lnTo>
                    <a:pt x="1487075" y="3256434"/>
                  </a:lnTo>
                  <a:lnTo>
                    <a:pt x="1487075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6166900" y="8502760"/>
              <a:ext cx="299720" cy="340995"/>
            </a:xfrm>
            <a:custGeom>
              <a:avLst/>
              <a:gdLst/>
              <a:ahLst/>
              <a:cxnLst/>
              <a:rect l="l" t="t" r="r" b="b"/>
              <a:pathLst>
                <a:path w="299719" h="340995">
                  <a:moveTo>
                    <a:pt x="299592" y="0"/>
                  </a:moveTo>
                  <a:lnTo>
                    <a:pt x="0" y="0"/>
                  </a:lnTo>
                  <a:lnTo>
                    <a:pt x="0" y="94122"/>
                  </a:lnTo>
                  <a:lnTo>
                    <a:pt x="188632" y="170644"/>
                  </a:lnTo>
                  <a:lnTo>
                    <a:pt x="0" y="250222"/>
                  </a:lnTo>
                  <a:lnTo>
                    <a:pt x="0" y="340911"/>
                  </a:lnTo>
                  <a:lnTo>
                    <a:pt x="299592" y="340911"/>
                  </a:lnTo>
                  <a:lnTo>
                    <a:pt x="299592" y="268588"/>
                  </a:lnTo>
                  <a:lnTo>
                    <a:pt x="122069" y="268588"/>
                  </a:lnTo>
                  <a:lnTo>
                    <a:pt x="122069" y="267824"/>
                  </a:lnTo>
                  <a:lnTo>
                    <a:pt x="299592" y="193994"/>
                  </a:lnTo>
                  <a:lnTo>
                    <a:pt x="299592" y="147691"/>
                  </a:lnTo>
                  <a:lnTo>
                    <a:pt x="119755" y="74615"/>
                  </a:lnTo>
                  <a:lnTo>
                    <a:pt x="119755" y="73840"/>
                  </a:lnTo>
                  <a:lnTo>
                    <a:pt x="299592" y="73840"/>
                  </a:lnTo>
                  <a:lnTo>
                    <a:pt x="299592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257572" y="8266957"/>
              <a:ext cx="212747" cy="19398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257974" y="8019129"/>
              <a:ext cx="208517" cy="20315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257575" y="7776573"/>
              <a:ext cx="213501" cy="210433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6154643" y="7541682"/>
              <a:ext cx="312420" cy="203200"/>
            </a:xfrm>
            <a:custGeom>
              <a:avLst/>
              <a:gdLst/>
              <a:ahLst/>
              <a:cxnLst/>
              <a:rect l="l" t="t" r="r" b="b"/>
              <a:pathLst>
                <a:path w="312419" h="203200">
                  <a:moveTo>
                    <a:pt x="311843" y="0"/>
                  </a:moveTo>
                  <a:lnTo>
                    <a:pt x="188245" y="0"/>
                  </a:lnTo>
                  <a:lnTo>
                    <a:pt x="158195" y="3591"/>
                  </a:lnTo>
                  <a:lnTo>
                    <a:pt x="130869" y="15538"/>
                  </a:lnTo>
                  <a:lnTo>
                    <a:pt x="111001" y="37600"/>
                  </a:lnTo>
                  <a:lnTo>
                    <a:pt x="103326" y="71537"/>
                  </a:lnTo>
                  <a:lnTo>
                    <a:pt x="104945" y="86652"/>
                  </a:lnTo>
                  <a:lnTo>
                    <a:pt x="109971" y="102051"/>
                  </a:lnTo>
                  <a:lnTo>
                    <a:pt x="118659" y="116733"/>
                  </a:lnTo>
                  <a:lnTo>
                    <a:pt x="131263" y="129692"/>
                  </a:lnTo>
                  <a:lnTo>
                    <a:pt x="131263" y="130079"/>
                  </a:lnTo>
                  <a:lnTo>
                    <a:pt x="0" y="130079"/>
                  </a:lnTo>
                  <a:lnTo>
                    <a:pt x="0" y="203156"/>
                  </a:lnTo>
                  <a:lnTo>
                    <a:pt x="311843" y="203156"/>
                  </a:lnTo>
                  <a:lnTo>
                    <a:pt x="311843" y="130467"/>
                  </a:lnTo>
                  <a:lnTo>
                    <a:pt x="200883" y="130467"/>
                  </a:lnTo>
                  <a:lnTo>
                    <a:pt x="187649" y="128278"/>
                  </a:lnTo>
                  <a:lnTo>
                    <a:pt x="177931" y="122142"/>
                  </a:lnTo>
                  <a:lnTo>
                    <a:pt x="171944" y="112709"/>
                  </a:lnTo>
                  <a:lnTo>
                    <a:pt x="169900" y="100625"/>
                  </a:lnTo>
                  <a:lnTo>
                    <a:pt x="172374" y="88830"/>
                  </a:lnTo>
                  <a:lnTo>
                    <a:pt x="179078" y="80052"/>
                  </a:lnTo>
                  <a:lnTo>
                    <a:pt x="188939" y="74577"/>
                  </a:lnTo>
                  <a:lnTo>
                    <a:pt x="200883" y="72688"/>
                  </a:lnTo>
                  <a:lnTo>
                    <a:pt x="311843" y="72688"/>
                  </a:lnTo>
                  <a:lnTo>
                    <a:pt x="311843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57581" y="7296198"/>
              <a:ext cx="213501" cy="21335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257576" y="7099474"/>
              <a:ext cx="213501" cy="17638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6195973" y="6925336"/>
              <a:ext cx="274320" cy="157480"/>
            </a:xfrm>
            <a:custGeom>
              <a:avLst/>
              <a:gdLst/>
              <a:ahLst/>
              <a:cxnLst/>
              <a:rect l="l" t="t" r="r" b="b"/>
              <a:pathLst>
                <a:path w="274319" h="157479">
                  <a:moveTo>
                    <a:pt x="126645" y="0"/>
                  </a:moveTo>
                  <a:lnTo>
                    <a:pt x="66207" y="0"/>
                  </a:lnTo>
                  <a:lnTo>
                    <a:pt x="66207" y="48972"/>
                  </a:lnTo>
                  <a:lnTo>
                    <a:pt x="0" y="48972"/>
                  </a:lnTo>
                  <a:lnTo>
                    <a:pt x="0" y="119755"/>
                  </a:lnTo>
                  <a:lnTo>
                    <a:pt x="66207" y="119755"/>
                  </a:lnTo>
                  <a:lnTo>
                    <a:pt x="66207" y="156874"/>
                  </a:lnTo>
                  <a:lnTo>
                    <a:pt x="126645" y="156874"/>
                  </a:lnTo>
                  <a:lnTo>
                    <a:pt x="126645" y="121671"/>
                  </a:lnTo>
                  <a:lnTo>
                    <a:pt x="189009" y="121671"/>
                  </a:lnTo>
                  <a:lnTo>
                    <a:pt x="225047" y="115752"/>
                  </a:lnTo>
                  <a:lnTo>
                    <a:pt x="251724" y="98425"/>
                  </a:lnTo>
                  <a:lnTo>
                    <a:pt x="268283" y="70337"/>
                  </a:lnTo>
                  <a:lnTo>
                    <a:pt x="273970" y="32135"/>
                  </a:lnTo>
                  <a:lnTo>
                    <a:pt x="273682" y="24335"/>
                  </a:lnTo>
                  <a:lnTo>
                    <a:pt x="272817" y="16498"/>
                  </a:lnTo>
                  <a:lnTo>
                    <a:pt x="271377" y="8733"/>
                  </a:lnTo>
                  <a:lnTo>
                    <a:pt x="269363" y="1151"/>
                  </a:lnTo>
                  <a:lnTo>
                    <a:pt x="210443" y="1151"/>
                  </a:lnTo>
                  <a:lnTo>
                    <a:pt x="211972" y="6125"/>
                  </a:lnTo>
                  <a:lnTo>
                    <a:pt x="212736" y="13402"/>
                  </a:lnTo>
                  <a:lnTo>
                    <a:pt x="212736" y="18742"/>
                  </a:lnTo>
                  <a:lnTo>
                    <a:pt x="211039" y="31214"/>
                  </a:lnTo>
                  <a:lnTo>
                    <a:pt x="205756" y="40744"/>
                  </a:lnTo>
                  <a:lnTo>
                    <a:pt x="196600" y="46831"/>
                  </a:lnTo>
                  <a:lnTo>
                    <a:pt x="183282" y="48972"/>
                  </a:lnTo>
                  <a:lnTo>
                    <a:pt x="126645" y="48972"/>
                  </a:lnTo>
                  <a:lnTo>
                    <a:pt x="126645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257581" y="6687651"/>
              <a:ext cx="213501" cy="21335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260272" y="6508819"/>
              <a:ext cx="206213" cy="143482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17246910" y="5971723"/>
            <a:ext cx="1487170" cy="3121025"/>
            <a:chOff x="17246910" y="5971723"/>
            <a:chExt cx="1487170" cy="3121025"/>
          </a:xfrm>
        </p:grpSpPr>
        <p:sp>
          <p:nvSpPr>
            <p:cNvPr id="60" name="object 60"/>
            <p:cNvSpPr/>
            <p:nvPr/>
          </p:nvSpPr>
          <p:spPr>
            <a:xfrm>
              <a:off x="17246910" y="5971723"/>
              <a:ext cx="1487170" cy="3121025"/>
            </a:xfrm>
            <a:custGeom>
              <a:avLst/>
              <a:gdLst/>
              <a:ahLst/>
              <a:cxnLst/>
              <a:rect l="l" t="t" r="r" b="b"/>
              <a:pathLst>
                <a:path w="1487169" h="3121025">
                  <a:moveTo>
                    <a:pt x="1487075" y="0"/>
                  </a:moveTo>
                  <a:lnTo>
                    <a:pt x="0" y="0"/>
                  </a:lnTo>
                  <a:lnTo>
                    <a:pt x="0" y="3120753"/>
                  </a:lnTo>
                  <a:lnTo>
                    <a:pt x="1487075" y="3120753"/>
                  </a:lnTo>
                  <a:lnTo>
                    <a:pt x="1487075" y="0"/>
                  </a:lnTo>
                  <a:close/>
                </a:path>
              </a:pathLst>
            </a:custGeom>
            <a:solidFill>
              <a:srgbClr val="86C1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7841179" y="8626728"/>
              <a:ext cx="309245" cy="236854"/>
            </a:xfrm>
            <a:custGeom>
              <a:avLst/>
              <a:gdLst/>
              <a:ahLst/>
              <a:cxnLst/>
              <a:rect l="l" t="t" r="r" b="b"/>
              <a:pathLst>
                <a:path w="309244" h="236854">
                  <a:moveTo>
                    <a:pt x="215040" y="0"/>
                  </a:moveTo>
                  <a:lnTo>
                    <a:pt x="181479" y="6976"/>
                  </a:lnTo>
                  <a:lnTo>
                    <a:pt x="156062" y="27690"/>
                  </a:lnTo>
                  <a:lnTo>
                    <a:pt x="136312" y="61817"/>
                  </a:lnTo>
                  <a:lnTo>
                    <a:pt x="112390" y="129583"/>
                  </a:lnTo>
                  <a:lnTo>
                    <a:pt x="105026" y="141952"/>
                  </a:lnTo>
                  <a:lnTo>
                    <a:pt x="97378" y="148005"/>
                  </a:lnTo>
                  <a:lnTo>
                    <a:pt x="89159" y="149608"/>
                  </a:lnTo>
                  <a:lnTo>
                    <a:pt x="79073" y="147220"/>
                  </a:lnTo>
                  <a:lnTo>
                    <a:pt x="71073" y="140563"/>
                  </a:lnTo>
                  <a:lnTo>
                    <a:pt x="65803" y="130392"/>
                  </a:lnTo>
                  <a:lnTo>
                    <a:pt x="63903" y="117462"/>
                  </a:lnTo>
                  <a:lnTo>
                    <a:pt x="66235" y="100683"/>
                  </a:lnTo>
                  <a:lnTo>
                    <a:pt x="73086" y="86564"/>
                  </a:lnTo>
                  <a:lnTo>
                    <a:pt x="84241" y="75171"/>
                  </a:lnTo>
                  <a:lnTo>
                    <a:pt x="99483" y="66573"/>
                  </a:lnTo>
                  <a:lnTo>
                    <a:pt x="65819" y="4973"/>
                  </a:lnTo>
                  <a:lnTo>
                    <a:pt x="39712" y="20907"/>
                  </a:lnTo>
                  <a:lnTo>
                    <a:pt x="18844" y="44622"/>
                  </a:lnTo>
                  <a:lnTo>
                    <a:pt x="5009" y="76154"/>
                  </a:lnTo>
                  <a:lnTo>
                    <a:pt x="0" y="115535"/>
                  </a:lnTo>
                  <a:lnTo>
                    <a:pt x="6731" y="157277"/>
                  </a:lnTo>
                  <a:lnTo>
                    <a:pt x="25732" y="192020"/>
                  </a:lnTo>
                  <a:lnTo>
                    <a:pt x="55208" y="215784"/>
                  </a:lnTo>
                  <a:lnTo>
                    <a:pt x="93368" y="224590"/>
                  </a:lnTo>
                  <a:lnTo>
                    <a:pt x="128007" y="217566"/>
                  </a:lnTo>
                  <a:lnTo>
                    <a:pt x="154394" y="197380"/>
                  </a:lnTo>
                  <a:lnTo>
                    <a:pt x="174179" y="165357"/>
                  </a:lnTo>
                  <a:lnTo>
                    <a:pt x="189009" y="122823"/>
                  </a:lnTo>
                  <a:lnTo>
                    <a:pt x="196165" y="100197"/>
                  </a:lnTo>
                  <a:lnTo>
                    <a:pt x="203174" y="85854"/>
                  </a:lnTo>
                  <a:lnTo>
                    <a:pt x="210752" y="78326"/>
                  </a:lnTo>
                  <a:lnTo>
                    <a:pt x="219616" y="76144"/>
                  </a:lnTo>
                  <a:lnTo>
                    <a:pt x="229802" y="78793"/>
                  </a:lnTo>
                  <a:lnTo>
                    <a:pt x="237655" y="86427"/>
                  </a:lnTo>
                  <a:lnTo>
                    <a:pt x="242707" y="98580"/>
                  </a:lnTo>
                  <a:lnTo>
                    <a:pt x="244495" y="114781"/>
                  </a:lnTo>
                  <a:lnTo>
                    <a:pt x="242629" y="132178"/>
                  </a:lnTo>
                  <a:lnTo>
                    <a:pt x="236460" y="148642"/>
                  </a:lnTo>
                  <a:lnTo>
                    <a:pt x="225124" y="163099"/>
                  </a:lnTo>
                  <a:lnTo>
                    <a:pt x="207763" y="174476"/>
                  </a:lnTo>
                  <a:lnTo>
                    <a:pt x="239908" y="236840"/>
                  </a:lnTo>
                  <a:lnTo>
                    <a:pt x="269876" y="218523"/>
                  </a:lnTo>
                  <a:lnTo>
                    <a:pt x="291415" y="192210"/>
                  </a:lnTo>
                  <a:lnTo>
                    <a:pt x="304417" y="157794"/>
                  </a:lnTo>
                  <a:lnTo>
                    <a:pt x="308775" y="115169"/>
                  </a:lnTo>
                  <a:lnTo>
                    <a:pt x="301500" y="65214"/>
                  </a:lnTo>
                  <a:lnTo>
                    <a:pt x="281564" y="29175"/>
                  </a:lnTo>
                  <a:lnTo>
                    <a:pt x="251800" y="7341"/>
                  </a:lnTo>
                  <a:lnTo>
                    <a:pt x="215040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936833" y="8377255"/>
              <a:ext cx="213501" cy="22536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941426" y="8141966"/>
              <a:ext cx="208527" cy="203156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7833912" y="7354334"/>
              <a:ext cx="315595" cy="758825"/>
            </a:xfrm>
            <a:custGeom>
              <a:avLst/>
              <a:gdLst/>
              <a:ahLst/>
              <a:cxnLst/>
              <a:rect l="l" t="t" r="r" b="b"/>
              <a:pathLst>
                <a:path w="315594" h="758825">
                  <a:moveTo>
                    <a:pt x="311823" y="358152"/>
                  </a:moveTo>
                  <a:lnTo>
                    <a:pt x="188226" y="358152"/>
                  </a:lnTo>
                  <a:lnTo>
                    <a:pt x="158178" y="361746"/>
                  </a:lnTo>
                  <a:lnTo>
                    <a:pt x="130848" y="373697"/>
                  </a:lnTo>
                  <a:lnTo>
                    <a:pt x="110985" y="395757"/>
                  </a:lnTo>
                  <a:lnTo>
                    <a:pt x="103301" y="429691"/>
                  </a:lnTo>
                  <a:lnTo>
                    <a:pt x="104927" y="444804"/>
                  </a:lnTo>
                  <a:lnTo>
                    <a:pt x="109956" y="460209"/>
                  </a:lnTo>
                  <a:lnTo>
                    <a:pt x="118630" y="474891"/>
                  </a:lnTo>
                  <a:lnTo>
                    <a:pt x="131229" y="487845"/>
                  </a:lnTo>
                  <a:lnTo>
                    <a:pt x="131229" y="488238"/>
                  </a:lnTo>
                  <a:lnTo>
                    <a:pt x="0" y="488238"/>
                  </a:lnTo>
                  <a:lnTo>
                    <a:pt x="0" y="561314"/>
                  </a:lnTo>
                  <a:lnTo>
                    <a:pt x="311823" y="561314"/>
                  </a:lnTo>
                  <a:lnTo>
                    <a:pt x="311823" y="488619"/>
                  </a:lnTo>
                  <a:lnTo>
                    <a:pt x="200863" y="488619"/>
                  </a:lnTo>
                  <a:lnTo>
                    <a:pt x="187629" y="486435"/>
                  </a:lnTo>
                  <a:lnTo>
                    <a:pt x="177914" y="480301"/>
                  </a:lnTo>
                  <a:lnTo>
                    <a:pt x="171919" y="470865"/>
                  </a:lnTo>
                  <a:lnTo>
                    <a:pt x="169875" y="458774"/>
                  </a:lnTo>
                  <a:lnTo>
                    <a:pt x="172351" y="446989"/>
                  </a:lnTo>
                  <a:lnTo>
                    <a:pt x="179057" y="438213"/>
                  </a:lnTo>
                  <a:lnTo>
                    <a:pt x="188925" y="432727"/>
                  </a:lnTo>
                  <a:lnTo>
                    <a:pt x="200863" y="430847"/>
                  </a:lnTo>
                  <a:lnTo>
                    <a:pt x="311823" y="430847"/>
                  </a:lnTo>
                  <a:lnTo>
                    <a:pt x="311823" y="358152"/>
                  </a:lnTo>
                  <a:close/>
                </a:path>
                <a:path w="315594" h="758825">
                  <a:moveTo>
                    <a:pt x="311835" y="65824"/>
                  </a:moveTo>
                  <a:lnTo>
                    <a:pt x="107518" y="0"/>
                  </a:lnTo>
                  <a:lnTo>
                    <a:pt x="107518" y="69646"/>
                  </a:lnTo>
                  <a:lnTo>
                    <a:pt x="218097" y="103314"/>
                  </a:lnTo>
                  <a:lnTo>
                    <a:pt x="218097" y="103695"/>
                  </a:lnTo>
                  <a:lnTo>
                    <a:pt x="107518" y="140423"/>
                  </a:lnTo>
                  <a:lnTo>
                    <a:pt x="107518" y="199720"/>
                  </a:lnTo>
                  <a:lnTo>
                    <a:pt x="217322" y="235305"/>
                  </a:lnTo>
                  <a:lnTo>
                    <a:pt x="217322" y="235699"/>
                  </a:lnTo>
                  <a:lnTo>
                    <a:pt x="107518" y="267462"/>
                  </a:lnTo>
                  <a:lnTo>
                    <a:pt x="107518" y="339763"/>
                  </a:lnTo>
                  <a:lnTo>
                    <a:pt x="311835" y="275107"/>
                  </a:lnTo>
                  <a:lnTo>
                    <a:pt x="311835" y="206616"/>
                  </a:lnTo>
                  <a:lnTo>
                    <a:pt x="202387" y="170649"/>
                  </a:lnTo>
                  <a:lnTo>
                    <a:pt x="202387" y="169887"/>
                  </a:lnTo>
                  <a:lnTo>
                    <a:pt x="311835" y="135077"/>
                  </a:lnTo>
                  <a:lnTo>
                    <a:pt x="311835" y="65824"/>
                  </a:lnTo>
                  <a:close/>
                </a:path>
                <a:path w="315594" h="758825">
                  <a:moveTo>
                    <a:pt x="315277" y="633463"/>
                  </a:moveTo>
                  <a:lnTo>
                    <a:pt x="314985" y="625665"/>
                  </a:lnTo>
                  <a:lnTo>
                    <a:pt x="314121" y="617829"/>
                  </a:lnTo>
                  <a:lnTo>
                    <a:pt x="312686" y="610057"/>
                  </a:lnTo>
                  <a:lnTo>
                    <a:pt x="310667" y="602475"/>
                  </a:lnTo>
                  <a:lnTo>
                    <a:pt x="251752" y="602475"/>
                  </a:lnTo>
                  <a:lnTo>
                    <a:pt x="253276" y="607453"/>
                  </a:lnTo>
                  <a:lnTo>
                    <a:pt x="254050" y="614730"/>
                  </a:lnTo>
                  <a:lnTo>
                    <a:pt x="254050" y="620064"/>
                  </a:lnTo>
                  <a:lnTo>
                    <a:pt x="252349" y="632536"/>
                  </a:lnTo>
                  <a:lnTo>
                    <a:pt x="247065" y="642073"/>
                  </a:lnTo>
                  <a:lnTo>
                    <a:pt x="237909" y="648157"/>
                  </a:lnTo>
                  <a:lnTo>
                    <a:pt x="224586" y="650303"/>
                  </a:lnTo>
                  <a:lnTo>
                    <a:pt x="167957" y="650303"/>
                  </a:lnTo>
                  <a:lnTo>
                    <a:pt x="167957" y="601332"/>
                  </a:lnTo>
                  <a:lnTo>
                    <a:pt x="107518" y="601332"/>
                  </a:lnTo>
                  <a:lnTo>
                    <a:pt x="107518" y="650303"/>
                  </a:lnTo>
                  <a:lnTo>
                    <a:pt x="41313" y="650303"/>
                  </a:lnTo>
                  <a:lnTo>
                    <a:pt x="41313" y="721080"/>
                  </a:lnTo>
                  <a:lnTo>
                    <a:pt x="107518" y="721080"/>
                  </a:lnTo>
                  <a:lnTo>
                    <a:pt x="107518" y="758202"/>
                  </a:lnTo>
                  <a:lnTo>
                    <a:pt x="167957" y="758202"/>
                  </a:lnTo>
                  <a:lnTo>
                    <a:pt x="167957" y="722998"/>
                  </a:lnTo>
                  <a:lnTo>
                    <a:pt x="230314" y="722998"/>
                  </a:lnTo>
                  <a:lnTo>
                    <a:pt x="266357" y="717080"/>
                  </a:lnTo>
                  <a:lnTo>
                    <a:pt x="293027" y="699757"/>
                  </a:lnTo>
                  <a:lnTo>
                    <a:pt x="309587" y="671664"/>
                  </a:lnTo>
                  <a:lnTo>
                    <a:pt x="315277" y="633463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936822" y="7148887"/>
              <a:ext cx="212747" cy="19398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39517" y="6960738"/>
              <a:ext cx="206224" cy="143493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7833916" y="6712084"/>
              <a:ext cx="312420" cy="220979"/>
            </a:xfrm>
            <a:custGeom>
              <a:avLst/>
              <a:gdLst/>
              <a:ahLst/>
              <a:cxnLst/>
              <a:rect l="l" t="t" r="r" b="b"/>
              <a:pathLst>
                <a:path w="312419" h="220979">
                  <a:moveTo>
                    <a:pt x="311833" y="0"/>
                  </a:moveTo>
                  <a:lnTo>
                    <a:pt x="202391" y="71160"/>
                  </a:lnTo>
                  <a:lnTo>
                    <a:pt x="107515" y="2293"/>
                  </a:lnTo>
                  <a:lnTo>
                    <a:pt x="107515" y="86479"/>
                  </a:lnTo>
                  <a:lnTo>
                    <a:pt x="192444" y="148079"/>
                  </a:lnTo>
                  <a:lnTo>
                    <a:pt x="0" y="148079"/>
                  </a:lnTo>
                  <a:lnTo>
                    <a:pt x="0" y="220768"/>
                  </a:lnTo>
                  <a:lnTo>
                    <a:pt x="311833" y="220768"/>
                  </a:lnTo>
                  <a:lnTo>
                    <a:pt x="311833" y="148079"/>
                  </a:lnTo>
                  <a:lnTo>
                    <a:pt x="212349" y="148079"/>
                  </a:lnTo>
                  <a:lnTo>
                    <a:pt x="212349" y="146540"/>
                  </a:lnTo>
                  <a:lnTo>
                    <a:pt x="311833" y="84939"/>
                  </a:lnTo>
                  <a:lnTo>
                    <a:pt x="311833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/>
          <p:cNvSpPr txBox="1"/>
          <p:nvPr/>
        </p:nvSpPr>
        <p:spPr>
          <a:xfrm>
            <a:off x="10571794" y="1647980"/>
            <a:ext cx="5556250" cy="716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95"/>
              </a:spcBef>
            </a:pPr>
            <a:r>
              <a:rPr dirty="0" sz="2050" spc="-120">
                <a:solidFill>
                  <a:srgbClr val="412468"/>
                </a:solidFill>
                <a:latin typeface="Arial Black"/>
                <a:cs typeface="Arial Black"/>
              </a:rPr>
              <a:t>Local</a:t>
            </a:r>
            <a:r>
              <a:rPr dirty="0" sz="2050" spc="-1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100">
                <a:solidFill>
                  <a:srgbClr val="412468"/>
                </a:solidFill>
                <a:latin typeface="Arial Black"/>
                <a:cs typeface="Arial Black"/>
              </a:rPr>
              <a:t>authorities</a:t>
            </a:r>
            <a:r>
              <a:rPr dirty="0" sz="2050" spc="-1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80">
                <a:solidFill>
                  <a:srgbClr val="412468"/>
                </a:solidFill>
                <a:latin typeface="Arial Black"/>
                <a:cs typeface="Arial Black"/>
              </a:rPr>
              <a:t>home</a:t>
            </a:r>
            <a:r>
              <a:rPr dirty="0" sz="2050" spc="-17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30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65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2050" spc="-17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10">
                <a:solidFill>
                  <a:srgbClr val="412468"/>
                </a:solidFill>
                <a:latin typeface="Arial Black"/>
                <a:cs typeface="Arial Black"/>
              </a:rPr>
              <a:t>largest </a:t>
            </a:r>
            <a:r>
              <a:rPr dirty="0" sz="2050" spc="-70">
                <a:solidFill>
                  <a:srgbClr val="412468"/>
                </a:solidFill>
                <a:latin typeface="Arial Black"/>
                <a:cs typeface="Arial Black"/>
              </a:rPr>
              <a:t>number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2050" spc="34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100">
                <a:solidFill>
                  <a:srgbClr val="412468"/>
                </a:solidFill>
                <a:latin typeface="Arial Black"/>
                <a:cs typeface="Arial Black"/>
              </a:rPr>
              <a:t>LGB+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60">
                <a:solidFill>
                  <a:srgbClr val="412468"/>
                </a:solidFill>
                <a:latin typeface="Arial Black"/>
                <a:cs typeface="Arial Black"/>
              </a:rPr>
              <a:t>people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65">
                <a:solidFill>
                  <a:srgbClr val="412468"/>
                </a:solidFill>
                <a:latin typeface="Arial Black"/>
                <a:cs typeface="Arial Black"/>
              </a:rPr>
              <a:t>aged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45">
                <a:solidFill>
                  <a:srgbClr val="412468"/>
                </a:solidFill>
                <a:latin typeface="Arial Black"/>
                <a:cs typeface="Arial Black"/>
              </a:rPr>
              <a:t>55</a:t>
            </a:r>
            <a:r>
              <a:rPr dirty="0" sz="2050" spc="-1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70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r>
              <a:rPr dirty="0" sz="2050" spc="-1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20">
                <a:solidFill>
                  <a:srgbClr val="412468"/>
                </a:solidFill>
                <a:latin typeface="Arial Black"/>
                <a:cs typeface="Arial Black"/>
              </a:rPr>
              <a:t>over</a:t>
            </a:r>
            <a:endParaRPr sz="2050">
              <a:latin typeface="Arial Black"/>
              <a:cs typeface="Arial Black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B4B8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Our</a:t>
            </a:r>
            <a:r>
              <a:rPr dirty="0" spc="-270"/>
              <a:t> </a:t>
            </a:r>
            <a:r>
              <a:rPr dirty="0" spc="-130"/>
              <a:t>ageing</a:t>
            </a:r>
            <a:r>
              <a:rPr dirty="0" spc="-265"/>
              <a:t> </a:t>
            </a:r>
            <a:r>
              <a:rPr dirty="0" spc="-75"/>
              <a:t>population</a:t>
            </a:r>
          </a:p>
        </p:txBody>
      </p:sp>
      <p:grpSp>
        <p:nvGrpSpPr>
          <p:cNvPr id="71" name="object 71"/>
          <p:cNvGrpSpPr/>
          <p:nvPr/>
        </p:nvGrpSpPr>
        <p:grpSpPr>
          <a:xfrm>
            <a:off x="15152160" y="9704908"/>
            <a:ext cx="3748404" cy="887730"/>
            <a:chOff x="15152160" y="9704908"/>
            <a:chExt cx="3748404" cy="887730"/>
          </a:xfrm>
        </p:grpSpPr>
        <p:sp>
          <p:nvSpPr>
            <p:cNvPr id="72" name="object 72"/>
            <p:cNvSpPr/>
            <p:nvPr/>
          </p:nvSpPr>
          <p:spPr>
            <a:xfrm>
              <a:off x="15152155" y="9704914"/>
              <a:ext cx="598805" cy="769620"/>
            </a:xfrm>
            <a:custGeom>
              <a:avLst/>
              <a:gdLst/>
              <a:ahLst/>
              <a:cxnLst/>
              <a:rect l="l" t="t" r="r" b="b"/>
              <a:pathLst>
                <a:path w="598805" h="769620">
                  <a:moveTo>
                    <a:pt x="475538" y="3568"/>
                  </a:moveTo>
                  <a:lnTo>
                    <a:pt x="474129" y="1104"/>
                  </a:lnTo>
                  <a:lnTo>
                    <a:pt x="471868" y="1104"/>
                  </a:lnTo>
                  <a:lnTo>
                    <a:pt x="1308" y="1104"/>
                  </a:lnTo>
                  <a:lnTo>
                    <a:pt x="0" y="2413"/>
                  </a:lnTo>
                  <a:lnTo>
                    <a:pt x="0" y="768108"/>
                  </a:lnTo>
                  <a:lnTo>
                    <a:pt x="1308" y="769416"/>
                  </a:lnTo>
                  <a:lnTo>
                    <a:pt x="29908" y="769416"/>
                  </a:lnTo>
                  <a:lnTo>
                    <a:pt x="30873" y="768858"/>
                  </a:lnTo>
                  <a:lnTo>
                    <a:pt x="475538" y="3568"/>
                  </a:lnTo>
                  <a:close/>
                </a:path>
                <a:path w="598805" h="769620">
                  <a:moveTo>
                    <a:pt x="598627" y="1054"/>
                  </a:moveTo>
                  <a:lnTo>
                    <a:pt x="594868" y="0"/>
                  </a:lnTo>
                  <a:lnTo>
                    <a:pt x="387146" y="360438"/>
                  </a:lnTo>
                  <a:lnTo>
                    <a:pt x="388505" y="362851"/>
                  </a:lnTo>
                  <a:lnTo>
                    <a:pt x="390677" y="362851"/>
                  </a:lnTo>
                  <a:lnTo>
                    <a:pt x="597382" y="362851"/>
                  </a:lnTo>
                  <a:lnTo>
                    <a:pt x="598627" y="361569"/>
                  </a:lnTo>
                  <a:lnTo>
                    <a:pt x="598627" y="1054"/>
                  </a:lnTo>
                  <a:close/>
                </a:path>
                <a:path w="598805" h="769620">
                  <a:moveTo>
                    <a:pt x="598639" y="479386"/>
                  </a:moveTo>
                  <a:lnTo>
                    <a:pt x="597331" y="478104"/>
                  </a:lnTo>
                  <a:lnTo>
                    <a:pt x="318579" y="478104"/>
                  </a:lnTo>
                  <a:lnTo>
                    <a:pt x="317627" y="478624"/>
                  </a:lnTo>
                  <a:lnTo>
                    <a:pt x="150571" y="766978"/>
                  </a:lnTo>
                  <a:lnTo>
                    <a:pt x="151968" y="769404"/>
                  </a:lnTo>
                  <a:lnTo>
                    <a:pt x="597331" y="769404"/>
                  </a:lnTo>
                  <a:lnTo>
                    <a:pt x="598639" y="768121"/>
                  </a:lnTo>
                  <a:lnTo>
                    <a:pt x="598639" y="766508"/>
                  </a:lnTo>
                  <a:lnTo>
                    <a:pt x="598639" y="479386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885593" y="9706006"/>
              <a:ext cx="3014672" cy="8862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1493" y="3785297"/>
            <a:ext cx="17680940" cy="397319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algn="ctr" marL="12700" marR="5080" indent="1270">
              <a:lnSpc>
                <a:spcPts val="8330"/>
              </a:lnSpc>
              <a:spcBef>
                <a:spcPts val="445"/>
              </a:spcBef>
            </a:pPr>
            <a:r>
              <a:rPr dirty="0" sz="7000" spc="285">
                <a:solidFill>
                  <a:srgbClr val="412468"/>
                </a:solidFill>
                <a:latin typeface="Arial Black"/>
                <a:cs typeface="Arial Black"/>
              </a:rPr>
              <a:t>“We</a:t>
            </a:r>
            <a:r>
              <a:rPr dirty="0" sz="7000" spc="-71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459">
                <a:solidFill>
                  <a:srgbClr val="412468"/>
                </a:solidFill>
                <a:latin typeface="Arial Black"/>
                <a:cs typeface="Arial Black"/>
              </a:rPr>
              <a:t>are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470">
                <a:solidFill>
                  <a:srgbClr val="412468"/>
                </a:solidFill>
                <a:latin typeface="Arial Black"/>
                <a:cs typeface="Arial Black"/>
              </a:rPr>
              <a:t>an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350">
                <a:solidFill>
                  <a:srgbClr val="412468"/>
                </a:solidFill>
                <a:latin typeface="Arial Black"/>
                <a:cs typeface="Arial Black"/>
              </a:rPr>
              <a:t>ageing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300">
                <a:solidFill>
                  <a:srgbClr val="412468"/>
                </a:solidFill>
                <a:latin typeface="Arial Black"/>
                <a:cs typeface="Arial Black"/>
              </a:rPr>
              <a:t>population,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360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r>
              <a:rPr dirty="0" sz="7000" spc="-71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320">
                <a:solidFill>
                  <a:srgbClr val="412468"/>
                </a:solidFill>
                <a:latin typeface="Arial Black"/>
                <a:cs typeface="Arial Black"/>
              </a:rPr>
              <a:t>the </a:t>
            </a:r>
            <a:r>
              <a:rPr dirty="0" sz="7000" spc="-515">
                <a:solidFill>
                  <a:srgbClr val="412468"/>
                </a:solidFill>
                <a:latin typeface="Arial Black"/>
                <a:cs typeface="Arial Black"/>
              </a:rPr>
              <a:t>services</a:t>
            </a:r>
            <a:r>
              <a:rPr dirty="0" sz="7000" spc="-7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355">
                <a:solidFill>
                  <a:srgbClr val="412468"/>
                </a:solidFill>
                <a:latin typeface="Arial Black"/>
                <a:cs typeface="Arial Black"/>
              </a:rPr>
              <a:t>aren’t</a:t>
            </a:r>
            <a:r>
              <a:rPr dirty="0" sz="7000" spc="-7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325">
                <a:solidFill>
                  <a:srgbClr val="412468"/>
                </a:solidFill>
                <a:latin typeface="Arial Black"/>
                <a:cs typeface="Arial Black"/>
              </a:rPr>
              <a:t>adapting</a:t>
            </a:r>
            <a:r>
              <a:rPr dirty="0" sz="7000" spc="-7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315">
                <a:solidFill>
                  <a:srgbClr val="412468"/>
                </a:solidFill>
                <a:latin typeface="Arial Black"/>
                <a:cs typeface="Arial Black"/>
              </a:rPr>
              <a:t>enough</a:t>
            </a:r>
            <a:r>
              <a:rPr dirty="0" sz="7000" spc="-6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140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7000" spc="-7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434">
                <a:solidFill>
                  <a:srgbClr val="412468"/>
                </a:solidFill>
                <a:latin typeface="Arial Black"/>
                <a:cs typeface="Arial Black"/>
              </a:rPr>
              <a:t>keep </a:t>
            </a:r>
            <a:r>
              <a:rPr dirty="0" sz="7000" spc="-150">
                <a:solidFill>
                  <a:srgbClr val="412468"/>
                </a:solidFill>
                <a:latin typeface="Arial Black"/>
                <a:cs typeface="Arial Black"/>
              </a:rPr>
              <a:t>up</a:t>
            </a:r>
            <a:r>
              <a:rPr dirty="0" sz="7000" spc="-71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365">
                <a:solidFill>
                  <a:srgbClr val="412468"/>
                </a:solidFill>
                <a:latin typeface="Arial Black"/>
                <a:cs typeface="Arial Black"/>
              </a:rPr>
              <a:t>with</a:t>
            </a:r>
            <a:r>
              <a:rPr dirty="0" sz="7000" spc="-71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295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7000" spc="-71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350">
                <a:solidFill>
                  <a:srgbClr val="412468"/>
                </a:solidFill>
                <a:latin typeface="Arial Black"/>
                <a:cs typeface="Arial Black"/>
              </a:rPr>
              <a:t>ageing</a:t>
            </a:r>
            <a:r>
              <a:rPr dirty="0" sz="7000" spc="-7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310">
                <a:solidFill>
                  <a:srgbClr val="412468"/>
                </a:solidFill>
                <a:latin typeface="Arial Black"/>
                <a:cs typeface="Arial Black"/>
              </a:rPr>
              <a:t>population</a:t>
            </a:r>
            <a:r>
              <a:rPr dirty="0" sz="7000" spc="-71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7000" spc="-390">
                <a:solidFill>
                  <a:srgbClr val="412468"/>
                </a:solidFill>
                <a:latin typeface="Arial Black"/>
                <a:cs typeface="Arial Black"/>
              </a:rPr>
              <a:t>p</a:t>
            </a:r>
            <a:r>
              <a:rPr dirty="0" sz="7000" spc="-385">
                <a:solidFill>
                  <a:srgbClr val="412468"/>
                </a:solidFill>
                <a:latin typeface="Arial Black"/>
                <a:cs typeface="Arial Black"/>
              </a:rPr>
              <a:t>r</a:t>
            </a:r>
            <a:r>
              <a:rPr dirty="0" sz="7000" spc="-400">
                <a:solidFill>
                  <a:srgbClr val="412468"/>
                </a:solidFill>
                <a:latin typeface="Arial Black"/>
                <a:cs typeface="Arial Black"/>
              </a:rPr>
              <a:t>o</a:t>
            </a:r>
            <a:r>
              <a:rPr dirty="0" sz="7000" spc="-445">
                <a:solidFill>
                  <a:srgbClr val="412468"/>
                </a:solidFill>
                <a:latin typeface="Arial Black"/>
                <a:cs typeface="Arial Black"/>
              </a:rPr>
              <a:t>c</a:t>
            </a:r>
            <a:r>
              <a:rPr dirty="0" sz="7000" spc="-405">
                <a:solidFill>
                  <a:srgbClr val="412468"/>
                </a:solidFill>
                <a:latin typeface="Arial Black"/>
                <a:cs typeface="Arial Black"/>
              </a:rPr>
              <a:t>e</a:t>
            </a:r>
            <a:r>
              <a:rPr dirty="0" sz="7000" spc="-395">
                <a:solidFill>
                  <a:srgbClr val="412468"/>
                </a:solidFill>
                <a:latin typeface="Arial Black"/>
                <a:cs typeface="Arial Black"/>
              </a:rPr>
              <a:t>s</a:t>
            </a:r>
            <a:r>
              <a:rPr dirty="0" sz="7000" spc="-305">
                <a:solidFill>
                  <a:srgbClr val="412468"/>
                </a:solidFill>
                <a:latin typeface="Arial Black"/>
                <a:cs typeface="Arial Black"/>
              </a:rPr>
              <a:t>s</a:t>
            </a:r>
            <a:r>
              <a:rPr dirty="0" sz="7000" spc="-985">
                <a:solidFill>
                  <a:srgbClr val="412468"/>
                </a:solidFill>
                <a:latin typeface="Arial Black"/>
                <a:cs typeface="Arial Black"/>
              </a:rPr>
              <a:t>.</a:t>
            </a:r>
            <a:r>
              <a:rPr dirty="0" sz="7000" spc="-195">
                <a:solidFill>
                  <a:srgbClr val="412468"/>
                </a:solidFill>
                <a:latin typeface="Arial Black"/>
                <a:cs typeface="Arial Black"/>
              </a:rPr>
              <a:t>”</a:t>
            </a:r>
            <a:endParaRPr sz="7000">
              <a:latin typeface="Arial Black"/>
              <a:cs typeface="Arial Black"/>
            </a:endParaRPr>
          </a:p>
          <a:p>
            <a:pPr algn="ctr" marL="635">
              <a:lnSpc>
                <a:spcPct val="100000"/>
              </a:lnSpc>
              <a:spcBef>
                <a:spcPts val="2320"/>
              </a:spcBef>
            </a:pPr>
            <a:r>
              <a:rPr dirty="0" sz="2850" spc="190">
                <a:solidFill>
                  <a:srgbClr val="412468"/>
                </a:solidFill>
                <a:latin typeface="Lucida Sans Unicode"/>
                <a:cs typeface="Lucida Sans Unicode"/>
              </a:rPr>
              <a:t>Woman</a:t>
            </a:r>
            <a:r>
              <a:rPr dirty="0" sz="2850" spc="-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in</a:t>
            </a:r>
            <a:r>
              <a:rPr dirty="0" sz="2850" spc="-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her</a:t>
            </a:r>
            <a:r>
              <a:rPr dirty="0" sz="2850" spc="-12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seventies,</a:t>
            </a:r>
            <a:r>
              <a:rPr dirty="0" sz="2850" spc="-12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0">
                <a:solidFill>
                  <a:srgbClr val="412468"/>
                </a:solidFill>
                <a:latin typeface="Lucida Sans Unicode"/>
                <a:cs typeface="Lucida Sans Unicode"/>
              </a:rPr>
              <a:t>Knowsley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081233"/>
            <a:ext cx="5875655" cy="43624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3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Source: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50">
                <a:solidFill>
                  <a:srgbClr val="412468"/>
                </a:solidFill>
                <a:latin typeface="Lucida Sans Unicode"/>
                <a:cs typeface="Lucida Sans Unicode"/>
              </a:rPr>
              <a:t>Centre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Ageing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Better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(2025)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State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of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Ageing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2025.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412468"/>
                </a:solidFill>
                <a:latin typeface="Lucida Sans Unicode"/>
                <a:cs typeface="Lucida Sans Unicode"/>
              </a:rPr>
              <a:t>[online]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Available</a:t>
            </a:r>
            <a:r>
              <a:rPr dirty="0" sz="1300" spc="2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at:</a:t>
            </a:r>
            <a:r>
              <a:rPr dirty="0" sz="1300" spc="2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better.org.uk/state-ageing-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B4B8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Our</a:t>
            </a:r>
            <a:r>
              <a:rPr dirty="0" spc="-270"/>
              <a:t> </a:t>
            </a:r>
            <a:r>
              <a:rPr dirty="0" spc="-130"/>
              <a:t>ageing</a:t>
            </a:r>
            <a:r>
              <a:rPr dirty="0" spc="-265"/>
              <a:t> </a:t>
            </a:r>
            <a:r>
              <a:rPr dirty="0" spc="-75"/>
              <a:t>population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5152160" y="9704908"/>
            <a:ext cx="3748404" cy="887730"/>
            <a:chOff x="15152160" y="9704908"/>
            <a:chExt cx="3748404" cy="887730"/>
          </a:xfrm>
        </p:grpSpPr>
        <p:sp>
          <p:nvSpPr>
            <p:cNvPr id="7" name="object 7"/>
            <p:cNvSpPr/>
            <p:nvPr/>
          </p:nvSpPr>
          <p:spPr>
            <a:xfrm>
              <a:off x="15152155" y="9704914"/>
              <a:ext cx="598805" cy="769620"/>
            </a:xfrm>
            <a:custGeom>
              <a:avLst/>
              <a:gdLst/>
              <a:ahLst/>
              <a:cxnLst/>
              <a:rect l="l" t="t" r="r" b="b"/>
              <a:pathLst>
                <a:path w="598805" h="769620">
                  <a:moveTo>
                    <a:pt x="475538" y="3568"/>
                  </a:moveTo>
                  <a:lnTo>
                    <a:pt x="474129" y="1104"/>
                  </a:lnTo>
                  <a:lnTo>
                    <a:pt x="471868" y="1104"/>
                  </a:lnTo>
                  <a:lnTo>
                    <a:pt x="1308" y="1104"/>
                  </a:lnTo>
                  <a:lnTo>
                    <a:pt x="0" y="2413"/>
                  </a:lnTo>
                  <a:lnTo>
                    <a:pt x="0" y="768108"/>
                  </a:lnTo>
                  <a:lnTo>
                    <a:pt x="1308" y="769416"/>
                  </a:lnTo>
                  <a:lnTo>
                    <a:pt x="29908" y="769416"/>
                  </a:lnTo>
                  <a:lnTo>
                    <a:pt x="30873" y="768858"/>
                  </a:lnTo>
                  <a:lnTo>
                    <a:pt x="475538" y="3568"/>
                  </a:lnTo>
                  <a:close/>
                </a:path>
                <a:path w="598805" h="769620">
                  <a:moveTo>
                    <a:pt x="598627" y="1054"/>
                  </a:moveTo>
                  <a:lnTo>
                    <a:pt x="594868" y="0"/>
                  </a:lnTo>
                  <a:lnTo>
                    <a:pt x="387146" y="360438"/>
                  </a:lnTo>
                  <a:lnTo>
                    <a:pt x="388505" y="362851"/>
                  </a:lnTo>
                  <a:lnTo>
                    <a:pt x="390677" y="362851"/>
                  </a:lnTo>
                  <a:lnTo>
                    <a:pt x="597382" y="362851"/>
                  </a:lnTo>
                  <a:lnTo>
                    <a:pt x="598627" y="361569"/>
                  </a:lnTo>
                  <a:lnTo>
                    <a:pt x="598627" y="1054"/>
                  </a:lnTo>
                  <a:close/>
                </a:path>
                <a:path w="598805" h="769620">
                  <a:moveTo>
                    <a:pt x="598639" y="479386"/>
                  </a:moveTo>
                  <a:lnTo>
                    <a:pt x="597331" y="478104"/>
                  </a:lnTo>
                  <a:lnTo>
                    <a:pt x="318579" y="478104"/>
                  </a:lnTo>
                  <a:lnTo>
                    <a:pt x="317627" y="478624"/>
                  </a:lnTo>
                  <a:lnTo>
                    <a:pt x="150571" y="766978"/>
                  </a:lnTo>
                  <a:lnTo>
                    <a:pt x="151968" y="769404"/>
                  </a:lnTo>
                  <a:lnTo>
                    <a:pt x="597331" y="769404"/>
                  </a:lnTo>
                  <a:lnTo>
                    <a:pt x="598639" y="768121"/>
                  </a:lnTo>
                  <a:lnTo>
                    <a:pt x="598639" y="766508"/>
                  </a:lnTo>
                  <a:lnTo>
                    <a:pt x="598639" y="479386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85593" y="9706006"/>
              <a:ext cx="3014672" cy="8862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6814184" cy="595249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656590">
              <a:lnSpc>
                <a:spcPts val="5610"/>
              </a:lnSpc>
              <a:spcBef>
                <a:spcPts val="555"/>
              </a:spcBef>
            </a:pPr>
            <a:r>
              <a:rPr dirty="0" sz="4950" spc="-310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509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20">
                <a:solidFill>
                  <a:srgbClr val="412468"/>
                </a:solidFill>
                <a:latin typeface="Arial Black"/>
                <a:cs typeface="Arial Black"/>
              </a:rPr>
              <a:t>employment </a:t>
            </a:r>
            <a:r>
              <a:rPr dirty="0" sz="4950" spc="-280">
                <a:solidFill>
                  <a:srgbClr val="412468"/>
                </a:solidFill>
                <a:latin typeface="Arial Black"/>
                <a:cs typeface="Arial Black"/>
              </a:rPr>
              <a:t>rate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90">
                <a:solidFill>
                  <a:srgbClr val="412468"/>
                </a:solidFill>
                <a:latin typeface="Arial Black"/>
                <a:cs typeface="Arial Black"/>
              </a:rPr>
              <a:t>people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40">
                <a:solidFill>
                  <a:srgbClr val="412468"/>
                </a:solidFill>
                <a:latin typeface="Arial Black"/>
                <a:cs typeface="Arial Black"/>
              </a:rPr>
              <a:t>aged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ts val="5305"/>
              </a:lnSpc>
            </a:pPr>
            <a:r>
              <a:rPr dirty="0" sz="4950" spc="135">
                <a:solidFill>
                  <a:srgbClr val="412468"/>
                </a:solidFill>
                <a:latin typeface="Arial Black"/>
                <a:cs typeface="Arial Black"/>
              </a:rPr>
              <a:t>50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95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160">
                <a:solidFill>
                  <a:srgbClr val="412468"/>
                </a:solidFill>
                <a:latin typeface="Arial Black"/>
                <a:cs typeface="Arial Black"/>
              </a:rPr>
              <a:t>64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35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England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430">
                <a:solidFill>
                  <a:srgbClr val="412468"/>
                </a:solidFill>
                <a:latin typeface="Arial Black"/>
                <a:cs typeface="Arial Black"/>
              </a:rPr>
              <a:t>is</a:t>
            </a:r>
            <a:endParaRPr sz="4950">
              <a:latin typeface="Arial Black"/>
              <a:cs typeface="Arial Black"/>
            </a:endParaRPr>
          </a:p>
          <a:p>
            <a:pPr marL="12700" marR="196215">
              <a:lnSpc>
                <a:spcPts val="5610"/>
              </a:lnSpc>
              <a:spcBef>
                <a:spcPts val="300"/>
              </a:spcBef>
            </a:pPr>
            <a:r>
              <a:rPr dirty="0" sz="4950" spc="-370">
                <a:solidFill>
                  <a:srgbClr val="412468"/>
                </a:solidFill>
                <a:latin typeface="Arial Black"/>
                <a:cs typeface="Arial Black"/>
              </a:rPr>
              <a:t>14</a:t>
            </a:r>
            <a:r>
              <a:rPr dirty="0" sz="4950" spc="-509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percentage</a:t>
            </a:r>
            <a:r>
              <a:rPr dirty="0" sz="4950" spc="-50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0">
                <a:solidFill>
                  <a:srgbClr val="412468"/>
                </a:solidFill>
                <a:latin typeface="Arial Black"/>
                <a:cs typeface="Arial Black"/>
              </a:rPr>
              <a:t>points </a:t>
            </a:r>
            <a:r>
              <a:rPr dirty="0" sz="4950" spc="-295">
                <a:solidFill>
                  <a:srgbClr val="412468"/>
                </a:solidFill>
                <a:latin typeface="Arial Black"/>
                <a:cs typeface="Arial Black"/>
              </a:rPr>
              <a:t>lower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4">
                <a:solidFill>
                  <a:srgbClr val="412468"/>
                </a:solidFill>
                <a:latin typeface="Arial Black"/>
                <a:cs typeface="Arial Black"/>
              </a:rPr>
              <a:t>than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25">
                <a:solidFill>
                  <a:srgbClr val="412468"/>
                </a:solidFill>
                <a:latin typeface="Arial Black"/>
                <a:cs typeface="Arial Black"/>
              </a:rPr>
              <a:t>that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">
                <a:solidFill>
                  <a:srgbClr val="412468"/>
                </a:solidFill>
                <a:latin typeface="Arial Black"/>
                <a:cs typeface="Arial Black"/>
              </a:rPr>
              <a:t>of </a:t>
            </a:r>
            <a:r>
              <a:rPr dirty="0" sz="4950" spc="-285">
                <a:solidFill>
                  <a:srgbClr val="412468"/>
                </a:solidFill>
                <a:latin typeface="Arial Black"/>
                <a:cs typeface="Arial Black"/>
              </a:rPr>
              <a:t>those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10">
                <a:solidFill>
                  <a:srgbClr val="412468"/>
                </a:solidFill>
                <a:latin typeface="Arial Black"/>
                <a:cs typeface="Arial Black"/>
              </a:rPr>
              <a:t>aged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20">
                <a:solidFill>
                  <a:srgbClr val="412468"/>
                </a:solidFill>
                <a:latin typeface="Arial Black"/>
                <a:cs typeface="Arial Black"/>
              </a:rPr>
              <a:t>35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95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4950" spc="-4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5">
                <a:solidFill>
                  <a:srgbClr val="412468"/>
                </a:solidFill>
                <a:latin typeface="Arial Black"/>
                <a:cs typeface="Arial Black"/>
              </a:rPr>
              <a:t>49.</a:t>
            </a:r>
            <a:endParaRPr sz="4950">
              <a:latin typeface="Arial Black"/>
              <a:cs typeface="Arial Black"/>
            </a:endParaRPr>
          </a:p>
          <a:p>
            <a:pPr algn="just" marL="12700" marR="930910">
              <a:lnSpc>
                <a:spcPct val="103699"/>
              </a:lnSpc>
              <a:spcBef>
                <a:spcPts val="1910"/>
              </a:spcBef>
            </a:pP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The</a:t>
            </a:r>
            <a:r>
              <a:rPr dirty="0" sz="2850" spc="-1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85">
                <a:solidFill>
                  <a:srgbClr val="412468"/>
                </a:solidFill>
                <a:latin typeface="Lucida Sans Unicode"/>
                <a:cs typeface="Lucida Sans Unicode"/>
              </a:rPr>
              <a:t>North</a:t>
            </a:r>
            <a:r>
              <a:rPr dirty="0" sz="2850" spc="-1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95">
                <a:solidFill>
                  <a:srgbClr val="412468"/>
                </a:solidFill>
                <a:latin typeface="Lucida Sans Unicode"/>
                <a:cs typeface="Lucida Sans Unicode"/>
              </a:rPr>
              <a:t>East</a:t>
            </a:r>
            <a:r>
              <a:rPr dirty="0" sz="2850" spc="-1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0">
                <a:solidFill>
                  <a:srgbClr val="412468"/>
                </a:solidFill>
                <a:latin typeface="Lucida Sans Unicode"/>
                <a:cs typeface="Lucida Sans Unicode"/>
              </a:rPr>
              <a:t>and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London</a:t>
            </a:r>
            <a:r>
              <a:rPr dirty="0" sz="2850" spc="-19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45">
                <a:solidFill>
                  <a:srgbClr val="412468"/>
                </a:solidFill>
                <a:latin typeface="Lucida Sans Unicode"/>
                <a:cs typeface="Lucida Sans Unicode"/>
              </a:rPr>
              <a:t>have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the</a:t>
            </a:r>
            <a:r>
              <a:rPr dirty="0" sz="2850" spc="-20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biggest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5">
                <a:solidFill>
                  <a:srgbClr val="412468"/>
                </a:solidFill>
                <a:latin typeface="Lucida Sans Unicode"/>
                <a:cs typeface="Lucida Sans Unicode"/>
              </a:rPr>
              <a:t>gaps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in</a:t>
            </a:r>
            <a:r>
              <a:rPr dirty="0" sz="2850" spc="-19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5">
                <a:solidFill>
                  <a:srgbClr val="412468"/>
                </a:solidFill>
                <a:latin typeface="Lucida Sans Unicode"/>
                <a:cs typeface="Lucida Sans Unicode"/>
              </a:rPr>
              <a:t>employment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rates</a:t>
            </a:r>
            <a:r>
              <a:rPr dirty="0" sz="2850" spc="-18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20">
                <a:solidFill>
                  <a:srgbClr val="412468"/>
                </a:solidFill>
                <a:latin typeface="Lucida Sans Unicode"/>
                <a:cs typeface="Lucida Sans Unicode"/>
              </a:rPr>
              <a:t>between</a:t>
            </a:r>
            <a:r>
              <a:rPr dirty="0" sz="2850" spc="-18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0">
                <a:solidFill>
                  <a:srgbClr val="412468"/>
                </a:solidFill>
                <a:latin typeface="Lucida Sans Unicode"/>
                <a:cs typeface="Lucida Sans Unicode"/>
              </a:rPr>
              <a:t>these</a:t>
            </a:r>
            <a:r>
              <a:rPr dirty="0" sz="2850" spc="-18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05">
                <a:solidFill>
                  <a:srgbClr val="412468"/>
                </a:solidFill>
                <a:latin typeface="Lucida Sans Unicode"/>
                <a:cs typeface="Lucida Sans Unicode"/>
              </a:rPr>
              <a:t>age</a:t>
            </a:r>
            <a:r>
              <a:rPr dirty="0" sz="2850" spc="-18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groups.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10290650"/>
            <a:ext cx="804100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charts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3.05</a:t>
            </a:r>
            <a:r>
              <a:rPr dirty="0" sz="1300" spc="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and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95">
                <a:solidFill>
                  <a:srgbClr val="412468"/>
                </a:solidFill>
                <a:latin typeface="Lucida Sans Unicode"/>
                <a:cs typeface="Lucida Sans Unicode"/>
              </a:rPr>
              <a:t>3.13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6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better.org.uk/work-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69496" y="8850724"/>
            <a:ext cx="521334" cy="316865"/>
          </a:xfrm>
          <a:custGeom>
            <a:avLst/>
            <a:gdLst/>
            <a:ahLst/>
            <a:cxnLst/>
            <a:rect l="l" t="t" r="r" b="b"/>
            <a:pathLst>
              <a:path w="521334" h="316865">
                <a:moveTo>
                  <a:pt x="225552" y="209473"/>
                </a:moveTo>
                <a:lnTo>
                  <a:pt x="217703" y="166751"/>
                </a:lnTo>
                <a:lnTo>
                  <a:pt x="196418" y="136017"/>
                </a:lnTo>
                <a:lnTo>
                  <a:pt x="165049" y="117436"/>
                </a:lnTo>
                <a:lnTo>
                  <a:pt x="126923" y="111213"/>
                </a:lnTo>
                <a:lnTo>
                  <a:pt x="111633" y="112522"/>
                </a:lnTo>
                <a:lnTo>
                  <a:pt x="97447" y="116420"/>
                </a:lnTo>
                <a:lnTo>
                  <a:pt x="84150" y="122821"/>
                </a:lnTo>
                <a:lnTo>
                  <a:pt x="71513" y="131648"/>
                </a:lnTo>
                <a:lnTo>
                  <a:pt x="81330" y="62484"/>
                </a:lnTo>
                <a:lnTo>
                  <a:pt x="211810" y="62484"/>
                </a:lnTo>
                <a:lnTo>
                  <a:pt x="211810" y="4724"/>
                </a:lnTo>
                <a:lnTo>
                  <a:pt x="30632" y="4724"/>
                </a:lnTo>
                <a:lnTo>
                  <a:pt x="8229" y="160731"/>
                </a:lnTo>
                <a:lnTo>
                  <a:pt x="67970" y="185077"/>
                </a:lnTo>
                <a:lnTo>
                  <a:pt x="77749" y="177292"/>
                </a:lnTo>
                <a:lnTo>
                  <a:pt x="88404" y="171640"/>
                </a:lnTo>
                <a:lnTo>
                  <a:pt x="99364" y="168198"/>
                </a:lnTo>
                <a:lnTo>
                  <a:pt x="110032" y="167030"/>
                </a:lnTo>
                <a:lnTo>
                  <a:pt x="131826" y="170256"/>
                </a:lnTo>
                <a:lnTo>
                  <a:pt x="147993" y="179298"/>
                </a:lnTo>
                <a:lnTo>
                  <a:pt x="158051" y="193205"/>
                </a:lnTo>
                <a:lnTo>
                  <a:pt x="161505" y="211023"/>
                </a:lnTo>
                <a:lnTo>
                  <a:pt x="157759" y="230263"/>
                </a:lnTo>
                <a:lnTo>
                  <a:pt x="147408" y="244589"/>
                </a:lnTo>
                <a:lnTo>
                  <a:pt x="131826" y="253530"/>
                </a:lnTo>
                <a:lnTo>
                  <a:pt x="112382" y="256616"/>
                </a:lnTo>
                <a:lnTo>
                  <a:pt x="93840" y="254558"/>
                </a:lnTo>
                <a:lnTo>
                  <a:pt x="77851" y="248361"/>
                </a:lnTo>
                <a:lnTo>
                  <a:pt x="64579" y="238048"/>
                </a:lnTo>
                <a:lnTo>
                  <a:pt x="54229" y="223608"/>
                </a:lnTo>
                <a:lnTo>
                  <a:pt x="0" y="255841"/>
                </a:lnTo>
                <a:lnTo>
                  <a:pt x="19456" y="282803"/>
                </a:lnTo>
                <a:lnTo>
                  <a:pt x="44932" y="301510"/>
                </a:lnTo>
                <a:lnTo>
                  <a:pt x="75641" y="312420"/>
                </a:lnTo>
                <a:lnTo>
                  <a:pt x="110807" y="315963"/>
                </a:lnTo>
                <a:lnTo>
                  <a:pt x="155917" y="308660"/>
                </a:lnTo>
                <a:lnTo>
                  <a:pt x="192341" y="287616"/>
                </a:lnTo>
                <a:lnTo>
                  <a:pt x="216687" y="254127"/>
                </a:lnTo>
                <a:lnTo>
                  <a:pt x="225552" y="209473"/>
                </a:lnTo>
                <a:close/>
              </a:path>
              <a:path w="521334" h="316865">
                <a:moveTo>
                  <a:pt x="521271" y="156794"/>
                </a:moveTo>
                <a:lnTo>
                  <a:pt x="516026" y="109245"/>
                </a:lnTo>
                <a:lnTo>
                  <a:pt x="500303" y="66459"/>
                </a:lnTo>
                <a:lnTo>
                  <a:pt x="474078" y="31762"/>
                </a:lnTo>
                <a:lnTo>
                  <a:pt x="456717" y="20777"/>
                </a:lnTo>
                <a:lnTo>
                  <a:pt x="456717" y="156794"/>
                </a:lnTo>
                <a:lnTo>
                  <a:pt x="456717" y="158381"/>
                </a:lnTo>
                <a:lnTo>
                  <a:pt x="453097" y="190055"/>
                </a:lnTo>
                <a:lnTo>
                  <a:pt x="441286" y="221640"/>
                </a:lnTo>
                <a:lnTo>
                  <a:pt x="420331" y="245567"/>
                </a:lnTo>
                <a:lnTo>
                  <a:pt x="389216" y="255041"/>
                </a:lnTo>
                <a:lnTo>
                  <a:pt x="358101" y="245567"/>
                </a:lnTo>
                <a:lnTo>
                  <a:pt x="337159" y="221640"/>
                </a:lnTo>
                <a:lnTo>
                  <a:pt x="325335" y="190055"/>
                </a:lnTo>
                <a:lnTo>
                  <a:pt x="321716" y="158381"/>
                </a:lnTo>
                <a:lnTo>
                  <a:pt x="321716" y="156794"/>
                </a:lnTo>
                <a:lnTo>
                  <a:pt x="325335" y="125399"/>
                </a:lnTo>
                <a:lnTo>
                  <a:pt x="337159" y="94068"/>
                </a:lnTo>
                <a:lnTo>
                  <a:pt x="358101" y="70319"/>
                </a:lnTo>
                <a:lnTo>
                  <a:pt x="389216" y="60909"/>
                </a:lnTo>
                <a:lnTo>
                  <a:pt x="420331" y="70319"/>
                </a:lnTo>
                <a:lnTo>
                  <a:pt x="441286" y="94068"/>
                </a:lnTo>
                <a:lnTo>
                  <a:pt x="453097" y="125399"/>
                </a:lnTo>
                <a:lnTo>
                  <a:pt x="456717" y="156794"/>
                </a:lnTo>
                <a:lnTo>
                  <a:pt x="456717" y="20777"/>
                </a:lnTo>
                <a:lnTo>
                  <a:pt x="437324" y="8496"/>
                </a:lnTo>
                <a:lnTo>
                  <a:pt x="390017" y="0"/>
                </a:lnTo>
                <a:lnTo>
                  <a:pt x="341680" y="8661"/>
                </a:lnTo>
                <a:lnTo>
                  <a:pt x="304520" y="32321"/>
                </a:lnTo>
                <a:lnTo>
                  <a:pt x="278282" y="67487"/>
                </a:lnTo>
                <a:lnTo>
                  <a:pt x="262712" y="110667"/>
                </a:lnTo>
                <a:lnTo>
                  <a:pt x="257746" y="156794"/>
                </a:lnTo>
                <a:lnTo>
                  <a:pt x="257657" y="157594"/>
                </a:lnTo>
                <a:lnTo>
                  <a:pt x="262585" y="205892"/>
                </a:lnTo>
                <a:lnTo>
                  <a:pt x="277863" y="248958"/>
                </a:lnTo>
                <a:lnTo>
                  <a:pt x="303758" y="284060"/>
                </a:lnTo>
                <a:lnTo>
                  <a:pt x="340626" y="307695"/>
                </a:lnTo>
                <a:lnTo>
                  <a:pt x="388835" y="316357"/>
                </a:lnTo>
                <a:lnTo>
                  <a:pt x="436041" y="307695"/>
                </a:lnTo>
                <a:lnTo>
                  <a:pt x="436524" y="307695"/>
                </a:lnTo>
                <a:lnTo>
                  <a:pt x="473824" y="283616"/>
                </a:lnTo>
                <a:lnTo>
                  <a:pt x="495071" y="255041"/>
                </a:lnTo>
                <a:lnTo>
                  <a:pt x="500227" y="248107"/>
                </a:lnTo>
                <a:lnTo>
                  <a:pt x="516026" y="204635"/>
                </a:lnTo>
                <a:lnTo>
                  <a:pt x="521093" y="158381"/>
                </a:lnTo>
                <a:lnTo>
                  <a:pt x="521182" y="157594"/>
                </a:lnTo>
                <a:lnTo>
                  <a:pt x="521271" y="156794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841964" y="9005149"/>
            <a:ext cx="130175" cy="60960"/>
          </a:xfrm>
          <a:custGeom>
            <a:avLst/>
            <a:gdLst/>
            <a:ahLst/>
            <a:cxnLst/>
            <a:rect l="l" t="t" r="r" b="b"/>
            <a:pathLst>
              <a:path w="130175" h="60959">
                <a:moveTo>
                  <a:pt x="129681" y="0"/>
                </a:moveTo>
                <a:lnTo>
                  <a:pt x="0" y="0"/>
                </a:lnTo>
                <a:lnTo>
                  <a:pt x="0" y="60532"/>
                </a:lnTo>
                <a:lnTo>
                  <a:pt x="129681" y="60532"/>
                </a:lnTo>
                <a:lnTo>
                  <a:pt x="129681" y="0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023431" y="8851118"/>
            <a:ext cx="522605" cy="316230"/>
          </a:xfrm>
          <a:custGeom>
            <a:avLst/>
            <a:gdLst/>
            <a:ahLst/>
            <a:cxnLst/>
            <a:rect l="l" t="t" r="r" b="b"/>
            <a:pathLst>
              <a:path w="522605" h="316229">
                <a:moveTo>
                  <a:pt x="235407" y="209461"/>
                </a:moveTo>
                <a:lnTo>
                  <a:pt x="228206" y="171792"/>
                </a:lnTo>
                <a:lnTo>
                  <a:pt x="224066" y="165455"/>
                </a:lnTo>
                <a:lnTo>
                  <a:pt x="209423" y="143040"/>
                </a:lnTo>
                <a:lnTo>
                  <a:pt x="207848" y="140639"/>
                </a:lnTo>
                <a:lnTo>
                  <a:pt x="176225" y="119443"/>
                </a:lnTo>
                <a:lnTo>
                  <a:pt x="171348" y="118516"/>
                </a:lnTo>
                <a:lnTo>
                  <a:pt x="171348" y="211823"/>
                </a:lnTo>
                <a:lnTo>
                  <a:pt x="167335" y="230073"/>
                </a:lnTo>
                <a:lnTo>
                  <a:pt x="156197" y="245021"/>
                </a:lnTo>
                <a:lnTo>
                  <a:pt x="139928" y="254977"/>
                </a:lnTo>
                <a:lnTo>
                  <a:pt x="139738" y="254977"/>
                </a:lnTo>
                <a:lnTo>
                  <a:pt x="119875" y="258584"/>
                </a:lnTo>
                <a:lnTo>
                  <a:pt x="83223" y="245021"/>
                </a:lnTo>
                <a:lnTo>
                  <a:pt x="67208" y="211429"/>
                </a:lnTo>
                <a:lnTo>
                  <a:pt x="71615" y="191808"/>
                </a:lnTo>
                <a:lnTo>
                  <a:pt x="83324" y="177393"/>
                </a:lnTo>
                <a:lnTo>
                  <a:pt x="100037" y="168490"/>
                </a:lnTo>
                <a:lnTo>
                  <a:pt x="119481" y="165455"/>
                </a:lnTo>
                <a:lnTo>
                  <a:pt x="140347" y="168719"/>
                </a:lnTo>
                <a:lnTo>
                  <a:pt x="156756" y="178028"/>
                </a:lnTo>
                <a:lnTo>
                  <a:pt x="167500" y="192646"/>
                </a:lnTo>
                <a:lnTo>
                  <a:pt x="171272" y="211429"/>
                </a:lnTo>
                <a:lnTo>
                  <a:pt x="171348" y="211823"/>
                </a:lnTo>
                <a:lnTo>
                  <a:pt x="171348" y="118516"/>
                </a:lnTo>
                <a:lnTo>
                  <a:pt x="135191" y="111607"/>
                </a:lnTo>
                <a:lnTo>
                  <a:pt x="116725" y="113436"/>
                </a:lnTo>
                <a:lnTo>
                  <a:pt x="98844" y="119075"/>
                </a:lnTo>
                <a:lnTo>
                  <a:pt x="82143" y="128854"/>
                </a:lnTo>
                <a:lnTo>
                  <a:pt x="67208" y="143040"/>
                </a:lnTo>
                <a:lnTo>
                  <a:pt x="72148" y="111607"/>
                </a:lnTo>
                <a:lnTo>
                  <a:pt x="72237" y="111048"/>
                </a:lnTo>
                <a:lnTo>
                  <a:pt x="85039" y="83947"/>
                </a:lnTo>
                <a:lnTo>
                  <a:pt x="106616" y="65176"/>
                </a:lnTo>
                <a:lnTo>
                  <a:pt x="137947" y="58153"/>
                </a:lnTo>
                <a:lnTo>
                  <a:pt x="153784" y="59702"/>
                </a:lnTo>
                <a:lnTo>
                  <a:pt x="168008" y="64046"/>
                </a:lnTo>
                <a:lnTo>
                  <a:pt x="181063" y="70751"/>
                </a:lnTo>
                <a:lnTo>
                  <a:pt x="193370" y="79387"/>
                </a:lnTo>
                <a:lnTo>
                  <a:pt x="207746" y="58153"/>
                </a:lnTo>
                <a:lnTo>
                  <a:pt x="226377" y="30657"/>
                </a:lnTo>
                <a:lnTo>
                  <a:pt x="207594" y="17729"/>
                </a:lnTo>
                <a:lnTo>
                  <a:pt x="187845" y="8216"/>
                </a:lnTo>
                <a:lnTo>
                  <a:pt x="188023" y="8216"/>
                </a:lnTo>
                <a:lnTo>
                  <a:pt x="165188" y="2082"/>
                </a:lnTo>
                <a:lnTo>
                  <a:pt x="139115" y="0"/>
                </a:lnTo>
                <a:lnTo>
                  <a:pt x="89039" y="8216"/>
                </a:lnTo>
                <a:lnTo>
                  <a:pt x="50088" y="31369"/>
                </a:lnTo>
                <a:lnTo>
                  <a:pt x="22263" y="67233"/>
                </a:lnTo>
                <a:lnTo>
                  <a:pt x="5626" y="113436"/>
                </a:lnTo>
                <a:lnTo>
                  <a:pt x="5562" y="113576"/>
                </a:lnTo>
                <a:lnTo>
                  <a:pt x="0" y="168198"/>
                </a:lnTo>
                <a:lnTo>
                  <a:pt x="889" y="191808"/>
                </a:lnTo>
                <a:lnTo>
                  <a:pt x="965" y="193649"/>
                </a:lnTo>
                <a:lnTo>
                  <a:pt x="12611" y="248831"/>
                </a:lnTo>
                <a:lnTo>
                  <a:pt x="42011" y="289267"/>
                </a:lnTo>
                <a:lnTo>
                  <a:pt x="89331" y="312470"/>
                </a:lnTo>
                <a:lnTo>
                  <a:pt x="120650" y="315963"/>
                </a:lnTo>
                <a:lnTo>
                  <a:pt x="162623" y="308876"/>
                </a:lnTo>
                <a:lnTo>
                  <a:pt x="199402" y="288213"/>
                </a:lnTo>
                <a:lnTo>
                  <a:pt x="222529" y="258584"/>
                </a:lnTo>
                <a:lnTo>
                  <a:pt x="225488" y="254787"/>
                </a:lnTo>
                <a:lnTo>
                  <a:pt x="235407" y="209461"/>
                </a:lnTo>
                <a:close/>
              </a:path>
              <a:path w="522605" h="316229">
                <a:moveTo>
                  <a:pt x="522554" y="193738"/>
                </a:moveTo>
                <a:lnTo>
                  <a:pt x="478929" y="193738"/>
                </a:lnTo>
                <a:lnTo>
                  <a:pt x="478929" y="78994"/>
                </a:lnTo>
                <a:lnTo>
                  <a:pt x="478929" y="4318"/>
                </a:lnTo>
                <a:lnTo>
                  <a:pt x="416826" y="4318"/>
                </a:lnTo>
                <a:lnTo>
                  <a:pt x="416826" y="78994"/>
                </a:lnTo>
                <a:lnTo>
                  <a:pt x="416826" y="193738"/>
                </a:lnTo>
                <a:lnTo>
                  <a:pt x="331152" y="193738"/>
                </a:lnTo>
                <a:lnTo>
                  <a:pt x="416826" y="78994"/>
                </a:lnTo>
                <a:lnTo>
                  <a:pt x="416826" y="4318"/>
                </a:lnTo>
                <a:lnTo>
                  <a:pt x="403085" y="4318"/>
                </a:lnTo>
                <a:lnTo>
                  <a:pt x="265137" y="188633"/>
                </a:lnTo>
                <a:lnTo>
                  <a:pt x="265137" y="251117"/>
                </a:lnTo>
                <a:lnTo>
                  <a:pt x="416826" y="251117"/>
                </a:lnTo>
                <a:lnTo>
                  <a:pt x="416826" y="312026"/>
                </a:lnTo>
                <a:lnTo>
                  <a:pt x="478929" y="312026"/>
                </a:lnTo>
                <a:lnTo>
                  <a:pt x="478929" y="250723"/>
                </a:lnTo>
                <a:lnTo>
                  <a:pt x="522554" y="250723"/>
                </a:lnTo>
                <a:lnTo>
                  <a:pt x="522554" y="193738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794521" y="8850724"/>
            <a:ext cx="483234" cy="317500"/>
          </a:xfrm>
          <a:custGeom>
            <a:avLst/>
            <a:gdLst/>
            <a:ahLst/>
            <a:cxnLst/>
            <a:rect l="l" t="t" r="r" b="b"/>
            <a:pathLst>
              <a:path w="483234" h="317500">
                <a:moveTo>
                  <a:pt x="226377" y="224015"/>
                </a:moveTo>
                <a:lnTo>
                  <a:pt x="223748" y="200964"/>
                </a:lnTo>
                <a:lnTo>
                  <a:pt x="215366" y="181749"/>
                </a:lnTo>
                <a:lnTo>
                  <a:pt x="200507" y="166077"/>
                </a:lnTo>
                <a:lnTo>
                  <a:pt x="178435" y="153657"/>
                </a:lnTo>
                <a:lnTo>
                  <a:pt x="178435" y="153250"/>
                </a:lnTo>
                <a:lnTo>
                  <a:pt x="195275" y="142138"/>
                </a:lnTo>
                <a:lnTo>
                  <a:pt x="208584" y="127914"/>
                </a:lnTo>
                <a:lnTo>
                  <a:pt x="217322" y="110147"/>
                </a:lnTo>
                <a:lnTo>
                  <a:pt x="220472" y="88404"/>
                </a:lnTo>
                <a:lnTo>
                  <a:pt x="212737" y="52222"/>
                </a:lnTo>
                <a:lnTo>
                  <a:pt x="190995" y="24307"/>
                </a:lnTo>
                <a:lnTo>
                  <a:pt x="157467" y="6350"/>
                </a:lnTo>
                <a:lnTo>
                  <a:pt x="114363" y="0"/>
                </a:lnTo>
                <a:lnTo>
                  <a:pt x="78498" y="4292"/>
                </a:lnTo>
                <a:lnTo>
                  <a:pt x="47307" y="16992"/>
                </a:lnTo>
                <a:lnTo>
                  <a:pt x="22237" y="37795"/>
                </a:lnTo>
                <a:lnTo>
                  <a:pt x="4711" y="66408"/>
                </a:lnTo>
                <a:lnTo>
                  <a:pt x="61683" y="93522"/>
                </a:lnTo>
                <a:lnTo>
                  <a:pt x="70929" y="78397"/>
                </a:lnTo>
                <a:lnTo>
                  <a:pt x="82575" y="67729"/>
                </a:lnTo>
                <a:lnTo>
                  <a:pt x="96342" y="61417"/>
                </a:lnTo>
                <a:lnTo>
                  <a:pt x="111988" y="59334"/>
                </a:lnTo>
                <a:lnTo>
                  <a:pt x="130873" y="61899"/>
                </a:lnTo>
                <a:lnTo>
                  <a:pt x="144818" y="68961"/>
                </a:lnTo>
                <a:lnTo>
                  <a:pt x="153454" y="79565"/>
                </a:lnTo>
                <a:lnTo>
                  <a:pt x="156413" y="92748"/>
                </a:lnTo>
                <a:lnTo>
                  <a:pt x="153581" y="106438"/>
                </a:lnTo>
                <a:lnTo>
                  <a:pt x="145249" y="117398"/>
                </a:lnTo>
                <a:lnTo>
                  <a:pt x="131699" y="124675"/>
                </a:lnTo>
                <a:lnTo>
                  <a:pt x="113169" y="127317"/>
                </a:lnTo>
                <a:lnTo>
                  <a:pt x="84086" y="127317"/>
                </a:lnTo>
                <a:lnTo>
                  <a:pt x="84086" y="186258"/>
                </a:lnTo>
                <a:lnTo>
                  <a:pt x="116713" y="186258"/>
                </a:lnTo>
                <a:lnTo>
                  <a:pt x="135547" y="188595"/>
                </a:lnTo>
                <a:lnTo>
                  <a:pt x="149783" y="195503"/>
                </a:lnTo>
                <a:lnTo>
                  <a:pt x="158775" y="206819"/>
                </a:lnTo>
                <a:lnTo>
                  <a:pt x="161912" y="222415"/>
                </a:lnTo>
                <a:lnTo>
                  <a:pt x="158661" y="236956"/>
                </a:lnTo>
                <a:lnTo>
                  <a:pt x="149479" y="248259"/>
                </a:lnTo>
                <a:lnTo>
                  <a:pt x="135216" y="255587"/>
                </a:lnTo>
                <a:lnTo>
                  <a:pt x="116713" y="258191"/>
                </a:lnTo>
                <a:lnTo>
                  <a:pt x="97091" y="255866"/>
                </a:lnTo>
                <a:lnTo>
                  <a:pt x="79933" y="249047"/>
                </a:lnTo>
                <a:lnTo>
                  <a:pt x="65938" y="237959"/>
                </a:lnTo>
                <a:lnTo>
                  <a:pt x="55803" y="222821"/>
                </a:lnTo>
                <a:lnTo>
                  <a:pt x="0" y="251510"/>
                </a:lnTo>
                <a:lnTo>
                  <a:pt x="18491" y="280174"/>
                </a:lnTo>
                <a:lnTo>
                  <a:pt x="44754" y="300685"/>
                </a:lnTo>
                <a:lnTo>
                  <a:pt x="77419" y="313016"/>
                </a:lnTo>
                <a:lnTo>
                  <a:pt x="115138" y="317131"/>
                </a:lnTo>
                <a:lnTo>
                  <a:pt x="159219" y="310159"/>
                </a:lnTo>
                <a:lnTo>
                  <a:pt x="194487" y="290753"/>
                </a:lnTo>
                <a:lnTo>
                  <a:pt x="217893" y="261264"/>
                </a:lnTo>
                <a:lnTo>
                  <a:pt x="226377" y="224015"/>
                </a:lnTo>
                <a:close/>
              </a:path>
              <a:path w="483234" h="317500">
                <a:moveTo>
                  <a:pt x="483184" y="209473"/>
                </a:moveTo>
                <a:lnTo>
                  <a:pt x="475348" y="166751"/>
                </a:lnTo>
                <a:lnTo>
                  <a:pt x="454063" y="136017"/>
                </a:lnTo>
                <a:lnTo>
                  <a:pt x="422681" y="117436"/>
                </a:lnTo>
                <a:lnTo>
                  <a:pt x="384568" y="111213"/>
                </a:lnTo>
                <a:lnTo>
                  <a:pt x="369265" y="112522"/>
                </a:lnTo>
                <a:lnTo>
                  <a:pt x="355079" y="116420"/>
                </a:lnTo>
                <a:lnTo>
                  <a:pt x="341782" y="122821"/>
                </a:lnTo>
                <a:lnTo>
                  <a:pt x="329145" y="131648"/>
                </a:lnTo>
                <a:lnTo>
                  <a:pt x="338975" y="62484"/>
                </a:lnTo>
                <a:lnTo>
                  <a:pt x="469455" y="62484"/>
                </a:lnTo>
                <a:lnTo>
                  <a:pt x="469455" y="4724"/>
                </a:lnTo>
                <a:lnTo>
                  <a:pt x="288277" y="4724"/>
                </a:lnTo>
                <a:lnTo>
                  <a:pt x="265874" y="160731"/>
                </a:lnTo>
                <a:lnTo>
                  <a:pt x="325615" y="185077"/>
                </a:lnTo>
                <a:lnTo>
                  <a:pt x="335394" y="177292"/>
                </a:lnTo>
                <a:lnTo>
                  <a:pt x="346049" y="171640"/>
                </a:lnTo>
                <a:lnTo>
                  <a:pt x="356997" y="168198"/>
                </a:lnTo>
                <a:lnTo>
                  <a:pt x="367652" y="167030"/>
                </a:lnTo>
                <a:lnTo>
                  <a:pt x="389458" y="170256"/>
                </a:lnTo>
                <a:lnTo>
                  <a:pt x="405638" y="179298"/>
                </a:lnTo>
                <a:lnTo>
                  <a:pt x="415696" y="193205"/>
                </a:lnTo>
                <a:lnTo>
                  <a:pt x="419150" y="211023"/>
                </a:lnTo>
                <a:lnTo>
                  <a:pt x="415391" y="230263"/>
                </a:lnTo>
                <a:lnTo>
                  <a:pt x="405053" y="244589"/>
                </a:lnTo>
                <a:lnTo>
                  <a:pt x="389470" y="253530"/>
                </a:lnTo>
                <a:lnTo>
                  <a:pt x="370014" y="256616"/>
                </a:lnTo>
                <a:lnTo>
                  <a:pt x="351485" y="254558"/>
                </a:lnTo>
                <a:lnTo>
                  <a:pt x="335483" y="248361"/>
                </a:lnTo>
                <a:lnTo>
                  <a:pt x="322211" y="238048"/>
                </a:lnTo>
                <a:lnTo>
                  <a:pt x="311848" y="223608"/>
                </a:lnTo>
                <a:lnTo>
                  <a:pt x="257619" y="255841"/>
                </a:lnTo>
                <a:lnTo>
                  <a:pt x="277101" y="282803"/>
                </a:lnTo>
                <a:lnTo>
                  <a:pt x="302577" y="301510"/>
                </a:lnTo>
                <a:lnTo>
                  <a:pt x="333286" y="312420"/>
                </a:lnTo>
                <a:lnTo>
                  <a:pt x="368452" y="315963"/>
                </a:lnTo>
                <a:lnTo>
                  <a:pt x="413562" y="308660"/>
                </a:lnTo>
                <a:lnTo>
                  <a:pt x="449986" y="287616"/>
                </a:lnTo>
                <a:lnTo>
                  <a:pt x="474319" y="254127"/>
                </a:lnTo>
                <a:lnTo>
                  <a:pt x="483184" y="209473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327251" y="9005149"/>
            <a:ext cx="130175" cy="60960"/>
          </a:xfrm>
          <a:custGeom>
            <a:avLst/>
            <a:gdLst/>
            <a:ahLst/>
            <a:cxnLst/>
            <a:rect l="l" t="t" r="r" b="b"/>
            <a:pathLst>
              <a:path w="130175" h="60959">
                <a:moveTo>
                  <a:pt x="129681" y="0"/>
                </a:moveTo>
                <a:lnTo>
                  <a:pt x="0" y="0"/>
                </a:lnTo>
                <a:lnTo>
                  <a:pt x="0" y="60532"/>
                </a:lnTo>
                <a:lnTo>
                  <a:pt x="129681" y="60532"/>
                </a:lnTo>
                <a:lnTo>
                  <a:pt x="129681" y="0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502864" y="8851131"/>
            <a:ext cx="516890" cy="316230"/>
          </a:xfrm>
          <a:custGeom>
            <a:avLst/>
            <a:gdLst/>
            <a:ahLst/>
            <a:cxnLst/>
            <a:rect l="l" t="t" r="r" b="b"/>
            <a:pathLst>
              <a:path w="516890" h="316229">
                <a:moveTo>
                  <a:pt x="257403" y="193725"/>
                </a:moveTo>
                <a:lnTo>
                  <a:pt x="213779" y="193725"/>
                </a:lnTo>
                <a:lnTo>
                  <a:pt x="213779" y="78981"/>
                </a:lnTo>
                <a:lnTo>
                  <a:pt x="213779" y="4305"/>
                </a:lnTo>
                <a:lnTo>
                  <a:pt x="151676" y="4305"/>
                </a:lnTo>
                <a:lnTo>
                  <a:pt x="151676" y="78981"/>
                </a:lnTo>
                <a:lnTo>
                  <a:pt x="151676" y="193725"/>
                </a:lnTo>
                <a:lnTo>
                  <a:pt x="66014" y="193725"/>
                </a:lnTo>
                <a:lnTo>
                  <a:pt x="151676" y="78981"/>
                </a:lnTo>
                <a:lnTo>
                  <a:pt x="151676" y="4305"/>
                </a:lnTo>
                <a:lnTo>
                  <a:pt x="137934" y="4305"/>
                </a:lnTo>
                <a:lnTo>
                  <a:pt x="0" y="188620"/>
                </a:lnTo>
                <a:lnTo>
                  <a:pt x="0" y="251104"/>
                </a:lnTo>
                <a:lnTo>
                  <a:pt x="151676" y="251104"/>
                </a:lnTo>
                <a:lnTo>
                  <a:pt x="151676" y="312013"/>
                </a:lnTo>
                <a:lnTo>
                  <a:pt x="213779" y="312013"/>
                </a:lnTo>
                <a:lnTo>
                  <a:pt x="213779" y="250710"/>
                </a:lnTo>
                <a:lnTo>
                  <a:pt x="257403" y="250710"/>
                </a:lnTo>
                <a:lnTo>
                  <a:pt x="257403" y="193725"/>
                </a:lnTo>
                <a:close/>
              </a:path>
              <a:path w="516890" h="316229">
                <a:moveTo>
                  <a:pt x="516585" y="149720"/>
                </a:moveTo>
                <a:lnTo>
                  <a:pt x="510946" y="91008"/>
                </a:lnTo>
                <a:lnTo>
                  <a:pt x="490258" y="43218"/>
                </a:lnTo>
                <a:lnTo>
                  <a:pt x="453415" y="13055"/>
                </a:lnTo>
                <a:lnTo>
                  <a:pt x="449402" y="11607"/>
                </a:lnTo>
                <a:lnTo>
                  <a:pt x="449402" y="105308"/>
                </a:lnTo>
                <a:lnTo>
                  <a:pt x="444919" y="125044"/>
                </a:lnTo>
                <a:lnTo>
                  <a:pt x="433082" y="139750"/>
                </a:lnTo>
                <a:lnTo>
                  <a:pt x="416229" y="148920"/>
                </a:lnTo>
                <a:lnTo>
                  <a:pt x="396722" y="152082"/>
                </a:lnTo>
                <a:lnTo>
                  <a:pt x="375920" y="148691"/>
                </a:lnTo>
                <a:lnTo>
                  <a:pt x="359638" y="139103"/>
                </a:lnTo>
                <a:lnTo>
                  <a:pt x="349046" y="124218"/>
                </a:lnTo>
                <a:lnTo>
                  <a:pt x="345325" y="105308"/>
                </a:lnTo>
                <a:lnTo>
                  <a:pt x="345249" y="104902"/>
                </a:lnTo>
                <a:lnTo>
                  <a:pt x="349262" y="86537"/>
                </a:lnTo>
                <a:lnTo>
                  <a:pt x="360222" y="71412"/>
                </a:lnTo>
                <a:lnTo>
                  <a:pt x="376580" y="61137"/>
                </a:lnTo>
                <a:lnTo>
                  <a:pt x="396722" y="57353"/>
                </a:lnTo>
                <a:lnTo>
                  <a:pt x="416826" y="61137"/>
                </a:lnTo>
                <a:lnTo>
                  <a:pt x="416648" y="61137"/>
                </a:lnTo>
                <a:lnTo>
                  <a:pt x="433451" y="71412"/>
                </a:lnTo>
                <a:lnTo>
                  <a:pt x="445033" y="86537"/>
                </a:lnTo>
                <a:lnTo>
                  <a:pt x="449300" y="104902"/>
                </a:lnTo>
                <a:lnTo>
                  <a:pt x="449402" y="105308"/>
                </a:lnTo>
                <a:lnTo>
                  <a:pt x="449402" y="11607"/>
                </a:lnTo>
                <a:lnTo>
                  <a:pt x="427253" y="3543"/>
                </a:lnTo>
                <a:lnTo>
                  <a:pt x="395935" y="0"/>
                </a:lnTo>
                <a:lnTo>
                  <a:pt x="353961" y="7137"/>
                </a:lnTo>
                <a:lnTo>
                  <a:pt x="317195" y="27940"/>
                </a:lnTo>
                <a:lnTo>
                  <a:pt x="291109" y="61493"/>
                </a:lnTo>
                <a:lnTo>
                  <a:pt x="281190" y="106870"/>
                </a:lnTo>
                <a:lnTo>
                  <a:pt x="288455" y="144665"/>
                </a:lnTo>
                <a:lnTo>
                  <a:pt x="308940" y="176085"/>
                </a:lnTo>
                <a:lnTo>
                  <a:pt x="340715" y="197561"/>
                </a:lnTo>
                <a:lnTo>
                  <a:pt x="381812" y="205511"/>
                </a:lnTo>
                <a:lnTo>
                  <a:pt x="400443" y="203504"/>
                </a:lnTo>
                <a:lnTo>
                  <a:pt x="418401" y="197561"/>
                </a:lnTo>
                <a:lnTo>
                  <a:pt x="418553" y="197561"/>
                </a:lnTo>
                <a:lnTo>
                  <a:pt x="435838" y="187274"/>
                </a:lnTo>
                <a:lnTo>
                  <a:pt x="450951" y="172897"/>
                </a:lnTo>
                <a:lnTo>
                  <a:pt x="446303" y="203504"/>
                </a:lnTo>
                <a:lnTo>
                  <a:pt x="446176" y="204330"/>
                </a:lnTo>
                <a:lnTo>
                  <a:pt x="433920" y="231343"/>
                </a:lnTo>
                <a:lnTo>
                  <a:pt x="412889" y="250266"/>
                </a:lnTo>
                <a:lnTo>
                  <a:pt x="381812" y="257378"/>
                </a:lnTo>
                <a:lnTo>
                  <a:pt x="365937" y="255841"/>
                </a:lnTo>
                <a:lnTo>
                  <a:pt x="351294" y="251485"/>
                </a:lnTo>
                <a:lnTo>
                  <a:pt x="337743" y="244779"/>
                </a:lnTo>
                <a:lnTo>
                  <a:pt x="325196" y="236156"/>
                </a:lnTo>
                <a:lnTo>
                  <a:pt x="292201" y="285292"/>
                </a:lnTo>
                <a:lnTo>
                  <a:pt x="311327" y="298208"/>
                </a:lnTo>
                <a:lnTo>
                  <a:pt x="332333" y="307936"/>
                </a:lnTo>
                <a:lnTo>
                  <a:pt x="332486" y="307936"/>
                </a:lnTo>
                <a:lnTo>
                  <a:pt x="355358" y="313855"/>
                </a:lnTo>
                <a:lnTo>
                  <a:pt x="381812" y="315937"/>
                </a:lnTo>
                <a:lnTo>
                  <a:pt x="430822" y="307936"/>
                </a:lnTo>
                <a:lnTo>
                  <a:pt x="468591" y="285292"/>
                </a:lnTo>
                <a:lnTo>
                  <a:pt x="489788" y="257378"/>
                </a:lnTo>
                <a:lnTo>
                  <a:pt x="495401" y="249986"/>
                </a:lnTo>
                <a:lnTo>
                  <a:pt x="511251" y="204330"/>
                </a:lnTo>
                <a:lnTo>
                  <a:pt x="511327" y="204127"/>
                </a:lnTo>
                <a:lnTo>
                  <a:pt x="514350" y="172897"/>
                </a:lnTo>
                <a:lnTo>
                  <a:pt x="516356" y="152082"/>
                </a:lnTo>
                <a:lnTo>
                  <a:pt x="516585" y="149720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11246275" y="2550938"/>
            <a:ext cx="3324860" cy="6108065"/>
            <a:chOff x="11246275" y="2550938"/>
            <a:chExt cx="3324860" cy="6108065"/>
          </a:xfrm>
        </p:grpSpPr>
        <p:sp>
          <p:nvSpPr>
            <p:cNvPr id="11" name="object 11"/>
            <p:cNvSpPr/>
            <p:nvPr/>
          </p:nvSpPr>
          <p:spPr>
            <a:xfrm>
              <a:off x="11246275" y="6892041"/>
              <a:ext cx="3324860" cy="1766570"/>
            </a:xfrm>
            <a:custGeom>
              <a:avLst/>
              <a:gdLst/>
              <a:ahLst/>
              <a:cxnLst/>
              <a:rect l="l" t="t" r="r" b="b"/>
              <a:pathLst>
                <a:path w="3324859" h="1766570">
                  <a:moveTo>
                    <a:pt x="3324495" y="0"/>
                  </a:moveTo>
                  <a:lnTo>
                    <a:pt x="0" y="0"/>
                  </a:lnTo>
                  <a:lnTo>
                    <a:pt x="0" y="1766448"/>
                  </a:lnTo>
                  <a:lnTo>
                    <a:pt x="3324495" y="1766448"/>
                  </a:lnTo>
                  <a:lnTo>
                    <a:pt x="3324495" y="0"/>
                  </a:lnTo>
                  <a:close/>
                </a:path>
              </a:pathLst>
            </a:custGeom>
            <a:solidFill>
              <a:srgbClr val="86C1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2028170" y="7185996"/>
              <a:ext cx="1757680" cy="678815"/>
            </a:xfrm>
            <a:custGeom>
              <a:avLst/>
              <a:gdLst/>
              <a:ahLst/>
              <a:cxnLst/>
              <a:rect l="l" t="t" r="r" b="b"/>
              <a:pathLst>
                <a:path w="1757680" h="678815">
                  <a:moveTo>
                    <a:pt x="487514" y="10198"/>
                  </a:moveTo>
                  <a:lnTo>
                    <a:pt x="0" y="10198"/>
                  </a:lnTo>
                  <a:lnTo>
                    <a:pt x="0" y="135039"/>
                  </a:lnTo>
                  <a:lnTo>
                    <a:pt x="329526" y="135039"/>
                  </a:lnTo>
                  <a:lnTo>
                    <a:pt x="39065" y="675220"/>
                  </a:lnTo>
                  <a:lnTo>
                    <a:pt x="193636" y="675220"/>
                  </a:lnTo>
                  <a:lnTo>
                    <a:pt x="487514" y="128244"/>
                  </a:lnTo>
                  <a:lnTo>
                    <a:pt x="487514" y="10198"/>
                  </a:lnTo>
                  <a:close/>
                </a:path>
                <a:path w="1757680" h="678815">
                  <a:moveTo>
                    <a:pt x="1013879" y="549516"/>
                  </a:moveTo>
                  <a:lnTo>
                    <a:pt x="726808" y="549516"/>
                  </a:lnTo>
                  <a:lnTo>
                    <a:pt x="838911" y="460336"/>
                  </a:lnTo>
                  <a:lnTo>
                    <a:pt x="890244" y="418680"/>
                  </a:lnTo>
                  <a:lnTo>
                    <a:pt x="932840" y="380466"/>
                  </a:lnTo>
                  <a:lnTo>
                    <a:pt x="966419" y="343344"/>
                  </a:lnTo>
                  <a:lnTo>
                    <a:pt x="990714" y="304939"/>
                  </a:lnTo>
                  <a:lnTo>
                    <a:pt x="1005484" y="262902"/>
                  </a:lnTo>
                  <a:lnTo>
                    <a:pt x="1010475" y="214884"/>
                  </a:lnTo>
                  <a:lnTo>
                    <a:pt x="1006348" y="171754"/>
                  </a:lnTo>
                  <a:lnTo>
                    <a:pt x="994244" y="131495"/>
                  </a:lnTo>
                  <a:lnTo>
                    <a:pt x="974509" y="95008"/>
                  </a:lnTo>
                  <a:lnTo>
                    <a:pt x="947508" y="63169"/>
                  </a:lnTo>
                  <a:lnTo>
                    <a:pt x="913638" y="36855"/>
                  </a:lnTo>
                  <a:lnTo>
                    <a:pt x="873239" y="16967"/>
                  </a:lnTo>
                  <a:lnTo>
                    <a:pt x="826681" y="4394"/>
                  </a:lnTo>
                  <a:lnTo>
                    <a:pt x="774357" y="0"/>
                  </a:lnTo>
                  <a:lnTo>
                    <a:pt x="728941" y="3048"/>
                  </a:lnTo>
                  <a:lnTo>
                    <a:pt x="685190" y="12319"/>
                  </a:lnTo>
                  <a:lnTo>
                    <a:pt x="644258" y="28016"/>
                  </a:lnTo>
                  <a:lnTo>
                    <a:pt x="607263" y="50317"/>
                  </a:lnTo>
                  <a:lnTo>
                    <a:pt x="575373" y="79425"/>
                  </a:lnTo>
                  <a:lnTo>
                    <a:pt x="549719" y="115531"/>
                  </a:lnTo>
                  <a:lnTo>
                    <a:pt x="531444" y="158826"/>
                  </a:lnTo>
                  <a:lnTo>
                    <a:pt x="657987" y="212331"/>
                  </a:lnTo>
                  <a:lnTo>
                    <a:pt x="677951" y="176047"/>
                  </a:lnTo>
                  <a:lnTo>
                    <a:pt x="704291" y="150025"/>
                  </a:lnTo>
                  <a:lnTo>
                    <a:pt x="736346" y="134340"/>
                  </a:lnTo>
                  <a:lnTo>
                    <a:pt x="773506" y="129108"/>
                  </a:lnTo>
                  <a:lnTo>
                    <a:pt x="812025" y="136194"/>
                  </a:lnTo>
                  <a:lnTo>
                    <a:pt x="842086" y="155219"/>
                  </a:lnTo>
                  <a:lnTo>
                    <a:pt x="861656" y="182841"/>
                  </a:lnTo>
                  <a:lnTo>
                    <a:pt x="868629" y="215722"/>
                  </a:lnTo>
                  <a:lnTo>
                    <a:pt x="862622" y="251015"/>
                  </a:lnTo>
                  <a:lnTo>
                    <a:pt x="843470" y="284632"/>
                  </a:lnTo>
                  <a:lnTo>
                    <a:pt x="809510" y="320954"/>
                  </a:lnTo>
                  <a:lnTo>
                    <a:pt x="759066" y="364363"/>
                  </a:lnTo>
                  <a:lnTo>
                    <a:pt x="527215" y="554609"/>
                  </a:lnTo>
                  <a:lnTo>
                    <a:pt x="527215" y="675220"/>
                  </a:lnTo>
                  <a:lnTo>
                    <a:pt x="1013879" y="675220"/>
                  </a:lnTo>
                  <a:lnTo>
                    <a:pt x="1013879" y="549516"/>
                  </a:lnTo>
                  <a:close/>
                </a:path>
                <a:path w="1757680" h="678815">
                  <a:moveTo>
                    <a:pt x="1362468" y="153720"/>
                  </a:moveTo>
                  <a:lnTo>
                    <a:pt x="1354823" y="106032"/>
                  </a:lnTo>
                  <a:lnTo>
                    <a:pt x="1352270" y="101066"/>
                  </a:lnTo>
                  <a:lnTo>
                    <a:pt x="1333525" y="64554"/>
                  </a:lnTo>
                  <a:lnTo>
                    <a:pt x="1301000" y="31788"/>
                  </a:lnTo>
                  <a:lnTo>
                    <a:pt x="1264793" y="12915"/>
                  </a:lnTo>
                  <a:lnTo>
                    <a:pt x="1264793" y="153720"/>
                  </a:lnTo>
                  <a:lnTo>
                    <a:pt x="1260627" y="173647"/>
                  </a:lnTo>
                  <a:lnTo>
                    <a:pt x="1249286" y="190144"/>
                  </a:lnTo>
                  <a:lnTo>
                    <a:pt x="1232547" y="201383"/>
                  </a:lnTo>
                  <a:lnTo>
                    <a:pt x="1212138" y="205536"/>
                  </a:lnTo>
                  <a:lnTo>
                    <a:pt x="1191717" y="201383"/>
                  </a:lnTo>
                  <a:lnTo>
                    <a:pt x="1174978" y="190144"/>
                  </a:lnTo>
                  <a:lnTo>
                    <a:pt x="1163650" y="173647"/>
                  </a:lnTo>
                  <a:lnTo>
                    <a:pt x="1159484" y="153720"/>
                  </a:lnTo>
                  <a:lnTo>
                    <a:pt x="1163650" y="133311"/>
                  </a:lnTo>
                  <a:lnTo>
                    <a:pt x="1174978" y="116560"/>
                  </a:lnTo>
                  <a:lnTo>
                    <a:pt x="1191717" y="105232"/>
                  </a:lnTo>
                  <a:lnTo>
                    <a:pt x="1212138" y="101066"/>
                  </a:lnTo>
                  <a:lnTo>
                    <a:pt x="1232547" y="105232"/>
                  </a:lnTo>
                  <a:lnTo>
                    <a:pt x="1249286" y="116560"/>
                  </a:lnTo>
                  <a:lnTo>
                    <a:pt x="1260627" y="133311"/>
                  </a:lnTo>
                  <a:lnTo>
                    <a:pt x="1264793" y="153720"/>
                  </a:lnTo>
                  <a:lnTo>
                    <a:pt x="1264793" y="12915"/>
                  </a:lnTo>
                  <a:lnTo>
                    <a:pt x="1259725" y="10274"/>
                  </a:lnTo>
                  <a:lnTo>
                    <a:pt x="1212138" y="2552"/>
                  </a:lnTo>
                  <a:lnTo>
                    <a:pt x="1164539" y="10274"/>
                  </a:lnTo>
                  <a:lnTo>
                    <a:pt x="1123264" y="31788"/>
                  </a:lnTo>
                  <a:lnTo>
                    <a:pt x="1090752" y="64554"/>
                  </a:lnTo>
                  <a:lnTo>
                    <a:pt x="1069454" y="106032"/>
                  </a:lnTo>
                  <a:lnTo>
                    <a:pt x="1061808" y="153720"/>
                  </a:lnTo>
                  <a:lnTo>
                    <a:pt x="1069454" y="201002"/>
                  </a:lnTo>
                  <a:lnTo>
                    <a:pt x="1090752" y="242239"/>
                  </a:lnTo>
                  <a:lnTo>
                    <a:pt x="1123264" y="274878"/>
                  </a:lnTo>
                  <a:lnTo>
                    <a:pt x="1164539" y="296341"/>
                  </a:lnTo>
                  <a:lnTo>
                    <a:pt x="1212138" y="304063"/>
                  </a:lnTo>
                  <a:lnTo>
                    <a:pt x="1259725" y="296341"/>
                  </a:lnTo>
                  <a:lnTo>
                    <a:pt x="1301000" y="274878"/>
                  </a:lnTo>
                  <a:lnTo>
                    <a:pt x="1333525" y="242239"/>
                  </a:lnTo>
                  <a:lnTo>
                    <a:pt x="1352473" y="205536"/>
                  </a:lnTo>
                  <a:lnTo>
                    <a:pt x="1354823" y="201002"/>
                  </a:lnTo>
                  <a:lnTo>
                    <a:pt x="1362468" y="153720"/>
                  </a:lnTo>
                  <a:close/>
                </a:path>
                <a:path w="1757680" h="678815">
                  <a:moveTo>
                    <a:pt x="1682623" y="10274"/>
                  </a:moveTo>
                  <a:lnTo>
                    <a:pt x="1567942" y="10274"/>
                  </a:lnTo>
                  <a:lnTo>
                    <a:pt x="1134846" y="675233"/>
                  </a:lnTo>
                  <a:lnTo>
                    <a:pt x="1250365" y="675233"/>
                  </a:lnTo>
                  <a:lnTo>
                    <a:pt x="1682623" y="10274"/>
                  </a:lnTo>
                  <a:close/>
                </a:path>
                <a:path w="1757680" h="678815">
                  <a:moveTo>
                    <a:pt x="1757413" y="529132"/>
                  </a:moveTo>
                  <a:lnTo>
                    <a:pt x="1749767" y="481444"/>
                  </a:lnTo>
                  <a:lnTo>
                    <a:pt x="1728470" y="439966"/>
                  </a:lnTo>
                  <a:lnTo>
                    <a:pt x="1695958" y="407200"/>
                  </a:lnTo>
                  <a:lnTo>
                    <a:pt x="1659737" y="388327"/>
                  </a:lnTo>
                  <a:lnTo>
                    <a:pt x="1659737" y="529132"/>
                  </a:lnTo>
                  <a:lnTo>
                    <a:pt x="1655572" y="549046"/>
                  </a:lnTo>
                  <a:lnTo>
                    <a:pt x="1644243" y="565543"/>
                  </a:lnTo>
                  <a:lnTo>
                    <a:pt x="1627492" y="576783"/>
                  </a:lnTo>
                  <a:lnTo>
                    <a:pt x="1607083" y="580936"/>
                  </a:lnTo>
                  <a:lnTo>
                    <a:pt x="1586661" y="576783"/>
                  </a:lnTo>
                  <a:lnTo>
                    <a:pt x="1569910" y="565543"/>
                  </a:lnTo>
                  <a:lnTo>
                    <a:pt x="1558582" y="549046"/>
                  </a:lnTo>
                  <a:lnTo>
                    <a:pt x="1554403" y="529132"/>
                  </a:lnTo>
                  <a:lnTo>
                    <a:pt x="1558582" y="508368"/>
                  </a:lnTo>
                  <a:lnTo>
                    <a:pt x="1569910" y="491655"/>
                  </a:lnTo>
                  <a:lnTo>
                    <a:pt x="1586661" y="480517"/>
                  </a:lnTo>
                  <a:lnTo>
                    <a:pt x="1607083" y="476465"/>
                  </a:lnTo>
                  <a:lnTo>
                    <a:pt x="1627492" y="480517"/>
                  </a:lnTo>
                  <a:lnTo>
                    <a:pt x="1644243" y="491655"/>
                  </a:lnTo>
                  <a:lnTo>
                    <a:pt x="1655572" y="508368"/>
                  </a:lnTo>
                  <a:lnTo>
                    <a:pt x="1659737" y="529132"/>
                  </a:lnTo>
                  <a:lnTo>
                    <a:pt x="1659737" y="388327"/>
                  </a:lnTo>
                  <a:lnTo>
                    <a:pt x="1654670" y="385686"/>
                  </a:lnTo>
                  <a:lnTo>
                    <a:pt x="1607083" y="377964"/>
                  </a:lnTo>
                  <a:lnTo>
                    <a:pt x="1559483" y="385686"/>
                  </a:lnTo>
                  <a:lnTo>
                    <a:pt x="1518196" y="407200"/>
                  </a:lnTo>
                  <a:lnTo>
                    <a:pt x="1485684" y="439966"/>
                  </a:lnTo>
                  <a:lnTo>
                    <a:pt x="1464386" y="481444"/>
                  </a:lnTo>
                  <a:lnTo>
                    <a:pt x="1456740" y="529132"/>
                  </a:lnTo>
                  <a:lnTo>
                    <a:pt x="1464386" y="576313"/>
                  </a:lnTo>
                  <a:lnTo>
                    <a:pt x="1485684" y="617334"/>
                  </a:lnTo>
                  <a:lnTo>
                    <a:pt x="1518196" y="649719"/>
                  </a:lnTo>
                  <a:lnTo>
                    <a:pt x="1559483" y="670979"/>
                  </a:lnTo>
                  <a:lnTo>
                    <a:pt x="1607083" y="678611"/>
                  </a:lnTo>
                  <a:lnTo>
                    <a:pt x="1654670" y="670979"/>
                  </a:lnTo>
                  <a:lnTo>
                    <a:pt x="1695958" y="649719"/>
                  </a:lnTo>
                  <a:lnTo>
                    <a:pt x="1728470" y="617334"/>
                  </a:lnTo>
                  <a:lnTo>
                    <a:pt x="1747367" y="580936"/>
                  </a:lnTo>
                  <a:lnTo>
                    <a:pt x="1749767" y="576313"/>
                  </a:lnTo>
                  <a:lnTo>
                    <a:pt x="1757413" y="5291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719139" y="3194722"/>
              <a:ext cx="1320800" cy="477520"/>
            </a:xfrm>
            <a:custGeom>
              <a:avLst/>
              <a:gdLst/>
              <a:ahLst/>
              <a:cxnLst/>
              <a:rect l="l" t="t" r="r" b="b"/>
              <a:pathLst>
                <a:path w="1320800" h="477520">
                  <a:moveTo>
                    <a:pt x="1320315" y="0"/>
                  </a:moveTo>
                  <a:lnTo>
                    <a:pt x="954431" y="62469"/>
                  </a:lnTo>
                  <a:lnTo>
                    <a:pt x="47391" y="291540"/>
                  </a:lnTo>
                  <a:lnTo>
                    <a:pt x="0" y="461577"/>
                  </a:lnTo>
                  <a:lnTo>
                    <a:pt x="281122" y="476959"/>
                  </a:lnTo>
                  <a:lnTo>
                    <a:pt x="629257" y="417865"/>
                  </a:lnTo>
                  <a:lnTo>
                    <a:pt x="809008" y="387166"/>
                  </a:lnTo>
                  <a:lnTo>
                    <a:pt x="877709" y="374961"/>
                  </a:lnTo>
                  <a:lnTo>
                    <a:pt x="892695" y="371349"/>
                  </a:lnTo>
                  <a:lnTo>
                    <a:pt x="955876" y="366635"/>
                  </a:lnTo>
                  <a:lnTo>
                    <a:pt x="1085443" y="359642"/>
                  </a:lnTo>
                  <a:lnTo>
                    <a:pt x="1270935" y="350533"/>
                  </a:lnTo>
                  <a:lnTo>
                    <a:pt x="1320315" y="0"/>
                  </a:lnTo>
                  <a:close/>
                </a:path>
              </a:pathLst>
            </a:custGeom>
            <a:solidFill>
              <a:srgbClr val="3257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1860645" y="6604679"/>
              <a:ext cx="838835" cy="407034"/>
            </a:xfrm>
            <a:custGeom>
              <a:avLst/>
              <a:gdLst/>
              <a:ahLst/>
              <a:cxnLst/>
              <a:rect l="l" t="t" r="r" b="b"/>
              <a:pathLst>
                <a:path w="838834" h="407034">
                  <a:moveTo>
                    <a:pt x="432917" y="141135"/>
                  </a:moveTo>
                  <a:lnTo>
                    <a:pt x="396392" y="45605"/>
                  </a:lnTo>
                  <a:lnTo>
                    <a:pt x="359270" y="9575"/>
                  </a:lnTo>
                  <a:lnTo>
                    <a:pt x="324180" y="0"/>
                  </a:lnTo>
                  <a:lnTo>
                    <a:pt x="245503" y="13919"/>
                  </a:lnTo>
                  <a:lnTo>
                    <a:pt x="213118" y="45110"/>
                  </a:lnTo>
                  <a:lnTo>
                    <a:pt x="180733" y="75196"/>
                  </a:lnTo>
                  <a:lnTo>
                    <a:pt x="78905" y="202463"/>
                  </a:lnTo>
                  <a:lnTo>
                    <a:pt x="68630" y="212813"/>
                  </a:lnTo>
                  <a:lnTo>
                    <a:pt x="57023" y="225501"/>
                  </a:lnTo>
                  <a:lnTo>
                    <a:pt x="31483" y="257975"/>
                  </a:lnTo>
                  <a:lnTo>
                    <a:pt x="5384" y="298323"/>
                  </a:lnTo>
                  <a:lnTo>
                    <a:pt x="0" y="313436"/>
                  </a:lnTo>
                  <a:lnTo>
                    <a:pt x="254" y="327393"/>
                  </a:lnTo>
                  <a:lnTo>
                    <a:pt x="34150" y="363893"/>
                  </a:lnTo>
                  <a:lnTo>
                    <a:pt x="75120" y="385914"/>
                  </a:lnTo>
                  <a:lnTo>
                    <a:pt x="115303" y="392277"/>
                  </a:lnTo>
                  <a:lnTo>
                    <a:pt x="128104" y="390423"/>
                  </a:lnTo>
                  <a:lnTo>
                    <a:pt x="257568" y="324840"/>
                  </a:lnTo>
                  <a:lnTo>
                    <a:pt x="339090" y="257886"/>
                  </a:lnTo>
                  <a:lnTo>
                    <a:pt x="390067" y="203111"/>
                  </a:lnTo>
                  <a:lnTo>
                    <a:pt x="415950" y="168249"/>
                  </a:lnTo>
                  <a:lnTo>
                    <a:pt x="422960" y="157416"/>
                  </a:lnTo>
                  <a:lnTo>
                    <a:pt x="432917" y="141135"/>
                  </a:lnTo>
                  <a:close/>
                </a:path>
                <a:path w="838834" h="407034">
                  <a:moveTo>
                    <a:pt x="838352" y="155790"/>
                  </a:moveTo>
                  <a:lnTo>
                    <a:pt x="801839" y="60248"/>
                  </a:lnTo>
                  <a:lnTo>
                    <a:pt x="764717" y="24244"/>
                  </a:lnTo>
                  <a:lnTo>
                    <a:pt x="729627" y="14668"/>
                  </a:lnTo>
                  <a:lnTo>
                    <a:pt x="650951" y="28575"/>
                  </a:lnTo>
                  <a:lnTo>
                    <a:pt x="618566" y="59766"/>
                  </a:lnTo>
                  <a:lnTo>
                    <a:pt x="586181" y="89852"/>
                  </a:lnTo>
                  <a:lnTo>
                    <a:pt x="484352" y="217106"/>
                  </a:lnTo>
                  <a:lnTo>
                    <a:pt x="474078" y="227469"/>
                  </a:lnTo>
                  <a:lnTo>
                    <a:pt x="462470" y="240157"/>
                  </a:lnTo>
                  <a:lnTo>
                    <a:pt x="436930" y="272630"/>
                  </a:lnTo>
                  <a:lnTo>
                    <a:pt x="410819" y="312978"/>
                  </a:lnTo>
                  <a:lnTo>
                    <a:pt x="405447" y="328091"/>
                  </a:lnTo>
                  <a:lnTo>
                    <a:pt x="405701" y="342061"/>
                  </a:lnTo>
                  <a:lnTo>
                    <a:pt x="439585" y="378548"/>
                  </a:lnTo>
                  <a:lnTo>
                    <a:pt x="480568" y="400570"/>
                  </a:lnTo>
                  <a:lnTo>
                    <a:pt x="520750" y="406933"/>
                  </a:lnTo>
                  <a:lnTo>
                    <a:pt x="533552" y="405079"/>
                  </a:lnTo>
                  <a:lnTo>
                    <a:pt x="663016" y="339483"/>
                  </a:lnTo>
                  <a:lnTo>
                    <a:pt x="744537" y="272529"/>
                  </a:lnTo>
                  <a:lnTo>
                    <a:pt x="795515" y="217766"/>
                  </a:lnTo>
                  <a:lnTo>
                    <a:pt x="821397" y="182905"/>
                  </a:lnTo>
                  <a:lnTo>
                    <a:pt x="828395" y="172072"/>
                  </a:lnTo>
                  <a:lnTo>
                    <a:pt x="838352" y="155790"/>
                  </a:lnTo>
                  <a:close/>
                </a:path>
              </a:pathLst>
            </a:custGeom>
            <a:solidFill>
              <a:srgbClr val="5876A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77802" y="6507131"/>
              <a:ext cx="125880" cy="1950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76812" y="6507131"/>
              <a:ext cx="125880" cy="19505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048153" y="6380745"/>
              <a:ext cx="154940" cy="257175"/>
            </a:xfrm>
            <a:custGeom>
              <a:avLst/>
              <a:gdLst/>
              <a:ahLst/>
              <a:cxnLst/>
              <a:rect l="l" t="t" r="r" b="b"/>
              <a:pathLst>
                <a:path w="154940" h="257175">
                  <a:moveTo>
                    <a:pt x="154812" y="0"/>
                  </a:moveTo>
                  <a:lnTo>
                    <a:pt x="0" y="37014"/>
                  </a:lnTo>
                  <a:lnTo>
                    <a:pt x="36051" y="225616"/>
                  </a:lnTo>
                  <a:lnTo>
                    <a:pt x="38556" y="233112"/>
                  </a:lnTo>
                  <a:lnTo>
                    <a:pt x="81823" y="255620"/>
                  </a:lnTo>
                  <a:lnTo>
                    <a:pt x="96168" y="257001"/>
                  </a:lnTo>
                  <a:lnTo>
                    <a:pt x="110558" y="256243"/>
                  </a:lnTo>
                  <a:lnTo>
                    <a:pt x="148825" y="240291"/>
                  </a:lnTo>
                  <a:lnTo>
                    <a:pt x="154812" y="222464"/>
                  </a:lnTo>
                  <a:lnTo>
                    <a:pt x="154812" y="0"/>
                  </a:lnTo>
                  <a:close/>
                </a:path>
              </a:pathLst>
            </a:custGeom>
            <a:solidFill>
              <a:srgbClr val="8A5E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847558" y="4631461"/>
              <a:ext cx="975360" cy="2010410"/>
            </a:xfrm>
            <a:custGeom>
              <a:avLst/>
              <a:gdLst/>
              <a:ahLst/>
              <a:cxnLst/>
              <a:rect l="l" t="t" r="r" b="b"/>
              <a:pathLst>
                <a:path w="975359" h="2010409">
                  <a:moveTo>
                    <a:pt x="572087" y="0"/>
                  </a:moveTo>
                  <a:lnTo>
                    <a:pt x="0" y="31360"/>
                  </a:lnTo>
                  <a:lnTo>
                    <a:pt x="97159" y="1246087"/>
                  </a:lnTo>
                  <a:lnTo>
                    <a:pt x="182298" y="2009917"/>
                  </a:lnTo>
                  <a:lnTo>
                    <a:pt x="393600" y="2004148"/>
                  </a:lnTo>
                  <a:lnTo>
                    <a:pt x="394809" y="1904108"/>
                  </a:lnTo>
                  <a:lnTo>
                    <a:pt x="396685" y="1802868"/>
                  </a:lnTo>
                  <a:lnTo>
                    <a:pt x="399250" y="1700444"/>
                  </a:lnTo>
                  <a:lnTo>
                    <a:pt x="402528" y="1596850"/>
                  </a:lnTo>
                  <a:lnTo>
                    <a:pt x="406541" y="1492101"/>
                  </a:lnTo>
                  <a:lnTo>
                    <a:pt x="411313" y="1386211"/>
                  </a:lnTo>
                  <a:lnTo>
                    <a:pt x="416867" y="1279196"/>
                  </a:lnTo>
                  <a:lnTo>
                    <a:pt x="423098" y="1173045"/>
                  </a:lnTo>
                  <a:lnTo>
                    <a:pt x="429871" y="1069441"/>
                  </a:lnTo>
                  <a:lnTo>
                    <a:pt x="437248" y="966978"/>
                  </a:lnTo>
                  <a:lnTo>
                    <a:pt x="445206" y="865666"/>
                  </a:lnTo>
                  <a:lnTo>
                    <a:pt x="453724" y="765514"/>
                  </a:lnTo>
                  <a:lnTo>
                    <a:pt x="462779" y="666535"/>
                  </a:lnTo>
                  <a:lnTo>
                    <a:pt x="472350" y="568737"/>
                  </a:lnTo>
                  <a:lnTo>
                    <a:pt x="482414" y="472132"/>
                  </a:lnTo>
                  <a:lnTo>
                    <a:pt x="491319" y="516683"/>
                  </a:lnTo>
                  <a:lnTo>
                    <a:pt x="500030" y="562078"/>
                  </a:lnTo>
                  <a:lnTo>
                    <a:pt x="508528" y="608309"/>
                  </a:lnTo>
                  <a:lnTo>
                    <a:pt x="516793" y="655367"/>
                  </a:lnTo>
                  <a:lnTo>
                    <a:pt x="524803" y="703245"/>
                  </a:lnTo>
                  <a:lnTo>
                    <a:pt x="532541" y="751933"/>
                  </a:lnTo>
                  <a:lnTo>
                    <a:pt x="539984" y="801425"/>
                  </a:lnTo>
                  <a:lnTo>
                    <a:pt x="547113" y="851711"/>
                  </a:lnTo>
                  <a:lnTo>
                    <a:pt x="553908" y="902783"/>
                  </a:lnTo>
                  <a:lnTo>
                    <a:pt x="560349" y="954634"/>
                  </a:lnTo>
                  <a:lnTo>
                    <a:pt x="566416" y="1007255"/>
                  </a:lnTo>
                  <a:lnTo>
                    <a:pt x="572088" y="1060637"/>
                  </a:lnTo>
                  <a:lnTo>
                    <a:pt x="577346" y="1114772"/>
                  </a:lnTo>
                  <a:lnTo>
                    <a:pt x="582169" y="1169653"/>
                  </a:lnTo>
                  <a:lnTo>
                    <a:pt x="586537" y="1225271"/>
                  </a:lnTo>
                  <a:lnTo>
                    <a:pt x="590479" y="1282469"/>
                  </a:lnTo>
                  <a:lnTo>
                    <a:pt x="593832" y="1338971"/>
                  </a:lnTo>
                  <a:lnTo>
                    <a:pt x="596617" y="1394766"/>
                  </a:lnTo>
                  <a:lnTo>
                    <a:pt x="598854" y="1449841"/>
                  </a:lnTo>
                  <a:lnTo>
                    <a:pt x="600563" y="1504186"/>
                  </a:lnTo>
                  <a:lnTo>
                    <a:pt x="601764" y="1557787"/>
                  </a:lnTo>
                  <a:lnTo>
                    <a:pt x="602477" y="1610634"/>
                  </a:lnTo>
                  <a:lnTo>
                    <a:pt x="602722" y="1662714"/>
                  </a:lnTo>
                  <a:lnTo>
                    <a:pt x="602519" y="1714016"/>
                  </a:lnTo>
                  <a:lnTo>
                    <a:pt x="601888" y="1764527"/>
                  </a:lnTo>
                  <a:lnTo>
                    <a:pt x="600849" y="1814237"/>
                  </a:lnTo>
                  <a:lnTo>
                    <a:pt x="599423" y="1863132"/>
                  </a:lnTo>
                  <a:lnTo>
                    <a:pt x="597629" y="1911202"/>
                  </a:lnTo>
                  <a:lnTo>
                    <a:pt x="595487" y="1958435"/>
                  </a:lnTo>
                  <a:lnTo>
                    <a:pt x="593018" y="2004818"/>
                  </a:lnTo>
                  <a:lnTo>
                    <a:pt x="827775" y="2005383"/>
                  </a:lnTo>
                  <a:lnTo>
                    <a:pt x="843955" y="1861569"/>
                  </a:lnTo>
                  <a:lnTo>
                    <a:pt x="859449" y="1716308"/>
                  </a:lnTo>
                  <a:lnTo>
                    <a:pt x="874233" y="1569613"/>
                  </a:lnTo>
                  <a:lnTo>
                    <a:pt x="888283" y="1421491"/>
                  </a:lnTo>
                  <a:lnTo>
                    <a:pt x="901577" y="1271953"/>
                  </a:lnTo>
                  <a:lnTo>
                    <a:pt x="910243" y="1168562"/>
                  </a:lnTo>
                  <a:lnTo>
                    <a:pt x="918681" y="1062557"/>
                  </a:lnTo>
                  <a:lnTo>
                    <a:pt x="926623" y="957168"/>
                  </a:lnTo>
                  <a:lnTo>
                    <a:pt x="934077" y="852400"/>
                  </a:lnTo>
                  <a:lnTo>
                    <a:pt x="941052" y="748257"/>
                  </a:lnTo>
                  <a:lnTo>
                    <a:pt x="947556" y="644744"/>
                  </a:lnTo>
                  <a:lnTo>
                    <a:pt x="953596" y="541866"/>
                  </a:lnTo>
                  <a:lnTo>
                    <a:pt x="961805" y="388748"/>
                  </a:lnTo>
                  <a:lnTo>
                    <a:pt x="969016" y="237083"/>
                  </a:lnTo>
                  <a:lnTo>
                    <a:pt x="975258" y="86887"/>
                  </a:lnTo>
                  <a:lnTo>
                    <a:pt x="572087" y="0"/>
                  </a:lnTo>
                  <a:close/>
                </a:path>
              </a:pathLst>
            </a:custGeom>
            <a:solidFill>
              <a:srgbClr val="2438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1962771" y="2718543"/>
              <a:ext cx="648335" cy="953135"/>
            </a:xfrm>
            <a:custGeom>
              <a:avLst/>
              <a:gdLst/>
              <a:ahLst/>
              <a:cxnLst/>
              <a:rect l="l" t="t" r="r" b="b"/>
              <a:pathLst>
                <a:path w="648334" h="953135">
                  <a:moveTo>
                    <a:pt x="171712" y="0"/>
                  </a:moveTo>
                  <a:lnTo>
                    <a:pt x="135823" y="34016"/>
                  </a:lnTo>
                  <a:lnTo>
                    <a:pt x="105779" y="79965"/>
                  </a:lnTo>
                  <a:lnTo>
                    <a:pt x="87955" y="115692"/>
                  </a:lnTo>
                  <a:lnTo>
                    <a:pt x="66170" y="167164"/>
                  </a:lnTo>
                  <a:lnTo>
                    <a:pt x="50099" y="218988"/>
                  </a:lnTo>
                  <a:lnTo>
                    <a:pt x="41836" y="273332"/>
                  </a:lnTo>
                  <a:lnTo>
                    <a:pt x="43475" y="332366"/>
                  </a:lnTo>
                  <a:lnTo>
                    <a:pt x="53851" y="383666"/>
                  </a:lnTo>
                  <a:lnTo>
                    <a:pt x="70056" y="427916"/>
                  </a:lnTo>
                  <a:lnTo>
                    <a:pt x="89114" y="465769"/>
                  </a:lnTo>
                  <a:lnTo>
                    <a:pt x="146444" y="551939"/>
                  </a:lnTo>
                  <a:lnTo>
                    <a:pt x="176786" y="584223"/>
                  </a:lnTo>
                  <a:lnTo>
                    <a:pt x="197738" y="607240"/>
                  </a:lnTo>
                  <a:lnTo>
                    <a:pt x="207962" y="633499"/>
                  </a:lnTo>
                  <a:lnTo>
                    <a:pt x="202849" y="672898"/>
                  </a:lnTo>
                  <a:lnTo>
                    <a:pt x="180143" y="709684"/>
                  </a:lnTo>
                  <a:lnTo>
                    <a:pt x="145656" y="744022"/>
                  </a:lnTo>
                  <a:lnTo>
                    <a:pt x="105202" y="776079"/>
                  </a:lnTo>
                  <a:lnTo>
                    <a:pt x="64595" y="806021"/>
                  </a:lnTo>
                  <a:lnTo>
                    <a:pt x="29650" y="834015"/>
                  </a:lnTo>
                  <a:lnTo>
                    <a:pt x="6180" y="860226"/>
                  </a:lnTo>
                  <a:lnTo>
                    <a:pt x="0" y="884821"/>
                  </a:lnTo>
                  <a:lnTo>
                    <a:pt x="4798" y="895896"/>
                  </a:lnTo>
                  <a:lnTo>
                    <a:pt x="58625" y="925503"/>
                  </a:lnTo>
                  <a:lnTo>
                    <a:pt x="135862" y="940522"/>
                  </a:lnTo>
                  <a:lnTo>
                    <a:pt x="189434" y="946104"/>
                  </a:lnTo>
                  <a:lnTo>
                    <a:pt x="254108" y="950173"/>
                  </a:lnTo>
                  <a:lnTo>
                    <a:pt x="330732" y="952560"/>
                  </a:lnTo>
                  <a:lnTo>
                    <a:pt x="420156" y="953094"/>
                  </a:lnTo>
                  <a:lnTo>
                    <a:pt x="523230" y="951604"/>
                  </a:lnTo>
                  <a:lnTo>
                    <a:pt x="547687" y="927011"/>
                  </a:lnTo>
                  <a:lnTo>
                    <a:pt x="570754" y="896640"/>
                  </a:lnTo>
                  <a:lnTo>
                    <a:pt x="586970" y="861710"/>
                  </a:lnTo>
                  <a:lnTo>
                    <a:pt x="590872" y="823440"/>
                  </a:lnTo>
                  <a:lnTo>
                    <a:pt x="578367" y="786663"/>
                  </a:lnTo>
                  <a:lnTo>
                    <a:pt x="553573" y="757478"/>
                  </a:lnTo>
                  <a:lnTo>
                    <a:pt x="522622" y="732441"/>
                  </a:lnTo>
                  <a:lnTo>
                    <a:pt x="491651" y="708106"/>
                  </a:lnTo>
                  <a:lnTo>
                    <a:pt x="466794" y="681031"/>
                  </a:lnTo>
                  <a:lnTo>
                    <a:pt x="454185" y="647770"/>
                  </a:lnTo>
                  <a:lnTo>
                    <a:pt x="457939" y="617007"/>
                  </a:lnTo>
                  <a:lnTo>
                    <a:pt x="474736" y="590496"/>
                  </a:lnTo>
                  <a:lnTo>
                    <a:pt x="500893" y="565416"/>
                  </a:lnTo>
                  <a:lnTo>
                    <a:pt x="532728" y="538943"/>
                  </a:lnTo>
                  <a:lnTo>
                    <a:pt x="566558" y="508255"/>
                  </a:lnTo>
                  <a:lnTo>
                    <a:pt x="598702" y="470528"/>
                  </a:lnTo>
                  <a:lnTo>
                    <a:pt x="625478" y="422940"/>
                  </a:lnTo>
                  <a:lnTo>
                    <a:pt x="641026" y="374375"/>
                  </a:lnTo>
                  <a:lnTo>
                    <a:pt x="648317" y="322862"/>
                  </a:lnTo>
                  <a:lnTo>
                    <a:pt x="647977" y="270250"/>
                  </a:lnTo>
                  <a:lnTo>
                    <a:pt x="640638" y="218388"/>
                  </a:lnTo>
                  <a:lnTo>
                    <a:pt x="626928" y="169127"/>
                  </a:lnTo>
                  <a:lnTo>
                    <a:pt x="607477" y="124317"/>
                  </a:lnTo>
                  <a:lnTo>
                    <a:pt x="582914" y="85807"/>
                  </a:lnTo>
                  <a:lnTo>
                    <a:pt x="553868" y="55447"/>
                  </a:lnTo>
                  <a:lnTo>
                    <a:pt x="520968" y="35087"/>
                  </a:lnTo>
                  <a:lnTo>
                    <a:pt x="472239" y="22501"/>
                  </a:lnTo>
                  <a:lnTo>
                    <a:pt x="414151" y="17872"/>
                  </a:lnTo>
                  <a:lnTo>
                    <a:pt x="356004" y="18597"/>
                  </a:lnTo>
                  <a:lnTo>
                    <a:pt x="307099" y="22073"/>
                  </a:lnTo>
                  <a:lnTo>
                    <a:pt x="276735" y="25695"/>
                  </a:lnTo>
                  <a:lnTo>
                    <a:pt x="265614" y="27643"/>
                  </a:lnTo>
                  <a:lnTo>
                    <a:pt x="256787" y="27381"/>
                  </a:lnTo>
                  <a:lnTo>
                    <a:pt x="229108" y="21640"/>
                  </a:lnTo>
                  <a:lnTo>
                    <a:pt x="207637" y="10843"/>
                  </a:lnTo>
                  <a:lnTo>
                    <a:pt x="189472" y="1470"/>
                  </a:lnTo>
                  <a:lnTo>
                    <a:pt x="171712" y="0"/>
                  </a:lnTo>
                  <a:close/>
                </a:path>
              </a:pathLst>
            </a:custGeom>
            <a:solidFill>
              <a:srgbClr val="E8E2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1675327" y="3276420"/>
              <a:ext cx="1259205" cy="2392045"/>
            </a:xfrm>
            <a:custGeom>
              <a:avLst/>
              <a:gdLst/>
              <a:ahLst/>
              <a:cxnLst/>
              <a:rect l="l" t="t" r="r" b="b"/>
              <a:pathLst>
                <a:path w="1259204" h="2392045">
                  <a:moveTo>
                    <a:pt x="607437" y="0"/>
                  </a:moveTo>
                  <a:lnTo>
                    <a:pt x="537567" y="16842"/>
                  </a:lnTo>
                  <a:lnTo>
                    <a:pt x="491674" y="35450"/>
                  </a:lnTo>
                  <a:lnTo>
                    <a:pt x="441512" y="58674"/>
                  </a:lnTo>
                  <a:lnTo>
                    <a:pt x="389356" y="84886"/>
                  </a:lnTo>
                  <a:lnTo>
                    <a:pt x="337483" y="112453"/>
                  </a:lnTo>
                  <a:lnTo>
                    <a:pt x="288168" y="139747"/>
                  </a:lnTo>
                  <a:lnTo>
                    <a:pt x="243688" y="165136"/>
                  </a:lnTo>
                  <a:lnTo>
                    <a:pt x="207176" y="192598"/>
                  </a:lnTo>
                  <a:lnTo>
                    <a:pt x="178647" y="227439"/>
                  </a:lnTo>
                  <a:lnTo>
                    <a:pt x="159179" y="268030"/>
                  </a:lnTo>
                  <a:lnTo>
                    <a:pt x="149848" y="312744"/>
                  </a:lnTo>
                  <a:lnTo>
                    <a:pt x="128642" y="565863"/>
                  </a:lnTo>
                  <a:lnTo>
                    <a:pt x="105964" y="846148"/>
                  </a:lnTo>
                  <a:lnTo>
                    <a:pt x="67766" y="1329918"/>
                  </a:lnTo>
                  <a:lnTo>
                    <a:pt x="0" y="2193493"/>
                  </a:lnTo>
                  <a:lnTo>
                    <a:pt x="39726" y="2219962"/>
                  </a:lnTo>
                  <a:lnTo>
                    <a:pt x="142406" y="2280575"/>
                  </a:lnTo>
                  <a:lnTo>
                    <a:pt x="283288" y="2347144"/>
                  </a:lnTo>
                  <a:lnTo>
                    <a:pt x="437620" y="2391476"/>
                  </a:lnTo>
                  <a:lnTo>
                    <a:pt x="456316" y="2384515"/>
                  </a:lnTo>
                  <a:lnTo>
                    <a:pt x="494312" y="2322738"/>
                  </a:lnTo>
                  <a:lnTo>
                    <a:pt x="513320" y="2275424"/>
                  </a:lnTo>
                  <a:lnTo>
                    <a:pt x="532139" y="2222159"/>
                  </a:lnTo>
                  <a:lnTo>
                    <a:pt x="568625" y="2112784"/>
                  </a:lnTo>
                  <a:lnTo>
                    <a:pt x="585999" y="2064175"/>
                  </a:lnTo>
                  <a:lnTo>
                    <a:pt x="602599" y="2024618"/>
                  </a:lnTo>
                  <a:lnTo>
                    <a:pt x="618279" y="1997865"/>
                  </a:lnTo>
                  <a:lnTo>
                    <a:pt x="632891" y="1987667"/>
                  </a:lnTo>
                  <a:lnTo>
                    <a:pt x="652292" y="1998196"/>
                  </a:lnTo>
                  <a:lnTo>
                    <a:pt x="672333" y="2028315"/>
                  </a:lnTo>
                  <a:lnTo>
                    <a:pt x="693032" y="2073129"/>
                  </a:lnTo>
                  <a:lnTo>
                    <a:pt x="714405" y="2127740"/>
                  </a:lnTo>
                  <a:lnTo>
                    <a:pt x="736469" y="2187252"/>
                  </a:lnTo>
                  <a:lnTo>
                    <a:pt x="759548" y="2247549"/>
                  </a:lnTo>
                  <a:lnTo>
                    <a:pt x="783372" y="2302743"/>
                  </a:lnTo>
                  <a:lnTo>
                    <a:pt x="807960" y="2347735"/>
                  </a:lnTo>
                  <a:lnTo>
                    <a:pt x="833327" y="2377425"/>
                  </a:lnTo>
                  <a:lnTo>
                    <a:pt x="859492" y="2386712"/>
                  </a:lnTo>
                  <a:lnTo>
                    <a:pt x="975205" y="2373753"/>
                  </a:lnTo>
                  <a:lnTo>
                    <a:pt x="1055364" y="2354932"/>
                  </a:lnTo>
                  <a:lnTo>
                    <a:pt x="1137398" y="2317198"/>
                  </a:lnTo>
                  <a:lnTo>
                    <a:pt x="1258736" y="2247502"/>
                  </a:lnTo>
                  <a:lnTo>
                    <a:pt x="1238985" y="1941066"/>
                  </a:lnTo>
                  <a:lnTo>
                    <a:pt x="1192224" y="1262496"/>
                  </a:lnTo>
                  <a:lnTo>
                    <a:pt x="1137191" y="572903"/>
                  </a:lnTo>
                  <a:lnTo>
                    <a:pt x="1092626" y="233396"/>
                  </a:lnTo>
                  <a:lnTo>
                    <a:pt x="1047763" y="191586"/>
                  </a:lnTo>
                  <a:lnTo>
                    <a:pt x="1012005" y="165341"/>
                  </a:lnTo>
                  <a:lnTo>
                    <a:pt x="969397" y="137280"/>
                  </a:lnTo>
                  <a:lnTo>
                    <a:pt x="921463" y="108714"/>
                  </a:lnTo>
                  <a:lnTo>
                    <a:pt x="869730" y="80950"/>
                  </a:lnTo>
                  <a:lnTo>
                    <a:pt x="815721" y="55299"/>
                  </a:lnTo>
                  <a:lnTo>
                    <a:pt x="760962" y="33069"/>
                  </a:lnTo>
                  <a:lnTo>
                    <a:pt x="706978" y="15570"/>
                  </a:lnTo>
                  <a:lnTo>
                    <a:pt x="655295" y="4110"/>
                  </a:lnTo>
                  <a:lnTo>
                    <a:pt x="607437" y="0"/>
                  </a:lnTo>
                  <a:close/>
                </a:path>
              </a:pathLst>
            </a:custGeom>
            <a:solidFill>
              <a:srgbClr val="C2C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2197359" y="3151416"/>
              <a:ext cx="203835" cy="534670"/>
            </a:xfrm>
            <a:custGeom>
              <a:avLst/>
              <a:gdLst/>
              <a:ahLst/>
              <a:cxnLst/>
              <a:rect l="l" t="t" r="r" b="b"/>
              <a:pathLst>
                <a:path w="203834" h="534670">
                  <a:moveTo>
                    <a:pt x="193397" y="0"/>
                  </a:moveTo>
                  <a:lnTo>
                    <a:pt x="3392" y="23161"/>
                  </a:lnTo>
                  <a:lnTo>
                    <a:pt x="0" y="144581"/>
                  </a:lnTo>
                  <a:lnTo>
                    <a:pt x="1756" y="161815"/>
                  </a:lnTo>
                  <a:lnTo>
                    <a:pt x="6950" y="199623"/>
                  </a:lnTo>
                  <a:lnTo>
                    <a:pt x="15072" y="251984"/>
                  </a:lnTo>
                  <a:lnTo>
                    <a:pt x="25609" y="312877"/>
                  </a:lnTo>
                  <a:lnTo>
                    <a:pt x="38052" y="376280"/>
                  </a:lnTo>
                  <a:lnTo>
                    <a:pt x="51889" y="436172"/>
                  </a:lnTo>
                  <a:lnTo>
                    <a:pt x="66609" y="486532"/>
                  </a:lnTo>
                  <a:lnTo>
                    <a:pt x="96656" y="534570"/>
                  </a:lnTo>
                  <a:lnTo>
                    <a:pt x="111159" y="522089"/>
                  </a:lnTo>
                  <a:lnTo>
                    <a:pt x="142873" y="437856"/>
                  </a:lnTo>
                  <a:lnTo>
                    <a:pt x="158523" y="378099"/>
                  </a:lnTo>
                  <a:lnTo>
                    <a:pt x="172995" y="314581"/>
                  </a:lnTo>
                  <a:lnTo>
                    <a:pt x="185507" y="253298"/>
                  </a:lnTo>
                  <a:lnTo>
                    <a:pt x="195279" y="200251"/>
                  </a:lnTo>
                  <a:lnTo>
                    <a:pt x="201530" y="161437"/>
                  </a:lnTo>
                  <a:lnTo>
                    <a:pt x="203480" y="142854"/>
                  </a:lnTo>
                  <a:lnTo>
                    <a:pt x="193397" y="0"/>
                  </a:lnTo>
                  <a:close/>
                </a:path>
              </a:pathLst>
            </a:custGeom>
            <a:solidFill>
              <a:srgbClr val="6C4A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2120765" y="2725544"/>
              <a:ext cx="355600" cy="560705"/>
            </a:xfrm>
            <a:custGeom>
              <a:avLst/>
              <a:gdLst/>
              <a:ahLst/>
              <a:cxnLst/>
              <a:rect l="l" t="t" r="r" b="b"/>
              <a:pathLst>
                <a:path w="355600" h="560704">
                  <a:moveTo>
                    <a:pt x="184339" y="0"/>
                  </a:moveTo>
                  <a:lnTo>
                    <a:pt x="142659" y="4933"/>
                  </a:lnTo>
                  <a:lnTo>
                    <a:pt x="105898" y="19196"/>
                  </a:lnTo>
                  <a:lnTo>
                    <a:pt x="74259" y="41983"/>
                  </a:lnTo>
                  <a:lnTo>
                    <a:pt x="47944" y="72487"/>
                  </a:lnTo>
                  <a:lnTo>
                    <a:pt x="27158" y="109903"/>
                  </a:lnTo>
                  <a:lnTo>
                    <a:pt x="12103" y="153425"/>
                  </a:lnTo>
                  <a:lnTo>
                    <a:pt x="2983" y="202247"/>
                  </a:lnTo>
                  <a:lnTo>
                    <a:pt x="0" y="255562"/>
                  </a:lnTo>
                  <a:lnTo>
                    <a:pt x="2892" y="323101"/>
                  </a:lnTo>
                  <a:lnTo>
                    <a:pt x="11169" y="382931"/>
                  </a:lnTo>
                  <a:lnTo>
                    <a:pt x="24838" y="434699"/>
                  </a:lnTo>
                  <a:lnTo>
                    <a:pt x="43908" y="478052"/>
                  </a:lnTo>
                  <a:lnTo>
                    <a:pt x="68388" y="512636"/>
                  </a:lnTo>
                  <a:lnTo>
                    <a:pt x="98288" y="538098"/>
                  </a:lnTo>
                  <a:lnTo>
                    <a:pt x="133616" y="554085"/>
                  </a:lnTo>
                  <a:lnTo>
                    <a:pt x="174382" y="560244"/>
                  </a:lnTo>
                  <a:lnTo>
                    <a:pt x="215543" y="556696"/>
                  </a:lnTo>
                  <a:lnTo>
                    <a:pt x="280119" y="522922"/>
                  </a:lnTo>
                  <a:lnTo>
                    <a:pt x="323198" y="456877"/>
                  </a:lnTo>
                  <a:lnTo>
                    <a:pt x="337488" y="412989"/>
                  </a:lnTo>
                  <a:lnTo>
                    <a:pt x="347378" y="362518"/>
                  </a:lnTo>
                  <a:lnTo>
                    <a:pt x="353192" y="305958"/>
                  </a:lnTo>
                  <a:lnTo>
                    <a:pt x="355256" y="243804"/>
                  </a:lnTo>
                  <a:lnTo>
                    <a:pt x="352207" y="176143"/>
                  </a:lnTo>
                  <a:lnTo>
                    <a:pt x="342281" y="120253"/>
                  </a:lnTo>
                  <a:lnTo>
                    <a:pt x="325331" y="75638"/>
                  </a:lnTo>
                  <a:lnTo>
                    <a:pt x="301209" y="41802"/>
                  </a:lnTo>
                  <a:lnTo>
                    <a:pt x="269768" y="18247"/>
                  </a:lnTo>
                  <a:lnTo>
                    <a:pt x="230860" y="4479"/>
                  </a:lnTo>
                  <a:lnTo>
                    <a:pt x="184339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2024951" y="2656767"/>
              <a:ext cx="560070" cy="438150"/>
            </a:xfrm>
            <a:custGeom>
              <a:avLst/>
              <a:gdLst/>
              <a:ahLst/>
              <a:cxnLst/>
              <a:rect l="l" t="t" r="r" b="b"/>
              <a:pathLst>
                <a:path w="560070" h="438150">
                  <a:moveTo>
                    <a:pt x="313718" y="0"/>
                  </a:moveTo>
                  <a:lnTo>
                    <a:pt x="267432" y="312"/>
                  </a:lnTo>
                  <a:lnTo>
                    <a:pt x="222668" y="7398"/>
                  </a:lnTo>
                  <a:lnTo>
                    <a:pt x="180065" y="21450"/>
                  </a:lnTo>
                  <a:lnTo>
                    <a:pt x="140257" y="42664"/>
                  </a:lnTo>
                  <a:lnTo>
                    <a:pt x="103882" y="71233"/>
                  </a:lnTo>
                  <a:lnTo>
                    <a:pt x="61669" y="139060"/>
                  </a:lnTo>
                  <a:lnTo>
                    <a:pt x="41587" y="189062"/>
                  </a:lnTo>
                  <a:lnTo>
                    <a:pt x="24011" y="244393"/>
                  </a:lnTo>
                  <a:lnTo>
                    <a:pt x="10310" y="301006"/>
                  </a:lnTo>
                  <a:lnTo>
                    <a:pt x="1850" y="354857"/>
                  </a:lnTo>
                  <a:lnTo>
                    <a:pt x="0" y="401897"/>
                  </a:lnTo>
                  <a:lnTo>
                    <a:pt x="6126" y="438080"/>
                  </a:lnTo>
                  <a:lnTo>
                    <a:pt x="10656" y="422473"/>
                  </a:lnTo>
                  <a:lnTo>
                    <a:pt x="18399" y="381582"/>
                  </a:lnTo>
                  <a:lnTo>
                    <a:pt x="26403" y="340562"/>
                  </a:lnTo>
                  <a:lnTo>
                    <a:pt x="31716" y="324566"/>
                  </a:lnTo>
                  <a:lnTo>
                    <a:pt x="34032" y="339315"/>
                  </a:lnTo>
                  <a:lnTo>
                    <a:pt x="37838" y="369212"/>
                  </a:lnTo>
                  <a:lnTo>
                    <a:pt x="41937" y="398573"/>
                  </a:lnTo>
                  <a:lnTo>
                    <a:pt x="85181" y="395465"/>
                  </a:lnTo>
                  <a:lnTo>
                    <a:pt x="121036" y="359726"/>
                  </a:lnTo>
                  <a:lnTo>
                    <a:pt x="153812" y="313893"/>
                  </a:lnTo>
                  <a:lnTo>
                    <a:pt x="184621" y="267364"/>
                  </a:lnTo>
                  <a:lnTo>
                    <a:pt x="214580" y="229532"/>
                  </a:lnTo>
                  <a:lnTo>
                    <a:pt x="243545" y="257147"/>
                  </a:lnTo>
                  <a:lnTo>
                    <a:pt x="275057" y="282459"/>
                  </a:lnTo>
                  <a:lnTo>
                    <a:pt x="310399" y="303437"/>
                  </a:lnTo>
                  <a:lnTo>
                    <a:pt x="350854" y="318045"/>
                  </a:lnTo>
                  <a:lnTo>
                    <a:pt x="397706" y="324251"/>
                  </a:lnTo>
                  <a:lnTo>
                    <a:pt x="452238" y="320021"/>
                  </a:lnTo>
                  <a:lnTo>
                    <a:pt x="491467" y="317406"/>
                  </a:lnTo>
                  <a:lnTo>
                    <a:pt x="527027" y="316414"/>
                  </a:lnTo>
                  <a:lnTo>
                    <a:pt x="551996" y="307302"/>
                  </a:lnTo>
                  <a:lnTo>
                    <a:pt x="559449" y="280326"/>
                  </a:lnTo>
                  <a:lnTo>
                    <a:pt x="552561" y="235888"/>
                  </a:lnTo>
                  <a:lnTo>
                    <a:pt x="540202" y="192228"/>
                  </a:lnTo>
                  <a:lnTo>
                    <a:pt x="522530" y="150436"/>
                  </a:lnTo>
                  <a:lnTo>
                    <a:pt x="499703" y="111603"/>
                  </a:lnTo>
                  <a:lnTo>
                    <a:pt x="471876" y="76819"/>
                  </a:lnTo>
                  <a:lnTo>
                    <a:pt x="439207" y="47177"/>
                  </a:lnTo>
                  <a:lnTo>
                    <a:pt x="401853" y="23765"/>
                  </a:lnTo>
                  <a:lnTo>
                    <a:pt x="359971" y="7676"/>
                  </a:lnTo>
                  <a:lnTo>
                    <a:pt x="313718" y="0"/>
                  </a:lnTo>
                  <a:close/>
                </a:path>
              </a:pathLst>
            </a:custGeom>
            <a:solidFill>
              <a:srgbClr val="E8E2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23023" y="3464507"/>
              <a:ext cx="147191" cy="2214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10349" y="2978168"/>
              <a:ext cx="106651" cy="13312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2070068" y="2717310"/>
              <a:ext cx="481965" cy="351790"/>
            </a:xfrm>
            <a:custGeom>
              <a:avLst/>
              <a:gdLst/>
              <a:ahLst/>
              <a:cxnLst/>
              <a:rect l="l" t="t" r="r" b="b"/>
              <a:pathLst>
                <a:path w="481965" h="351789">
                  <a:moveTo>
                    <a:pt x="471855" y="181330"/>
                  </a:moveTo>
                  <a:lnTo>
                    <a:pt x="458635" y="180962"/>
                  </a:lnTo>
                  <a:lnTo>
                    <a:pt x="424395" y="183083"/>
                  </a:lnTo>
                  <a:lnTo>
                    <a:pt x="376364" y="179997"/>
                  </a:lnTo>
                  <a:lnTo>
                    <a:pt x="321818" y="164058"/>
                  </a:lnTo>
                  <a:lnTo>
                    <a:pt x="269443" y="130136"/>
                  </a:lnTo>
                  <a:lnTo>
                    <a:pt x="230111" y="87922"/>
                  </a:lnTo>
                  <a:lnTo>
                    <a:pt x="202717" y="46710"/>
                  </a:lnTo>
                  <a:lnTo>
                    <a:pt x="186169" y="15748"/>
                  </a:lnTo>
                  <a:lnTo>
                    <a:pt x="179336" y="4318"/>
                  </a:lnTo>
                  <a:lnTo>
                    <a:pt x="200113" y="48463"/>
                  </a:lnTo>
                  <a:lnTo>
                    <a:pt x="224866" y="92176"/>
                  </a:lnTo>
                  <a:lnTo>
                    <a:pt x="247345" y="127381"/>
                  </a:lnTo>
                  <a:lnTo>
                    <a:pt x="282524" y="158673"/>
                  </a:lnTo>
                  <a:lnTo>
                    <a:pt x="319176" y="177634"/>
                  </a:lnTo>
                  <a:lnTo>
                    <a:pt x="369303" y="191046"/>
                  </a:lnTo>
                  <a:lnTo>
                    <a:pt x="408266" y="193725"/>
                  </a:lnTo>
                  <a:lnTo>
                    <a:pt x="441045" y="191033"/>
                  </a:lnTo>
                  <a:lnTo>
                    <a:pt x="463575" y="185915"/>
                  </a:lnTo>
                  <a:lnTo>
                    <a:pt x="471855" y="181330"/>
                  </a:lnTo>
                  <a:close/>
                </a:path>
                <a:path w="481965" h="351789">
                  <a:moveTo>
                    <a:pt x="481571" y="214795"/>
                  </a:moveTo>
                  <a:lnTo>
                    <a:pt x="472071" y="218541"/>
                  </a:lnTo>
                  <a:lnTo>
                    <a:pt x="447027" y="229527"/>
                  </a:lnTo>
                  <a:lnTo>
                    <a:pt x="408749" y="240969"/>
                  </a:lnTo>
                  <a:lnTo>
                    <a:pt x="359587" y="246087"/>
                  </a:lnTo>
                  <a:lnTo>
                    <a:pt x="339610" y="245224"/>
                  </a:lnTo>
                  <a:lnTo>
                    <a:pt x="308089" y="240334"/>
                  </a:lnTo>
                  <a:lnTo>
                    <a:pt x="269671" y="227787"/>
                  </a:lnTo>
                  <a:lnTo>
                    <a:pt x="228993" y="204000"/>
                  </a:lnTo>
                  <a:lnTo>
                    <a:pt x="189814" y="162953"/>
                  </a:lnTo>
                  <a:lnTo>
                    <a:pt x="157759" y="109004"/>
                  </a:lnTo>
                  <a:lnTo>
                    <a:pt x="136334" y="65493"/>
                  </a:lnTo>
                  <a:lnTo>
                    <a:pt x="114795" y="7924"/>
                  </a:lnTo>
                  <a:lnTo>
                    <a:pt x="111340" y="0"/>
                  </a:lnTo>
                  <a:lnTo>
                    <a:pt x="127635" y="75311"/>
                  </a:lnTo>
                  <a:lnTo>
                    <a:pt x="146964" y="119811"/>
                  </a:lnTo>
                  <a:lnTo>
                    <a:pt x="174193" y="165938"/>
                  </a:lnTo>
                  <a:lnTo>
                    <a:pt x="167220" y="172821"/>
                  </a:lnTo>
                  <a:lnTo>
                    <a:pt x="109969" y="240296"/>
                  </a:lnTo>
                  <a:lnTo>
                    <a:pt x="61671" y="290347"/>
                  </a:lnTo>
                  <a:lnTo>
                    <a:pt x="16167" y="332803"/>
                  </a:lnTo>
                  <a:lnTo>
                    <a:pt x="3429" y="345224"/>
                  </a:lnTo>
                  <a:lnTo>
                    <a:pt x="0" y="351193"/>
                  </a:lnTo>
                  <a:lnTo>
                    <a:pt x="6464" y="350431"/>
                  </a:lnTo>
                  <a:lnTo>
                    <a:pt x="20243" y="344004"/>
                  </a:lnTo>
                  <a:lnTo>
                    <a:pt x="58127" y="319163"/>
                  </a:lnTo>
                  <a:lnTo>
                    <a:pt x="96164" y="281952"/>
                  </a:lnTo>
                  <a:lnTo>
                    <a:pt x="134010" y="230987"/>
                  </a:lnTo>
                  <a:lnTo>
                    <a:pt x="161493" y="190601"/>
                  </a:lnTo>
                  <a:lnTo>
                    <a:pt x="174891" y="167030"/>
                  </a:lnTo>
                  <a:lnTo>
                    <a:pt x="175793" y="168402"/>
                  </a:lnTo>
                  <a:lnTo>
                    <a:pt x="226555" y="219494"/>
                  </a:lnTo>
                  <a:lnTo>
                    <a:pt x="272059" y="246240"/>
                  </a:lnTo>
                  <a:lnTo>
                    <a:pt x="308686" y="258648"/>
                  </a:lnTo>
                  <a:lnTo>
                    <a:pt x="353034" y="263715"/>
                  </a:lnTo>
                  <a:lnTo>
                    <a:pt x="404837" y="256311"/>
                  </a:lnTo>
                  <a:lnTo>
                    <a:pt x="445846" y="240245"/>
                  </a:lnTo>
                  <a:lnTo>
                    <a:pt x="472579" y="223685"/>
                  </a:lnTo>
                  <a:lnTo>
                    <a:pt x="481571" y="214795"/>
                  </a:lnTo>
                  <a:close/>
                </a:path>
              </a:pathLst>
            </a:custGeom>
            <a:solidFill>
              <a:srgbClr val="B8B8B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62677" y="3104801"/>
              <a:ext cx="117650" cy="17486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2030282" y="2822003"/>
              <a:ext cx="123189" cy="222885"/>
            </a:xfrm>
            <a:custGeom>
              <a:avLst/>
              <a:gdLst/>
              <a:ahLst/>
              <a:cxnLst/>
              <a:rect l="l" t="t" r="r" b="b"/>
              <a:pathLst>
                <a:path w="123190" h="222885">
                  <a:moveTo>
                    <a:pt x="123064" y="0"/>
                  </a:moveTo>
                  <a:lnTo>
                    <a:pt x="99352" y="30368"/>
                  </a:lnTo>
                  <a:lnTo>
                    <a:pt x="77276" y="64296"/>
                  </a:lnTo>
                  <a:lnTo>
                    <a:pt x="52898" y="105766"/>
                  </a:lnTo>
                  <a:lnTo>
                    <a:pt x="30438" y="148821"/>
                  </a:lnTo>
                  <a:lnTo>
                    <a:pt x="13240" y="185845"/>
                  </a:lnTo>
                  <a:lnTo>
                    <a:pt x="0" y="222338"/>
                  </a:lnTo>
                  <a:lnTo>
                    <a:pt x="3318" y="218073"/>
                  </a:lnTo>
                  <a:lnTo>
                    <a:pt x="13417" y="200351"/>
                  </a:lnTo>
                  <a:lnTo>
                    <a:pt x="113488" y="19453"/>
                  </a:lnTo>
                  <a:lnTo>
                    <a:pt x="121544" y="4341"/>
                  </a:lnTo>
                  <a:lnTo>
                    <a:pt x="123064" y="0"/>
                  </a:lnTo>
                  <a:close/>
                </a:path>
              </a:pathLst>
            </a:custGeom>
            <a:solidFill>
              <a:srgbClr val="B8B8B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25539" y="2703482"/>
              <a:ext cx="217459" cy="16572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25346" y="3016291"/>
              <a:ext cx="145840" cy="24717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403513" y="6730030"/>
              <a:ext cx="463550" cy="306705"/>
            </a:xfrm>
            <a:custGeom>
              <a:avLst/>
              <a:gdLst/>
              <a:ahLst/>
              <a:cxnLst/>
              <a:rect l="l" t="t" r="r" b="b"/>
              <a:pathLst>
                <a:path w="463550" h="306704">
                  <a:moveTo>
                    <a:pt x="50480" y="0"/>
                  </a:moveTo>
                  <a:lnTo>
                    <a:pt x="31182" y="2212"/>
                  </a:lnTo>
                  <a:lnTo>
                    <a:pt x="15097" y="11701"/>
                  </a:lnTo>
                  <a:lnTo>
                    <a:pt x="4084" y="26781"/>
                  </a:lnTo>
                  <a:lnTo>
                    <a:pt x="0" y="45768"/>
                  </a:lnTo>
                  <a:lnTo>
                    <a:pt x="0" y="142582"/>
                  </a:lnTo>
                  <a:lnTo>
                    <a:pt x="16808" y="180830"/>
                  </a:lnTo>
                  <a:lnTo>
                    <a:pt x="66199" y="205804"/>
                  </a:lnTo>
                  <a:lnTo>
                    <a:pt x="114993" y="224127"/>
                  </a:lnTo>
                  <a:lnTo>
                    <a:pt x="170219" y="242946"/>
                  </a:lnTo>
                  <a:lnTo>
                    <a:pt x="227009" y="261126"/>
                  </a:lnTo>
                  <a:lnTo>
                    <a:pt x="280497" y="277531"/>
                  </a:lnTo>
                  <a:lnTo>
                    <a:pt x="358104" y="300472"/>
                  </a:lnTo>
                  <a:lnTo>
                    <a:pt x="396887" y="306088"/>
                  </a:lnTo>
                  <a:lnTo>
                    <a:pt x="409977" y="305372"/>
                  </a:lnTo>
                  <a:lnTo>
                    <a:pt x="444290" y="294762"/>
                  </a:lnTo>
                  <a:lnTo>
                    <a:pt x="459856" y="275318"/>
                  </a:lnTo>
                  <a:lnTo>
                    <a:pt x="463031" y="250900"/>
                  </a:lnTo>
                  <a:lnTo>
                    <a:pt x="460174" y="225364"/>
                  </a:lnTo>
                  <a:lnTo>
                    <a:pt x="448690" y="199159"/>
                  </a:lnTo>
                  <a:lnTo>
                    <a:pt x="426280" y="174797"/>
                  </a:lnTo>
                  <a:lnTo>
                    <a:pt x="398899" y="154025"/>
                  </a:lnTo>
                  <a:lnTo>
                    <a:pt x="372501" y="138592"/>
                  </a:lnTo>
                  <a:lnTo>
                    <a:pt x="215092" y="31266"/>
                  </a:lnTo>
                  <a:lnTo>
                    <a:pt x="201896" y="23431"/>
                  </a:lnTo>
                  <a:lnTo>
                    <a:pt x="187877" y="17326"/>
                  </a:lnTo>
                  <a:lnTo>
                    <a:pt x="173205" y="13016"/>
                  </a:lnTo>
                  <a:lnTo>
                    <a:pt x="158047" y="10565"/>
                  </a:lnTo>
                  <a:lnTo>
                    <a:pt x="50480" y="0"/>
                  </a:lnTo>
                  <a:close/>
                </a:path>
              </a:pathLst>
            </a:custGeom>
            <a:solidFill>
              <a:srgbClr val="32579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409642" y="6563076"/>
              <a:ext cx="136016" cy="21075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3369080" y="6616226"/>
              <a:ext cx="255270" cy="83185"/>
            </a:xfrm>
            <a:custGeom>
              <a:avLst/>
              <a:gdLst/>
              <a:ahLst/>
              <a:cxnLst/>
              <a:rect l="l" t="t" r="r" b="b"/>
              <a:pathLst>
                <a:path w="255269" h="83184">
                  <a:moveTo>
                    <a:pt x="247385" y="0"/>
                  </a:moveTo>
                  <a:lnTo>
                    <a:pt x="7245" y="0"/>
                  </a:lnTo>
                  <a:lnTo>
                    <a:pt x="0" y="7539"/>
                  </a:lnTo>
                  <a:lnTo>
                    <a:pt x="2649" y="76322"/>
                  </a:lnTo>
                  <a:lnTo>
                    <a:pt x="9696" y="83117"/>
                  </a:lnTo>
                  <a:lnTo>
                    <a:pt x="18282" y="83117"/>
                  </a:lnTo>
                  <a:lnTo>
                    <a:pt x="242484" y="83117"/>
                  </a:lnTo>
                  <a:lnTo>
                    <a:pt x="249437" y="76688"/>
                  </a:lnTo>
                  <a:lnTo>
                    <a:pt x="254725" y="7926"/>
                  </a:lnTo>
                  <a:lnTo>
                    <a:pt x="247385" y="0"/>
                  </a:lnTo>
                  <a:close/>
                </a:path>
              </a:pathLst>
            </a:custGeom>
            <a:solidFill>
              <a:srgbClr val="5876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2669189" y="6730030"/>
              <a:ext cx="463550" cy="306705"/>
            </a:xfrm>
            <a:custGeom>
              <a:avLst/>
              <a:gdLst/>
              <a:ahLst/>
              <a:cxnLst/>
              <a:rect l="l" t="t" r="r" b="b"/>
              <a:pathLst>
                <a:path w="463550" h="306704">
                  <a:moveTo>
                    <a:pt x="412551" y="0"/>
                  </a:moveTo>
                  <a:lnTo>
                    <a:pt x="304984" y="10565"/>
                  </a:lnTo>
                  <a:lnTo>
                    <a:pt x="261135" y="23431"/>
                  </a:lnTo>
                  <a:lnTo>
                    <a:pt x="90529" y="138592"/>
                  </a:lnTo>
                  <a:lnTo>
                    <a:pt x="64132" y="154025"/>
                  </a:lnTo>
                  <a:lnTo>
                    <a:pt x="36751" y="174797"/>
                  </a:lnTo>
                  <a:lnTo>
                    <a:pt x="14341" y="199159"/>
                  </a:lnTo>
                  <a:lnTo>
                    <a:pt x="2857" y="225364"/>
                  </a:lnTo>
                  <a:lnTo>
                    <a:pt x="0" y="250900"/>
                  </a:lnTo>
                  <a:lnTo>
                    <a:pt x="3175" y="275318"/>
                  </a:lnTo>
                  <a:lnTo>
                    <a:pt x="18740" y="294762"/>
                  </a:lnTo>
                  <a:lnTo>
                    <a:pt x="53054" y="305372"/>
                  </a:lnTo>
                  <a:lnTo>
                    <a:pt x="66144" y="306088"/>
                  </a:lnTo>
                  <a:lnTo>
                    <a:pt x="79223" y="305467"/>
                  </a:lnTo>
                  <a:lnTo>
                    <a:pt x="182535" y="277531"/>
                  </a:lnTo>
                  <a:lnTo>
                    <a:pt x="236020" y="261126"/>
                  </a:lnTo>
                  <a:lnTo>
                    <a:pt x="292808" y="242946"/>
                  </a:lnTo>
                  <a:lnTo>
                    <a:pt x="348033" y="224127"/>
                  </a:lnTo>
                  <a:lnTo>
                    <a:pt x="396829" y="205804"/>
                  </a:lnTo>
                  <a:lnTo>
                    <a:pt x="434330" y="189114"/>
                  </a:lnTo>
                  <a:lnTo>
                    <a:pt x="461016" y="156908"/>
                  </a:lnTo>
                  <a:lnTo>
                    <a:pt x="463031" y="142582"/>
                  </a:lnTo>
                  <a:lnTo>
                    <a:pt x="463031" y="45768"/>
                  </a:lnTo>
                  <a:lnTo>
                    <a:pt x="458947" y="26781"/>
                  </a:lnTo>
                  <a:lnTo>
                    <a:pt x="447933" y="11701"/>
                  </a:lnTo>
                  <a:lnTo>
                    <a:pt x="431849" y="2212"/>
                  </a:lnTo>
                  <a:lnTo>
                    <a:pt x="412551" y="0"/>
                  </a:lnTo>
                  <a:close/>
                </a:path>
              </a:pathLst>
            </a:custGeom>
            <a:solidFill>
              <a:srgbClr val="32579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90066" y="6563076"/>
              <a:ext cx="136016" cy="21075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2945345" y="6356702"/>
              <a:ext cx="167640" cy="278130"/>
            </a:xfrm>
            <a:custGeom>
              <a:avLst/>
              <a:gdLst/>
              <a:ahLst/>
              <a:cxnLst/>
              <a:rect l="l" t="t" r="r" b="b"/>
              <a:pathLst>
                <a:path w="167640" h="278129">
                  <a:moveTo>
                    <a:pt x="167282" y="0"/>
                  </a:moveTo>
                  <a:lnTo>
                    <a:pt x="0" y="39988"/>
                  </a:lnTo>
                  <a:lnTo>
                    <a:pt x="38962" y="243814"/>
                  </a:lnTo>
                  <a:lnTo>
                    <a:pt x="41671" y="251903"/>
                  </a:lnTo>
                  <a:lnTo>
                    <a:pt x="88416" y="276226"/>
                  </a:lnTo>
                  <a:lnTo>
                    <a:pt x="103920" y="277715"/>
                  </a:lnTo>
                  <a:lnTo>
                    <a:pt x="119476" y="276889"/>
                  </a:lnTo>
                  <a:lnTo>
                    <a:pt x="160818" y="259655"/>
                  </a:lnTo>
                  <a:lnTo>
                    <a:pt x="167282" y="240380"/>
                  </a:lnTo>
                  <a:lnTo>
                    <a:pt x="167282" y="0"/>
                  </a:lnTo>
                  <a:close/>
                </a:path>
              </a:pathLst>
            </a:custGeom>
            <a:solidFill>
              <a:srgbClr val="8A5E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2861907" y="4459622"/>
              <a:ext cx="850900" cy="2179320"/>
            </a:xfrm>
            <a:custGeom>
              <a:avLst/>
              <a:gdLst/>
              <a:ahLst/>
              <a:cxnLst/>
              <a:rect l="l" t="t" r="r" b="b"/>
              <a:pathLst>
                <a:path w="850900" h="2179320">
                  <a:moveTo>
                    <a:pt x="850707" y="0"/>
                  </a:moveTo>
                  <a:lnTo>
                    <a:pt x="484885" y="6764"/>
                  </a:lnTo>
                  <a:lnTo>
                    <a:pt x="0" y="15161"/>
                  </a:lnTo>
                  <a:lnTo>
                    <a:pt x="26899" y="1300389"/>
                  </a:lnTo>
                  <a:lnTo>
                    <a:pt x="63673" y="2178739"/>
                  </a:lnTo>
                  <a:lnTo>
                    <a:pt x="292001" y="2172488"/>
                  </a:lnTo>
                  <a:lnTo>
                    <a:pt x="411453" y="859167"/>
                  </a:lnTo>
                  <a:lnTo>
                    <a:pt x="507523" y="2173200"/>
                  </a:lnTo>
                  <a:lnTo>
                    <a:pt x="761191" y="2173808"/>
                  </a:lnTo>
                  <a:lnTo>
                    <a:pt x="850707" y="0"/>
                  </a:lnTo>
                  <a:close/>
                </a:path>
              </a:pathLst>
            </a:custGeom>
            <a:solidFill>
              <a:srgbClr val="2438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3112614" y="3175307"/>
              <a:ext cx="427355" cy="1755139"/>
            </a:xfrm>
            <a:custGeom>
              <a:avLst/>
              <a:gdLst/>
              <a:ahLst/>
              <a:cxnLst/>
              <a:rect l="l" t="t" r="r" b="b"/>
              <a:pathLst>
                <a:path w="427355" h="1755139">
                  <a:moveTo>
                    <a:pt x="0" y="0"/>
                  </a:moveTo>
                  <a:lnTo>
                    <a:pt x="0" y="1755025"/>
                  </a:lnTo>
                  <a:lnTo>
                    <a:pt x="426856" y="1755025"/>
                  </a:lnTo>
                  <a:lnTo>
                    <a:pt x="426856" y="62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BC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3167644" y="2884350"/>
              <a:ext cx="233045" cy="450850"/>
            </a:xfrm>
            <a:custGeom>
              <a:avLst/>
              <a:gdLst/>
              <a:ahLst/>
              <a:cxnLst/>
              <a:rect l="l" t="t" r="r" b="b"/>
              <a:pathLst>
                <a:path w="233044" h="450850">
                  <a:moveTo>
                    <a:pt x="190623" y="0"/>
                  </a:moveTo>
                  <a:lnTo>
                    <a:pt x="30419" y="19507"/>
                  </a:lnTo>
                  <a:lnTo>
                    <a:pt x="27571" y="121891"/>
                  </a:lnTo>
                  <a:lnTo>
                    <a:pt x="24859" y="134128"/>
                  </a:lnTo>
                  <a:lnTo>
                    <a:pt x="18457" y="160875"/>
                  </a:lnTo>
                  <a:lnTo>
                    <a:pt x="10654" y="198411"/>
                  </a:lnTo>
                  <a:lnTo>
                    <a:pt x="3738" y="243015"/>
                  </a:lnTo>
                  <a:lnTo>
                    <a:pt x="0" y="290966"/>
                  </a:lnTo>
                  <a:lnTo>
                    <a:pt x="1726" y="338543"/>
                  </a:lnTo>
                  <a:lnTo>
                    <a:pt x="11207" y="382024"/>
                  </a:lnTo>
                  <a:lnTo>
                    <a:pt x="30731" y="417690"/>
                  </a:lnTo>
                  <a:lnTo>
                    <a:pt x="62588" y="441818"/>
                  </a:lnTo>
                  <a:lnTo>
                    <a:pt x="109066" y="450687"/>
                  </a:lnTo>
                  <a:lnTo>
                    <a:pt x="158006" y="443364"/>
                  </a:lnTo>
                  <a:lnTo>
                    <a:pt x="192852" y="423231"/>
                  </a:lnTo>
                  <a:lnTo>
                    <a:pt x="215585" y="393046"/>
                  </a:lnTo>
                  <a:lnTo>
                    <a:pt x="228186" y="355563"/>
                  </a:lnTo>
                  <a:lnTo>
                    <a:pt x="232636" y="313541"/>
                  </a:lnTo>
                  <a:lnTo>
                    <a:pt x="230918" y="269734"/>
                  </a:lnTo>
                  <a:lnTo>
                    <a:pt x="225011" y="226900"/>
                  </a:lnTo>
                  <a:lnTo>
                    <a:pt x="216899" y="187795"/>
                  </a:lnTo>
                  <a:lnTo>
                    <a:pt x="208561" y="155175"/>
                  </a:lnTo>
                  <a:lnTo>
                    <a:pt x="201980" y="131796"/>
                  </a:lnTo>
                  <a:lnTo>
                    <a:pt x="199136" y="120415"/>
                  </a:lnTo>
                  <a:lnTo>
                    <a:pt x="190623" y="0"/>
                  </a:lnTo>
                  <a:close/>
                </a:path>
              </a:pathLst>
            </a:custGeom>
            <a:solidFill>
              <a:srgbClr val="DEB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2757614" y="3128009"/>
              <a:ext cx="442595" cy="1873250"/>
            </a:xfrm>
            <a:custGeom>
              <a:avLst/>
              <a:gdLst/>
              <a:ahLst/>
              <a:cxnLst/>
              <a:rect l="l" t="t" r="r" b="b"/>
              <a:pathLst>
                <a:path w="442594" h="1873250">
                  <a:moveTo>
                    <a:pt x="388285" y="0"/>
                  </a:moveTo>
                  <a:lnTo>
                    <a:pt x="336537" y="16583"/>
                  </a:lnTo>
                  <a:lnTo>
                    <a:pt x="289582" y="37766"/>
                  </a:lnTo>
                  <a:lnTo>
                    <a:pt x="240110" y="62039"/>
                  </a:lnTo>
                  <a:lnTo>
                    <a:pt x="192386" y="86758"/>
                  </a:lnTo>
                  <a:lnTo>
                    <a:pt x="150675" y="109276"/>
                  </a:lnTo>
                  <a:lnTo>
                    <a:pt x="75699" y="159706"/>
                  </a:lnTo>
                  <a:lnTo>
                    <a:pt x="41678" y="201250"/>
                  </a:lnTo>
                  <a:lnTo>
                    <a:pt x="18462" y="249646"/>
                  </a:lnTo>
                  <a:lnTo>
                    <a:pt x="7338" y="302956"/>
                  </a:lnTo>
                  <a:lnTo>
                    <a:pt x="3654" y="354846"/>
                  </a:lnTo>
                  <a:lnTo>
                    <a:pt x="1277" y="406734"/>
                  </a:lnTo>
                  <a:lnTo>
                    <a:pt x="96" y="458592"/>
                  </a:lnTo>
                  <a:lnTo>
                    <a:pt x="0" y="510391"/>
                  </a:lnTo>
                  <a:lnTo>
                    <a:pt x="876" y="562104"/>
                  </a:lnTo>
                  <a:lnTo>
                    <a:pt x="2614" y="613701"/>
                  </a:lnTo>
                  <a:lnTo>
                    <a:pt x="5104" y="665156"/>
                  </a:lnTo>
                  <a:lnTo>
                    <a:pt x="8232" y="716438"/>
                  </a:lnTo>
                  <a:lnTo>
                    <a:pt x="11889" y="767521"/>
                  </a:lnTo>
                  <a:lnTo>
                    <a:pt x="15963" y="818376"/>
                  </a:lnTo>
                  <a:lnTo>
                    <a:pt x="20342" y="868974"/>
                  </a:lnTo>
                  <a:lnTo>
                    <a:pt x="38691" y="1068238"/>
                  </a:lnTo>
                  <a:lnTo>
                    <a:pt x="42930" y="1117131"/>
                  </a:lnTo>
                  <a:lnTo>
                    <a:pt x="46806" y="1165597"/>
                  </a:lnTo>
                  <a:lnTo>
                    <a:pt x="50210" y="1213609"/>
                  </a:lnTo>
                  <a:lnTo>
                    <a:pt x="53030" y="1261138"/>
                  </a:lnTo>
                  <a:lnTo>
                    <a:pt x="55153" y="1308156"/>
                  </a:lnTo>
                  <a:lnTo>
                    <a:pt x="56470" y="1354636"/>
                  </a:lnTo>
                  <a:lnTo>
                    <a:pt x="56868" y="1400548"/>
                  </a:lnTo>
                  <a:lnTo>
                    <a:pt x="56237" y="1445864"/>
                  </a:lnTo>
                  <a:lnTo>
                    <a:pt x="56565" y="1480191"/>
                  </a:lnTo>
                  <a:lnTo>
                    <a:pt x="59035" y="1528322"/>
                  </a:lnTo>
                  <a:lnTo>
                    <a:pt x="63849" y="1585185"/>
                  </a:lnTo>
                  <a:lnTo>
                    <a:pt x="71211" y="1645706"/>
                  </a:lnTo>
                  <a:lnTo>
                    <a:pt x="81323" y="1704813"/>
                  </a:lnTo>
                  <a:lnTo>
                    <a:pt x="94389" y="1757435"/>
                  </a:lnTo>
                  <a:lnTo>
                    <a:pt x="110611" y="1798498"/>
                  </a:lnTo>
                  <a:lnTo>
                    <a:pt x="185966" y="1857867"/>
                  </a:lnTo>
                  <a:lnTo>
                    <a:pt x="237080" y="1872873"/>
                  </a:lnTo>
                  <a:lnTo>
                    <a:pt x="312806" y="1870973"/>
                  </a:lnTo>
                  <a:lnTo>
                    <a:pt x="442414" y="1855192"/>
                  </a:lnTo>
                  <a:lnTo>
                    <a:pt x="401337" y="27928"/>
                  </a:lnTo>
                  <a:lnTo>
                    <a:pt x="399892" y="14672"/>
                  </a:lnTo>
                  <a:lnTo>
                    <a:pt x="395777" y="4938"/>
                  </a:lnTo>
                  <a:lnTo>
                    <a:pt x="388285" y="0"/>
                  </a:lnTo>
                  <a:close/>
                </a:path>
              </a:pathLst>
            </a:custGeom>
            <a:solidFill>
              <a:srgbClr val="3257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3112628" y="3077689"/>
              <a:ext cx="53975" cy="383540"/>
            </a:xfrm>
            <a:custGeom>
              <a:avLst/>
              <a:gdLst/>
              <a:ahLst/>
              <a:cxnLst/>
              <a:rect l="l" t="t" r="r" b="b"/>
              <a:pathLst>
                <a:path w="53975" h="383539">
                  <a:moveTo>
                    <a:pt x="41089" y="0"/>
                  </a:moveTo>
                  <a:lnTo>
                    <a:pt x="3828" y="52118"/>
                  </a:lnTo>
                  <a:lnTo>
                    <a:pt x="0" y="73236"/>
                  </a:lnTo>
                  <a:lnTo>
                    <a:pt x="53453" y="383247"/>
                  </a:lnTo>
                  <a:lnTo>
                    <a:pt x="53453" y="5552"/>
                  </a:lnTo>
                  <a:lnTo>
                    <a:pt x="41089" y="0"/>
                  </a:lnTo>
                  <a:close/>
                </a:path>
              </a:pathLst>
            </a:custGeom>
            <a:solidFill>
              <a:srgbClr val="F3EA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3369417" y="3128009"/>
              <a:ext cx="443865" cy="1873250"/>
            </a:xfrm>
            <a:custGeom>
              <a:avLst/>
              <a:gdLst/>
              <a:ahLst/>
              <a:cxnLst/>
              <a:rect l="l" t="t" r="r" b="b"/>
              <a:pathLst>
                <a:path w="443865" h="1873250">
                  <a:moveTo>
                    <a:pt x="54133" y="0"/>
                  </a:moveTo>
                  <a:lnTo>
                    <a:pt x="46641" y="4938"/>
                  </a:lnTo>
                  <a:lnTo>
                    <a:pt x="42523" y="14672"/>
                  </a:lnTo>
                  <a:lnTo>
                    <a:pt x="41077" y="27928"/>
                  </a:lnTo>
                  <a:lnTo>
                    <a:pt x="0" y="1855192"/>
                  </a:lnTo>
                  <a:lnTo>
                    <a:pt x="153616" y="1870973"/>
                  </a:lnTo>
                  <a:lnTo>
                    <a:pt x="241673" y="1872873"/>
                  </a:lnTo>
                  <a:lnTo>
                    <a:pt x="297335" y="1857867"/>
                  </a:lnTo>
                  <a:lnTo>
                    <a:pt x="353769" y="1822931"/>
                  </a:lnTo>
                  <a:lnTo>
                    <a:pt x="385518" y="1789497"/>
                  </a:lnTo>
                  <a:lnTo>
                    <a:pt x="399795" y="1748303"/>
                  </a:lnTo>
                  <a:lnTo>
                    <a:pt x="403071" y="1701454"/>
                  </a:lnTo>
                  <a:lnTo>
                    <a:pt x="401820" y="1651051"/>
                  </a:lnTo>
                  <a:lnTo>
                    <a:pt x="401153" y="1611662"/>
                  </a:lnTo>
                  <a:lnTo>
                    <a:pt x="401126" y="1570274"/>
                  </a:lnTo>
                  <a:lnTo>
                    <a:pt x="401679" y="1527030"/>
                  </a:lnTo>
                  <a:lnTo>
                    <a:pt x="402753" y="1482072"/>
                  </a:lnTo>
                  <a:lnTo>
                    <a:pt x="404289" y="1435543"/>
                  </a:lnTo>
                  <a:lnTo>
                    <a:pt x="406228" y="1387586"/>
                  </a:lnTo>
                  <a:lnTo>
                    <a:pt x="408511" y="1338342"/>
                  </a:lnTo>
                  <a:lnTo>
                    <a:pt x="413869" y="1236567"/>
                  </a:lnTo>
                  <a:lnTo>
                    <a:pt x="429129" y="969604"/>
                  </a:lnTo>
                  <a:lnTo>
                    <a:pt x="434736" y="860802"/>
                  </a:lnTo>
                  <a:lnTo>
                    <a:pt x="437195" y="806540"/>
                  </a:lnTo>
                  <a:lnTo>
                    <a:pt x="439347" y="752559"/>
                  </a:lnTo>
                  <a:lnTo>
                    <a:pt x="441131" y="699003"/>
                  </a:lnTo>
                  <a:lnTo>
                    <a:pt x="442488" y="646015"/>
                  </a:lnTo>
                  <a:lnTo>
                    <a:pt x="443360" y="593736"/>
                  </a:lnTo>
                  <a:lnTo>
                    <a:pt x="443687" y="542310"/>
                  </a:lnTo>
                  <a:lnTo>
                    <a:pt x="443410" y="491879"/>
                  </a:lnTo>
                  <a:lnTo>
                    <a:pt x="442470" y="442586"/>
                  </a:lnTo>
                  <a:lnTo>
                    <a:pt x="440807" y="394572"/>
                  </a:lnTo>
                  <a:lnTo>
                    <a:pt x="438361" y="347982"/>
                  </a:lnTo>
                  <a:lnTo>
                    <a:pt x="435075" y="302956"/>
                  </a:lnTo>
                  <a:lnTo>
                    <a:pt x="423951" y="249646"/>
                  </a:lnTo>
                  <a:lnTo>
                    <a:pt x="400735" y="201250"/>
                  </a:lnTo>
                  <a:lnTo>
                    <a:pt x="366710" y="159706"/>
                  </a:lnTo>
                  <a:lnTo>
                    <a:pt x="323162" y="126951"/>
                  </a:lnTo>
                  <a:lnTo>
                    <a:pt x="250029" y="86758"/>
                  </a:lnTo>
                  <a:lnTo>
                    <a:pt x="202310" y="62039"/>
                  </a:lnTo>
                  <a:lnTo>
                    <a:pt x="152841" y="37766"/>
                  </a:lnTo>
                  <a:lnTo>
                    <a:pt x="105884" y="16583"/>
                  </a:lnTo>
                  <a:lnTo>
                    <a:pt x="65704" y="1133"/>
                  </a:lnTo>
                  <a:lnTo>
                    <a:pt x="54133" y="0"/>
                  </a:lnTo>
                  <a:close/>
                </a:path>
              </a:pathLst>
            </a:custGeom>
            <a:solidFill>
              <a:srgbClr val="3257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3625961" y="3546363"/>
              <a:ext cx="177165" cy="556260"/>
            </a:xfrm>
            <a:custGeom>
              <a:avLst/>
              <a:gdLst/>
              <a:ahLst/>
              <a:cxnLst/>
              <a:rect l="l" t="t" r="r" b="b"/>
              <a:pathLst>
                <a:path w="177165" h="556260">
                  <a:moveTo>
                    <a:pt x="0" y="0"/>
                  </a:moveTo>
                  <a:lnTo>
                    <a:pt x="176926" y="555867"/>
                  </a:lnTo>
                  <a:lnTo>
                    <a:pt x="176926" y="4179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9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3403363" y="3077689"/>
              <a:ext cx="53975" cy="351790"/>
            </a:xfrm>
            <a:custGeom>
              <a:avLst/>
              <a:gdLst/>
              <a:ahLst/>
              <a:cxnLst/>
              <a:rect l="l" t="t" r="r" b="b"/>
              <a:pathLst>
                <a:path w="53975" h="351789">
                  <a:moveTo>
                    <a:pt x="12364" y="0"/>
                  </a:moveTo>
                  <a:lnTo>
                    <a:pt x="0" y="5552"/>
                  </a:lnTo>
                  <a:lnTo>
                    <a:pt x="0" y="351300"/>
                  </a:lnTo>
                  <a:lnTo>
                    <a:pt x="53453" y="73236"/>
                  </a:lnTo>
                  <a:lnTo>
                    <a:pt x="52213" y="64940"/>
                  </a:lnTo>
                  <a:lnTo>
                    <a:pt x="42302" y="19991"/>
                  </a:lnTo>
                  <a:lnTo>
                    <a:pt x="12364" y="0"/>
                  </a:lnTo>
                  <a:close/>
                </a:path>
              </a:pathLst>
            </a:custGeom>
            <a:solidFill>
              <a:srgbClr val="F3EAD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529506" y="4574182"/>
              <a:ext cx="222292" cy="15813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3562055" y="3362129"/>
              <a:ext cx="557530" cy="1358265"/>
            </a:xfrm>
            <a:custGeom>
              <a:avLst/>
              <a:gdLst/>
              <a:ahLst/>
              <a:cxnLst/>
              <a:rect l="l" t="t" r="r" b="b"/>
              <a:pathLst>
                <a:path w="557530" h="1358264">
                  <a:moveTo>
                    <a:pt x="228359" y="0"/>
                  </a:moveTo>
                  <a:lnTo>
                    <a:pt x="20889" y="84950"/>
                  </a:lnTo>
                  <a:lnTo>
                    <a:pt x="297697" y="723768"/>
                  </a:lnTo>
                  <a:lnTo>
                    <a:pt x="0" y="1262506"/>
                  </a:lnTo>
                  <a:lnTo>
                    <a:pt x="104122" y="1335791"/>
                  </a:lnTo>
                  <a:lnTo>
                    <a:pt x="139372" y="1350850"/>
                  </a:lnTo>
                  <a:lnTo>
                    <a:pt x="169772" y="1357821"/>
                  </a:lnTo>
                  <a:lnTo>
                    <a:pt x="195079" y="1351086"/>
                  </a:lnTo>
                  <a:lnTo>
                    <a:pt x="215051" y="1325027"/>
                  </a:lnTo>
                  <a:lnTo>
                    <a:pt x="549040" y="728019"/>
                  </a:lnTo>
                  <a:lnTo>
                    <a:pt x="557374" y="684731"/>
                  </a:lnTo>
                  <a:lnTo>
                    <a:pt x="552491" y="644192"/>
                  </a:lnTo>
                  <a:lnTo>
                    <a:pt x="538134" y="604893"/>
                  </a:lnTo>
                  <a:lnTo>
                    <a:pt x="518048" y="565326"/>
                  </a:lnTo>
                  <a:lnTo>
                    <a:pt x="495974" y="523984"/>
                  </a:lnTo>
                  <a:lnTo>
                    <a:pt x="228359" y="0"/>
                  </a:lnTo>
                  <a:close/>
                </a:path>
              </a:pathLst>
            </a:custGeom>
            <a:solidFill>
              <a:srgbClr val="3257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2911940" y="6616226"/>
              <a:ext cx="255270" cy="83185"/>
            </a:xfrm>
            <a:custGeom>
              <a:avLst/>
              <a:gdLst/>
              <a:ahLst/>
              <a:cxnLst/>
              <a:rect l="l" t="t" r="r" b="b"/>
              <a:pathLst>
                <a:path w="255269" h="83184">
                  <a:moveTo>
                    <a:pt x="247468" y="0"/>
                  </a:moveTo>
                  <a:lnTo>
                    <a:pt x="7308" y="0"/>
                  </a:lnTo>
                  <a:lnTo>
                    <a:pt x="0" y="7926"/>
                  </a:lnTo>
                  <a:lnTo>
                    <a:pt x="5277" y="76688"/>
                  </a:lnTo>
                  <a:lnTo>
                    <a:pt x="12229" y="83117"/>
                  </a:lnTo>
                  <a:lnTo>
                    <a:pt x="236432" y="83117"/>
                  </a:lnTo>
                  <a:lnTo>
                    <a:pt x="245018" y="83117"/>
                  </a:lnTo>
                  <a:lnTo>
                    <a:pt x="252065" y="76322"/>
                  </a:lnTo>
                  <a:lnTo>
                    <a:pt x="254714" y="7539"/>
                  </a:lnTo>
                  <a:lnTo>
                    <a:pt x="247468" y="0"/>
                  </a:lnTo>
                  <a:close/>
                </a:path>
              </a:pathLst>
            </a:custGeom>
            <a:solidFill>
              <a:srgbClr val="5876A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448531" y="2806556"/>
              <a:ext cx="71171" cy="14433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050424" y="2800962"/>
              <a:ext cx="71171" cy="14433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3085497" y="2570757"/>
              <a:ext cx="398780" cy="598805"/>
            </a:xfrm>
            <a:custGeom>
              <a:avLst/>
              <a:gdLst/>
              <a:ahLst/>
              <a:cxnLst/>
              <a:rect l="l" t="t" r="r" b="b"/>
              <a:pathLst>
                <a:path w="398780" h="598805">
                  <a:moveTo>
                    <a:pt x="199376" y="0"/>
                  </a:moveTo>
                  <a:lnTo>
                    <a:pt x="152920" y="5400"/>
                  </a:lnTo>
                  <a:lnTo>
                    <a:pt x="112514" y="21014"/>
                  </a:lnTo>
                  <a:lnTo>
                    <a:pt x="78208" y="45959"/>
                  </a:lnTo>
                  <a:lnTo>
                    <a:pt x="50056" y="79352"/>
                  </a:lnTo>
                  <a:lnTo>
                    <a:pt x="28107" y="120311"/>
                  </a:lnTo>
                  <a:lnTo>
                    <a:pt x="12413" y="167954"/>
                  </a:lnTo>
                  <a:lnTo>
                    <a:pt x="3027" y="221398"/>
                  </a:lnTo>
                  <a:lnTo>
                    <a:pt x="0" y="279761"/>
                  </a:lnTo>
                  <a:lnTo>
                    <a:pt x="2784" y="345369"/>
                  </a:lnTo>
                  <a:lnTo>
                    <a:pt x="10638" y="403475"/>
                  </a:lnTo>
                  <a:lnTo>
                    <a:pt x="23421" y="454056"/>
                  </a:lnTo>
                  <a:lnTo>
                    <a:pt x="40989" y="497087"/>
                  </a:lnTo>
                  <a:lnTo>
                    <a:pt x="63202" y="532547"/>
                  </a:lnTo>
                  <a:lnTo>
                    <a:pt x="89919" y="560411"/>
                  </a:lnTo>
                  <a:lnTo>
                    <a:pt x="156294" y="593262"/>
                  </a:lnTo>
                  <a:lnTo>
                    <a:pt x="195669" y="598201"/>
                  </a:lnTo>
                  <a:lnTo>
                    <a:pt x="235867" y="595588"/>
                  </a:lnTo>
                  <a:lnTo>
                    <a:pt x="302003" y="568521"/>
                  </a:lnTo>
                  <a:lnTo>
                    <a:pt x="350069" y="513757"/>
                  </a:lnTo>
                  <a:lnTo>
                    <a:pt x="367680" y="476524"/>
                  </a:lnTo>
                  <a:lnTo>
                    <a:pt x="381198" y="433008"/>
                  </a:lnTo>
                  <a:lnTo>
                    <a:pt x="390766" y="383423"/>
                  </a:lnTo>
                  <a:lnTo>
                    <a:pt x="396524" y="327984"/>
                  </a:lnTo>
                  <a:lnTo>
                    <a:pt x="398616" y="266902"/>
                  </a:lnTo>
                  <a:lnTo>
                    <a:pt x="395719" y="201375"/>
                  </a:lnTo>
                  <a:lnTo>
                    <a:pt x="386404" y="145765"/>
                  </a:lnTo>
                  <a:lnTo>
                    <a:pt x="370736" y="99709"/>
                  </a:lnTo>
                  <a:lnTo>
                    <a:pt x="348781" y="62843"/>
                  </a:lnTo>
                  <a:lnTo>
                    <a:pt x="320602" y="34803"/>
                  </a:lnTo>
                  <a:lnTo>
                    <a:pt x="286265" y="15225"/>
                  </a:lnTo>
                  <a:lnTo>
                    <a:pt x="245834" y="3745"/>
                  </a:lnTo>
                  <a:lnTo>
                    <a:pt x="199376" y="0"/>
                  </a:lnTo>
                  <a:close/>
                </a:path>
              </a:pathLst>
            </a:custGeom>
            <a:solidFill>
              <a:srgbClr val="F9CE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3154254" y="2964669"/>
              <a:ext cx="261620" cy="90170"/>
            </a:xfrm>
            <a:custGeom>
              <a:avLst/>
              <a:gdLst/>
              <a:ahLst/>
              <a:cxnLst/>
              <a:rect l="l" t="t" r="r" b="b"/>
              <a:pathLst>
                <a:path w="261619" h="90169">
                  <a:moveTo>
                    <a:pt x="152878" y="0"/>
                  </a:moveTo>
                  <a:lnTo>
                    <a:pt x="130561" y="3608"/>
                  </a:lnTo>
                  <a:lnTo>
                    <a:pt x="108244" y="0"/>
                  </a:lnTo>
                  <a:lnTo>
                    <a:pt x="74963" y="1505"/>
                  </a:lnTo>
                  <a:lnTo>
                    <a:pt x="36841" y="15380"/>
                  </a:lnTo>
                  <a:lnTo>
                    <a:pt x="0" y="48884"/>
                  </a:lnTo>
                  <a:lnTo>
                    <a:pt x="36383" y="80361"/>
                  </a:lnTo>
                  <a:lnTo>
                    <a:pt x="62111" y="89645"/>
                  </a:lnTo>
                  <a:lnTo>
                    <a:pt x="89424" y="75648"/>
                  </a:lnTo>
                  <a:lnTo>
                    <a:pt x="130561" y="37282"/>
                  </a:lnTo>
                  <a:lnTo>
                    <a:pt x="180272" y="67733"/>
                  </a:lnTo>
                  <a:lnTo>
                    <a:pt x="221888" y="68539"/>
                  </a:lnTo>
                  <a:lnTo>
                    <a:pt x="250476" y="56617"/>
                  </a:lnTo>
                  <a:lnTo>
                    <a:pt x="261101" y="48884"/>
                  </a:lnTo>
                  <a:lnTo>
                    <a:pt x="224272" y="15380"/>
                  </a:lnTo>
                  <a:lnTo>
                    <a:pt x="186156" y="1505"/>
                  </a:lnTo>
                  <a:lnTo>
                    <a:pt x="152878" y="0"/>
                  </a:lnTo>
                  <a:close/>
                </a:path>
              </a:pathLst>
            </a:custGeom>
            <a:solidFill>
              <a:srgbClr val="ECED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3071996" y="2550940"/>
              <a:ext cx="418465" cy="335915"/>
            </a:xfrm>
            <a:custGeom>
              <a:avLst/>
              <a:gdLst/>
              <a:ahLst/>
              <a:cxnLst/>
              <a:rect l="l" t="t" r="r" b="b"/>
              <a:pathLst>
                <a:path w="418465" h="335914">
                  <a:moveTo>
                    <a:pt x="418287" y="162991"/>
                  </a:moveTo>
                  <a:lnTo>
                    <a:pt x="415417" y="135013"/>
                  </a:lnTo>
                  <a:lnTo>
                    <a:pt x="405561" y="106146"/>
                  </a:lnTo>
                  <a:lnTo>
                    <a:pt x="384924" y="82804"/>
                  </a:lnTo>
                  <a:lnTo>
                    <a:pt x="368033" y="75526"/>
                  </a:lnTo>
                  <a:lnTo>
                    <a:pt x="368363" y="71501"/>
                  </a:lnTo>
                  <a:lnTo>
                    <a:pt x="337705" y="30099"/>
                  </a:lnTo>
                  <a:lnTo>
                    <a:pt x="297776" y="12649"/>
                  </a:lnTo>
                  <a:lnTo>
                    <a:pt x="237007" y="0"/>
                  </a:lnTo>
                  <a:lnTo>
                    <a:pt x="184505" y="114"/>
                  </a:lnTo>
                  <a:lnTo>
                    <a:pt x="126212" y="14605"/>
                  </a:lnTo>
                  <a:lnTo>
                    <a:pt x="68834" y="51028"/>
                  </a:lnTo>
                  <a:lnTo>
                    <a:pt x="31064" y="97523"/>
                  </a:lnTo>
                  <a:lnTo>
                    <a:pt x="10515" y="144119"/>
                  </a:lnTo>
                  <a:lnTo>
                    <a:pt x="1917" y="183210"/>
                  </a:lnTo>
                  <a:lnTo>
                    <a:pt x="0" y="207187"/>
                  </a:lnTo>
                  <a:lnTo>
                    <a:pt x="3340" y="250990"/>
                  </a:lnTo>
                  <a:lnTo>
                    <a:pt x="13004" y="287464"/>
                  </a:lnTo>
                  <a:lnTo>
                    <a:pt x="25095" y="315556"/>
                  </a:lnTo>
                  <a:lnTo>
                    <a:pt x="35737" y="334238"/>
                  </a:lnTo>
                  <a:lnTo>
                    <a:pt x="43510" y="278968"/>
                  </a:lnTo>
                  <a:lnTo>
                    <a:pt x="57099" y="240106"/>
                  </a:lnTo>
                  <a:lnTo>
                    <a:pt x="74231" y="214566"/>
                  </a:lnTo>
                  <a:lnTo>
                    <a:pt x="92646" y="199250"/>
                  </a:lnTo>
                  <a:lnTo>
                    <a:pt x="117754" y="190004"/>
                  </a:lnTo>
                  <a:lnTo>
                    <a:pt x="144576" y="189471"/>
                  </a:lnTo>
                  <a:lnTo>
                    <a:pt x="179844" y="189522"/>
                  </a:lnTo>
                  <a:lnTo>
                    <a:pt x="230276" y="182041"/>
                  </a:lnTo>
                  <a:lnTo>
                    <a:pt x="271386" y="168452"/>
                  </a:lnTo>
                  <a:lnTo>
                    <a:pt x="272897" y="177622"/>
                  </a:lnTo>
                  <a:lnTo>
                    <a:pt x="284480" y="200088"/>
                  </a:lnTo>
                  <a:lnTo>
                    <a:pt x="299770" y="219113"/>
                  </a:lnTo>
                  <a:lnTo>
                    <a:pt x="315163" y="234696"/>
                  </a:lnTo>
                  <a:lnTo>
                    <a:pt x="327672" y="245694"/>
                  </a:lnTo>
                  <a:lnTo>
                    <a:pt x="337908" y="253365"/>
                  </a:lnTo>
                  <a:lnTo>
                    <a:pt x="347179" y="260972"/>
                  </a:lnTo>
                  <a:lnTo>
                    <a:pt x="374535" y="305511"/>
                  </a:lnTo>
                  <a:lnTo>
                    <a:pt x="381266" y="335546"/>
                  </a:lnTo>
                  <a:lnTo>
                    <a:pt x="393103" y="288378"/>
                  </a:lnTo>
                  <a:lnTo>
                    <a:pt x="413905" y="209245"/>
                  </a:lnTo>
                  <a:lnTo>
                    <a:pt x="416852" y="195440"/>
                  </a:lnTo>
                  <a:lnTo>
                    <a:pt x="417982" y="183642"/>
                  </a:lnTo>
                  <a:lnTo>
                    <a:pt x="418287" y="162991"/>
                  </a:lnTo>
                  <a:close/>
                </a:path>
              </a:pathLst>
            </a:custGeom>
            <a:solidFill>
              <a:srgbClr val="E2E3E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164591" y="2837930"/>
              <a:ext cx="238668" cy="9281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572637" y="4642913"/>
              <a:ext cx="155890" cy="9178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1744512" y="4594981"/>
              <a:ext cx="219075" cy="386080"/>
            </a:xfrm>
            <a:custGeom>
              <a:avLst/>
              <a:gdLst/>
              <a:ahLst/>
              <a:cxnLst/>
              <a:rect l="l" t="t" r="r" b="b"/>
              <a:pathLst>
                <a:path w="219075" h="386079">
                  <a:moveTo>
                    <a:pt x="212283" y="0"/>
                  </a:moveTo>
                  <a:lnTo>
                    <a:pt x="173281" y="32408"/>
                  </a:lnTo>
                  <a:lnTo>
                    <a:pt x="144740" y="72681"/>
                  </a:lnTo>
                  <a:lnTo>
                    <a:pt x="113412" y="123030"/>
                  </a:lnTo>
                  <a:lnTo>
                    <a:pt x="81726" y="178977"/>
                  </a:lnTo>
                  <a:lnTo>
                    <a:pt x="52113" y="236045"/>
                  </a:lnTo>
                  <a:lnTo>
                    <a:pt x="27001" y="289755"/>
                  </a:lnTo>
                  <a:lnTo>
                    <a:pt x="8820" y="335630"/>
                  </a:lnTo>
                  <a:lnTo>
                    <a:pt x="0" y="369194"/>
                  </a:lnTo>
                  <a:lnTo>
                    <a:pt x="2970" y="385967"/>
                  </a:lnTo>
                  <a:lnTo>
                    <a:pt x="53254" y="358876"/>
                  </a:lnTo>
                  <a:lnTo>
                    <a:pt x="91767" y="319694"/>
                  </a:lnTo>
                  <a:lnTo>
                    <a:pt x="131515" y="268620"/>
                  </a:lnTo>
                  <a:lnTo>
                    <a:pt x="166734" y="209553"/>
                  </a:lnTo>
                  <a:lnTo>
                    <a:pt x="190138" y="154975"/>
                  </a:lnTo>
                  <a:lnTo>
                    <a:pt x="207201" y="100251"/>
                  </a:lnTo>
                  <a:lnTo>
                    <a:pt x="217118" y="51862"/>
                  </a:lnTo>
                  <a:lnTo>
                    <a:pt x="219080" y="16285"/>
                  </a:lnTo>
                  <a:lnTo>
                    <a:pt x="212283" y="0"/>
                  </a:lnTo>
                  <a:close/>
                </a:path>
              </a:pathLst>
            </a:custGeom>
            <a:solidFill>
              <a:srgbClr val="4D89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1634304" y="3807520"/>
              <a:ext cx="173355" cy="680085"/>
            </a:xfrm>
            <a:custGeom>
              <a:avLst/>
              <a:gdLst/>
              <a:ahLst/>
              <a:cxnLst/>
              <a:rect l="l" t="t" r="r" b="b"/>
              <a:pathLst>
                <a:path w="173354" h="680085">
                  <a:moveTo>
                    <a:pt x="172909" y="0"/>
                  </a:moveTo>
                  <a:lnTo>
                    <a:pt x="140925" y="29920"/>
                  </a:lnTo>
                  <a:lnTo>
                    <a:pt x="109866" y="64126"/>
                  </a:lnTo>
                  <a:lnTo>
                    <a:pt x="80763" y="102274"/>
                  </a:lnTo>
                  <a:lnTo>
                    <a:pt x="54645" y="144020"/>
                  </a:lnTo>
                  <a:lnTo>
                    <a:pt x="32544" y="189021"/>
                  </a:lnTo>
                  <a:lnTo>
                    <a:pt x="15490" y="236935"/>
                  </a:lnTo>
                  <a:lnTo>
                    <a:pt x="4331" y="288133"/>
                  </a:lnTo>
                  <a:lnTo>
                    <a:pt x="0" y="338542"/>
                  </a:lnTo>
                  <a:lnTo>
                    <a:pt x="1724" y="387881"/>
                  </a:lnTo>
                  <a:lnTo>
                    <a:pt x="8732" y="435874"/>
                  </a:lnTo>
                  <a:lnTo>
                    <a:pt x="20253" y="482241"/>
                  </a:lnTo>
                  <a:lnTo>
                    <a:pt x="35513" y="526705"/>
                  </a:lnTo>
                  <a:lnTo>
                    <a:pt x="53743" y="568987"/>
                  </a:lnTo>
                  <a:lnTo>
                    <a:pt x="74169" y="608809"/>
                  </a:lnTo>
                  <a:lnTo>
                    <a:pt x="96019" y="645892"/>
                  </a:lnTo>
                  <a:lnTo>
                    <a:pt x="118523" y="679958"/>
                  </a:lnTo>
                  <a:lnTo>
                    <a:pt x="172909" y="0"/>
                  </a:lnTo>
                  <a:close/>
                </a:path>
              </a:pathLst>
            </a:custGeom>
            <a:solidFill>
              <a:srgbClr val="9996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1752834" y="3734207"/>
              <a:ext cx="220979" cy="884555"/>
            </a:xfrm>
            <a:custGeom>
              <a:avLst/>
              <a:gdLst/>
              <a:ahLst/>
              <a:cxnLst/>
              <a:rect l="l" t="t" r="r" b="b"/>
              <a:pathLst>
                <a:path w="220979" h="884554">
                  <a:moveTo>
                    <a:pt x="194088" y="0"/>
                  </a:moveTo>
                  <a:lnTo>
                    <a:pt x="191418" y="0"/>
                  </a:lnTo>
                  <a:lnTo>
                    <a:pt x="164295" y="5340"/>
                  </a:lnTo>
                  <a:lnTo>
                    <a:pt x="131104" y="19778"/>
                  </a:lnTo>
                  <a:lnTo>
                    <a:pt x="93812" y="42655"/>
                  </a:lnTo>
                  <a:lnTo>
                    <a:pt x="54385" y="73317"/>
                  </a:lnTo>
                  <a:lnTo>
                    <a:pt x="0" y="753285"/>
                  </a:lnTo>
                  <a:lnTo>
                    <a:pt x="39121" y="805425"/>
                  </a:lnTo>
                  <a:lnTo>
                    <a:pt x="73559" y="845652"/>
                  </a:lnTo>
                  <a:lnTo>
                    <a:pt x="99007" y="872414"/>
                  </a:lnTo>
                  <a:lnTo>
                    <a:pt x="111158" y="884161"/>
                  </a:lnTo>
                  <a:lnTo>
                    <a:pt x="106836" y="845923"/>
                  </a:lnTo>
                  <a:lnTo>
                    <a:pt x="103089" y="803394"/>
                  </a:lnTo>
                  <a:lnTo>
                    <a:pt x="100271" y="756821"/>
                  </a:lnTo>
                  <a:lnTo>
                    <a:pt x="98737" y="706451"/>
                  </a:lnTo>
                  <a:lnTo>
                    <a:pt x="98842" y="652529"/>
                  </a:lnTo>
                  <a:lnTo>
                    <a:pt x="100939" y="595303"/>
                  </a:lnTo>
                  <a:lnTo>
                    <a:pt x="105384" y="535018"/>
                  </a:lnTo>
                  <a:lnTo>
                    <a:pt x="112530" y="471922"/>
                  </a:lnTo>
                  <a:lnTo>
                    <a:pt x="124661" y="395485"/>
                  </a:lnTo>
                  <a:lnTo>
                    <a:pt x="139051" y="325995"/>
                  </a:lnTo>
                  <a:lnTo>
                    <a:pt x="154720" y="263391"/>
                  </a:lnTo>
                  <a:lnTo>
                    <a:pt x="170683" y="207612"/>
                  </a:lnTo>
                  <a:lnTo>
                    <a:pt x="185961" y="158596"/>
                  </a:lnTo>
                  <a:lnTo>
                    <a:pt x="199569" y="116282"/>
                  </a:lnTo>
                  <a:lnTo>
                    <a:pt x="210526" y="80609"/>
                  </a:lnTo>
                  <a:lnTo>
                    <a:pt x="217850" y="51516"/>
                  </a:lnTo>
                  <a:lnTo>
                    <a:pt x="220558" y="28459"/>
                  </a:lnTo>
                  <a:lnTo>
                    <a:pt x="219960" y="20618"/>
                  </a:lnTo>
                  <a:lnTo>
                    <a:pt x="200852" y="178"/>
                  </a:lnTo>
                  <a:lnTo>
                    <a:pt x="194088" y="0"/>
                  </a:lnTo>
                  <a:close/>
                </a:path>
              </a:pathLst>
            </a:custGeom>
            <a:solidFill>
              <a:srgbClr val="7F7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1537031" y="3473574"/>
              <a:ext cx="431165" cy="1469390"/>
            </a:xfrm>
            <a:custGeom>
              <a:avLst/>
              <a:gdLst/>
              <a:ahLst/>
              <a:cxnLst/>
              <a:rect l="l" t="t" r="r" b="b"/>
              <a:pathLst>
                <a:path w="431165" h="1469389">
                  <a:moveTo>
                    <a:pt x="364757" y="0"/>
                  </a:moveTo>
                  <a:lnTo>
                    <a:pt x="321341" y="20427"/>
                  </a:lnTo>
                  <a:lnTo>
                    <a:pt x="269858" y="67699"/>
                  </a:lnTo>
                  <a:lnTo>
                    <a:pt x="242292" y="100142"/>
                  </a:lnTo>
                  <a:lnTo>
                    <a:pt x="214150" y="137785"/>
                  </a:lnTo>
                  <a:lnTo>
                    <a:pt x="185912" y="180123"/>
                  </a:lnTo>
                  <a:lnTo>
                    <a:pt x="158059" y="226654"/>
                  </a:lnTo>
                  <a:lnTo>
                    <a:pt x="131070" y="276873"/>
                  </a:lnTo>
                  <a:lnTo>
                    <a:pt x="105426" y="330276"/>
                  </a:lnTo>
                  <a:lnTo>
                    <a:pt x="81608" y="386360"/>
                  </a:lnTo>
                  <a:lnTo>
                    <a:pt x="60095" y="444621"/>
                  </a:lnTo>
                  <a:lnTo>
                    <a:pt x="41367" y="504556"/>
                  </a:lnTo>
                  <a:lnTo>
                    <a:pt x="25905" y="565660"/>
                  </a:lnTo>
                  <a:lnTo>
                    <a:pt x="14429" y="625585"/>
                  </a:lnTo>
                  <a:lnTo>
                    <a:pt x="4670" y="702357"/>
                  </a:lnTo>
                  <a:lnTo>
                    <a:pt x="1488" y="746125"/>
                  </a:lnTo>
                  <a:lnTo>
                    <a:pt x="0" y="792985"/>
                  </a:lnTo>
                  <a:lnTo>
                    <a:pt x="626" y="842563"/>
                  </a:lnTo>
                  <a:lnTo>
                    <a:pt x="3789" y="894484"/>
                  </a:lnTo>
                  <a:lnTo>
                    <a:pt x="9910" y="948377"/>
                  </a:lnTo>
                  <a:lnTo>
                    <a:pt x="19410" y="1003866"/>
                  </a:lnTo>
                  <a:lnTo>
                    <a:pt x="32710" y="1060580"/>
                  </a:lnTo>
                  <a:lnTo>
                    <a:pt x="50232" y="1118143"/>
                  </a:lnTo>
                  <a:lnTo>
                    <a:pt x="72397" y="1176184"/>
                  </a:lnTo>
                  <a:lnTo>
                    <a:pt x="99627" y="1234329"/>
                  </a:lnTo>
                  <a:lnTo>
                    <a:pt x="132342" y="1292203"/>
                  </a:lnTo>
                  <a:lnTo>
                    <a:pt x="162839" y="1338174"/>
                  </a:lnTo>
                  <a:lnTo>
                    <a:pt x="193515" y="1378766"/>
                  </a:lnTo>
                  <a:lnTo>
                    <a:pt x="223423" y="1414072"/>
                  </a:lnTo>
                  <a:lnTo>
                    <a:pt x="251618" y="1444180"/>
                  </a:lnTo>
                  <a:lnTo>
                    <a:pt x="277154" y="1469182"/>
                  </a:lnTo>
                  <a:lnTo>
                    <a:pt x="295487" y="1449236"/>
                  </a:lnTo>
                  <a:lnTo>
                    <a:pt x="334763" y="1398718"/>
                  </a:lnTo>
                  <a:lnTo>
                    <a:pt x="371539" y="1337030"/>
                  </a:lnTo>
                  <a:lnTo>
                    <a:pt x="396657" y="1280163"/>
                  </a:lnTo>
                  <a:lnTo>
                    <a:pt x="405370" y="1255188"/>
                  </a:lnTo>
                  <a:lnTo>
                    <a:pt x="362611" y="1201575"/>
                  </a:lnTo>
                  <a:lnTo>
                    <a:pt x="330310" y="1150838"/>
                  </a:lnTo>
                  <a:lnTo>
                    <a:pt x="306895" y="1104234"/>
                  </a:lnTo>
                  <a:lnTo>
                    <a:pt x="290794" y="1063016"/>
                  </a:lnTo>
                  <a:lnTo>
                    <a:pt x="270269" y="979237"/>
                  </a:lnTo>
                  <a:lnTo>
                    <a:pt x="265131" y="930621"/>
                  </a:lnTo>
                  <a:lnTo>
                    <a:pt x="264444" y="882577"/>
                  </a:lnTo>
                  <a:lnTo>
                    <a:pt x="267632" y="835091"/>
                  </a:lnTo>
                  <a:lnTo>
                    <a:pt x="274120" y="788148"/>
                  </a:lnTo>
                  <a:lnTo>
                    <a:pt x="283335" y="741731"/>
                  </a:lnTo>
                  <a:lnTo>
                    <a:pt x="294701" y="695826"/>
                  </a:lnTo>
                  <a:lnTo>
                    <a:pt x="307643" y="650418"/>
                  </a:lnTo>
                  <a:lnTo>
                    <a:pt x="321588" y="605492"/>
                  </a:lnTo>
                  <a:lnTo>
                    <a:pt x="335959" y="561032"/>
                  </a:lnTo>
                  <a:lnTo>
                    <a:pt x="359774" y="494020"/>
                  </a:lnTo>
                  <a:lnTo>
                    <a:pt x="379353" y="446772"/>
                  </a:lnTo>
                  <a:lnTo>
                    <a:pt x="395355" y="408969"/>
                  </a:lnTo>
                  <a:lnTo>
                    <a:pt x="408443" y="370289"/>
                  </a:lnTo>
                  <a:lnTo>
                    <a:pt x="419276" y="320411"/>
                  </a:lnTo>
                  <a:lnTo>
                    <a:pt x="426366" y="267365"/>
                  </a:lnTo>
                  <a:lnTo>
                    <a:pt x="430508" y="209908"/>
                  </a:lnTo>
                  <a:lnTo>
                    <a:pt x="430994" y="152172"/>
                  </a:lnTo>
                  <a:lnTo>
                    <a:pt x="427118" y="98291"/>
                  </a:lnTo>
                  <a:lnTo>
                    <a:pt x="418172" y="52398"/>
                  </a:lnTo>
                  <a:lnTo>
                    <a:pt x="403448" y="18627"/>
                  </a:lnTo>
                  <a:lnTo>
                    <a:pt x="382240" y="1111"/>
                  </a:lnTo>
                  <a:lnTo>
                    <a:pt x="364757" y="0"/>
                  </a:lnTo>
                  <a:close/>
                </a:path>
              </a:pathLst>
            </a:custGeom>
            <a:solidFill>
              <a:srgbClr val="C2C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1675427" y="3485787"/>
              <a:ext cx="271780" cy="337185"/>
            </a:xfrm>
            <a:custGeom>
              <a:avLst/>
              <a:gdLst/>
              <a:ahLst/>
              <a:cxnLst/>
              <a:rect l="l" t="t" r="r" b="b"/>
              <a:pathLst>
                <a:path w="271779" h="337185">
                  <a:moveTo>
                    <a:pt x="129647" y="0"/>
                  </a:moveTo>
                  <a:lnTo>
                    <a:pt x="91108" y="459"/>
                  </a:lnTo>
                  <a:lnTo>
                    <a:pt x="42335" y="28824"/>
                  </a:lnTo>
                  <a:lnTo>
                    <a:pt x="5917" y="94878"/>
                  </a:lnTo>
                  <a:lnTo>
                    <a:pt x="0" y="138296"/>
                  </a:lnTo>
                  <a:lnTo>
                    <a:pt x="2885" y="183446"/>
                  </a:lnTo>
                  <a:lnTo>
                    <a:pt x="13504" y="227526"/>
                  </a:lnTo>
                  <a:lnTo>
                    <a:pt x="30790" y="267736"/>
                  </a:lnTo>
                  <a:lnTo>
                    <a:pt x="53673" y="301273"/>
                  </a:lnTo>
                  <a:lnTo>
                    <a:pt x="111956" y="337119"/>
                  </a:lnTo>
                  <a:lnTo>
                    <a:pt x="147064" y="334514"/>
                  </a:lnTo>
                  <a:lnTo>
                    <a:pt x="183565" y="318457"/>
                  </a:lnTo>
                  <a:lnTo>
                    <a:pt x="217865" y="291141"/>
                  </a:lnTo>
                  <a:lnTo>
                    <a:pt x="246368" y="254761"/>
                  </a:lnTo>
                  <a:lnTo>
                    <a:pt x="265479" y="211511"/>
                  </a:lnTo>
                  <a:lnTo>
                    <a:pt x="271605" y="163585"/>
                  </a:lnTo>
                  <a:lnTo>
                    <a:pt x="262197" y="115542"/>
                  </a:lnTo>
                  <a:lnTo>
                    <a:pt x="239632" y="73124"/>
                  </a:lnTo>
                  <a:lnTo>
                    <a:pt x="207574" y="38370"/>
                  </a:lnTo>
                  <a:lnTo>
                    <a:pt x="169691" y="13316"/>
                  </a:lnTo>
                  <a:lnTo>
                    <a:pt x="129647" y="0"/>
                  </a:lnTo>
                  <a:close/>
                </a:path>
              </a:pathLst>
            </a:custGeom>
            <a:solidFill>
              <a:srgbClr val="DEB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2280710" y="3685787"/>
              <a:ext cx="523875" cy="1578610"/>
            </a:xfrm>
            <a:custGeom>
              <a:avLst/>
              <a:gdLst/>
              <a:ahLst/>
              <a:cxnLst/>
              <a:rect l="l" t="t" r="r" b="b"/>
              <a:pathLst>
                <a:path w="523875" h="1578610">
                  <a:moveTo>
                    <a:pt x="34848" y="1310386"/>
                  </a:moveTo>
                  <a:lnTo>
                    <a:pt x="34632" y="1247876"/>
                  </a:lnTo>
                  <a:lnTo>
                    <a:pt x="34036" y="1189253"/>
                  </a:lnTo>
                  <a:lnTo>
                    <a:pt x="33147" y="1134694"/>
                  </a:lnTo>
                  <a:lnTo>
                    <a:pt x="32016" y="1084300"/>
                  </a:lnTo>
                  <a:lnTo>
                    <a:pt x="30746" y="1038237"/>
                  </a:lnTo>
                  <a:lnTo>
                    <a:pt x="28638" y="976439"/>
                  </a:lnTo>
                  <a:lnTo>
                    <a:pt x="26339" y="919937"/>
                  </a:lnTo>
                  <a:lnTo>
                    <a:pt x="23901" y="867625"/>
                  </a:lnTo>
                  <a:lnTo>
                    <a:pt x="14122" y="677621"/>
                  </a:lnTo>
                  <a:lnTo>
                    <a:pt x="12014" y="629310"/>
                  </a:lnTo>
                  <a:lnTo>
                    <a:pt x="10185" y="578434"/>
                  </a:lnTo>
                  <a:lnTo>
                    <a:pt x="8699" y="523875"/>
                  </a:lnTo>
                  <a:lnTo>
                    <a:pt x="7607" y="464477"/>
                  </a:lnTo>
                  <a:lnTo>
                    <a:pt x="6972" y="391756"/>
                  </a:lnTo>
                  <a:lnTo>
                    <a:pt x="6934" y="368312"/>
                  </a:lnTo>
                  <a:lnTo>
                    <a:pt x="7226" y="304101"/>
                  </a:lnTo>
                  <a:lnTo>
                    <a:pt x="8051" y="243433"/>
                  </a:lnTo>
                  <a:lnTo>
                    <a:pt x="9321" y="186537"/>
                  </a:lnTo>
                  <a:lnTo>
                    <a:pt x="10922" y="133578"/>
                  </a:lnTo>
                  <a:lnTo>
                    <a:pt x="12750" y="84759"/>
                  </a:lnTo>
                  <a:lnTo>
                    <a:pt x="14744" y="40297"/>
                  </a:lnTo>
                  <a:lnTo>
                    <a:pt x="16776" y="381"/>
                  </a:lnTo>
                  <a:lnTo>
                    <a:pt x="9842" y="0"/>
                  </a:lnTo>
                  <a:lnTo>
                    <a:pt x="7797" y="39966"/>
                  </a:lnTo>
                  <a:lnTo>
                    <a:pt x="5816" y="84467"/>
                  </a:lnTo>
                  <a:lnTo>
                    <a:pt x="3975" y="133337"/>
                  </a:lnTo>
                  <a:lnTo>
                    <a:pt x="2374" y="186347"/>
                  </a:lnTo>
                  <a:lnTo>
                    <a:pt x="1117" y="243319"/>
                  </a:lnTo>
                  <a:lnTo>
                    <a:pt x="292" y="304038"/>
                  </a:lnTo>
                  <a:lnTo>
                    <a:pt x="0" y="368312"/>
                  </a:lnTo>
                  <a:lnTo>
                    <a:pt x="368" y="439915"/>
                  </a:lnTo>
                  <a:lnTo>
                    <a:pt x="1752" y="524040"/>
                  </a:lnTo>
                  <a:lnTo>
                    <a:pt x="3251" y="578675"/>
                  </a:lnTo>
                  <a:lnTo>
                    <a:pt x="5080" y="629602"/>
                  </a:lnTo>
                  <a:lnTo>
                    <a:pt x="7188" y="677938"/>
                  </a:lnTo>
                  <a:lnTo>
                    <a:pt x="16967" y="867981"/>
                  </a:lnTo>
                  <a:lnTo>
                    <a:pt x="19405" y="920267"/>
                  </a:lnTo>
                  <a:lnTo>
                    <a:pt x="21704" y="976718"/>
                  </a:lnTo>
                  <a:lnTo>
                    <a:pt x="23799" y="1038466"/>
                  </a:lnTo>
                  <a:lnTo>
                    <a:pt x="25069" y="1084491"/>
                  </a:lnTo>
                  <a:lnTo>
                    <a:pt x="26200" y="1134833"/>
                  </a:lnTo>
                  <a:lnTo>
                    <a:pt x="27101" y="1189355"/>
                  </a:lnTo>
                  <a:lnTo>
                    <a:pt x="27698" y="1247927"/>
                  </a:lnTo>
                  <a:lnTo>
                    <a:pt x="27914" y="1310386"/>
                  </a:lnTo>
                  <a:lnTo>
                    <a:pt x="27774" y="1359928"/>
                  </a:lnTo>
                  <a:lnTo>
                    <a:pt x="27355" y="1411541"/>
                  </a:lnTo>
                  <a:lnTo>
                    <a:pt x="26619" y="1465160"/>
                  </a:lnTo>
                  <a:lnTo>
                    <a:pt x="25514" y="1520748"/>
                  </a:lnTo>
                  <a:lnTo>
                    <a:pt x="24028" y="1578216"/>
                  </a:lnTo>
                  <a:lnTo>
                    <a:pt x="30975" y="1578406"/>
                  </a:lnTo>
                  <a:lnTo>
                    <a:pt x="32448" y="1520888"/>
                  </a:lnTo>
                  <a:lnTo>
                    <a:pt x="33540" y="1465275"/>
                  </a:lnTo>
                  <a:lnTo>
                    <a:pt x="34290" y="1411617"/>
                  </a:lnTo>
                  <a:lnTo>
                    <a:pt x="34709" y="1359966"/>
                  </a:lnTo>
                  <a:lnTo>
                    <a:pt x="34848" y="1310386"/>
                  </a:lnTo>
                  <a:close/>
                </a:path>
                <a:path w="523875" h="1578610">
                  <a:moveTo>
                    <a:pt x="523379" y="1341450"/>
                  </a:moveTo>
                  <a:lnTo>
                    <a:pt x="518109" y="1331074"/>
                  </a:lnTo>
                  <a:lnTo>
                    <a:pt x="498944" y="1305280"/>
                  </a:lnTo>
                  <a:lnTo>
                    <a:pt x="469468" y="1264767"/>
                  </a:lnTo>
                  <a:lnTo>
                    <a:pt x="433285" y="1210259"/>
                  </a:lnTo>
                  <a:lnTo>
                    <a:pt x="394004" y="1142479"/>
                  </a:lnTo>
                  <a:lnTo>
                    <a:pt x="357441" y="1067181"/>
                  </a:lnTo>
                  <a:lnTo>
                    <a:pt x="334124" y="1009192"/>
                  </a:lnTo>
                  <a:lnTo>
                    <a:pt x="321030" y="972146"/>
                  </a:lnTo>
                  <a:lnTo>
                    <a:pt x="315137" y="959675"/>
                  </a:lnTo>
                  <a:lnTo>
                    <a:pt x="318554" y="1000734"/>
                  </a:lnTo>
                  <a:lnTo>
                    <a:pt x="329171" y="1044752"/>
                  </a:lnTo>
                  <a:lnTo>
                    <a:pt x="347472" y="1099172"/>
                  </a:lnTo>
                  <a:lnTo>
                    <a:pt x="374751" y="1160056"/>
                  </a:lnTo>
                  <a:lnTo>
                    <a:pt x="412318" y="1223454"/>
                  </a:lnTo>
                  <a:lnTo>
                    <a:pt x="449630" y="1272552"/>
                  </a:lnTo>
                  <a:lnTo>
                    <a:pt x="484530" y="1310601"/>
                  </a:lnTo>
                  <a:lnTo>
                    <a:pt x="511098" y="1334566"/>
                  </a:lnTo>
                  <a:lnTo>
                    <a:pt x="523379" y="1341450"/>
                  </a:lnTo>
                  <a:close/>
                </a:path>
              </a:pathLst>
            </a:custGeom>
            <a:solidFill>
              <a:srgbClr val="4D899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244203" y="3937223"/>
              <a:ext cx="77086" cy="7708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258086" y="4395173"/>
              <a:ext cx="77086" cy="7708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271968" y="4891789"/>
              <a:ext cx="77086" cy="77086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14639787" y="1394892"/>
            <a:ext cx="3432810" cy="7263765"/>
            <a:chOff x="14639787" y="1394892"/>
            <a:chExt cx="3432810" cy="7263765"/>
          </a:xfrm>
        </p:grpSpPr>
        <p:sp>
          <p:nvSpPr>
            <p:cNvPr id="65" name="object 65"/>
            <p:cNvSpPr/>
            <p:nvPr/>
          </p:nvSpPr>
          <p:spPr>
            <a:xfrm>
              <a:off x="14747708" y="5932426"/>
              <a:ext cx="3324860" cy="2726690"/>
            </a:xfrm>
            <a:custGeom>
              <a:avLst/>
              <a:gdLst/>
              <a:ahLst/>
              <a:cxnLst/>
              <a:rect l="l" t="t" r="r" b="b"/>
              <a:pathLst>
                <a:path w="3324859" h="2726690">
                  <a:moveTo>
                    <a:pt x="3324485" y="0"/>
                  </a:moveTo>
                  <a:lnTo>
                    <a:pt x="0" y="0"/>
                  </a:lnTo>
                  <a:lnTo>
                    <a:pt x="0" y="2726063"/>
                  </a:lnTo>
                  <a:lnTo>
                    <a:pt x="3324485" y="2726063"/>
                  </a:lnTo>
                  <a:lnTo>
                    <a:pt x="3324485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5509711" y="6240735"/>
              <a:ext cx="1813560" cy="683895"/>
            </a:xfrm>
            <a:custGeom>
              <a:avLst/>
              <a:gdLst/>
              <a:ahLst/>
              <a:cxnLst/>
              <a:rect l="l" t="t" r="r" b="b"/>
              <a:pathLst>
                <a:path w="1813559" h="683895">
                  <a:moveTo>
                    <a:pt x="496862" y="487502"/>
                  </a:moveTo>
                  <a:lnTo>
                    <a:pt x="489762" y="436791"/>
                  </a:lnTo>
                  <a:lnTo>
                    <a:pt x="489661" y="436079"/>
                  </a:lnTo>
                  <a:lnTo>
                    <a:pt x="469646" y="396621"/>
                  </a:lnTo>
                  <a:lnTo>
                    <a:pt x="467982" y="393331"/>
                  </a:lnTo>
                  <a:lnTo>
                    <a:pt x="431634" y="358394"/>
                  </a:lnTo>
                  <a:lnTo>
                    <a:pt x="380492" y="330377"/>
                  </a:lnTo>
                  <a:lnTo>
                    <a:pt x="380492" y="329526"/>
                  </a:lnTo>
                  <a:lnTo>
                    <a:pt x="422706" y="305600"/>
                  </a:lnTo>
                  <a:lnTo>
                    <a:pt x="455129" y="271881"/>
                  </a:lnTo>
                  <a:lnTo>
                    <a:pt x="475919" y="230047"/>
                  </a:lnTo>
                  <a:lnTo>
                    <a:pt x="483260" y="181762"/>
                  </a:lnTo>
                  <a:lnTo>
                    <a:pt x="477850" y="139915"/>
                  </a:lnTo>
                  <a:lnTo>
                    <a:pt x="461899" y="101155"/>
                  </a:lnTo>
                  <a:lnTo>
                    <a:pt x="436194" y="67424"/>
                  </a:lnTo>
                  <a:lnTo>
                    <a:pt x="401370" y="39446"/>
                  </a:lnTo>
                  <a:lnTo>
                    <a:pt x="358394" y="18351"/>
                  </a:lnTo>
                  <a:lnTo>
                    <a:pt x="358394" y="479005"/>
                  </a:lnTo>
                  <a:lnTo>
                    <a:pt x="350799" y="513727"/>
                  </a:lnTo>
                  <a:lnTo>
                    <a:pt x="328879" y="542074"/>
                  </a:lnTo>
                  <a:lnTo>
                    <a:pt x="293903" y="561174"/>
                  </a:lnTo>
                  <a:lnTo>
                    <a:pt x="247142" y="568185"/>
                  </a:lnTo>
                  <a:lnTo>
                    <a:pt x="202565" y="561174"/>
                  </a:lnTo>
                  <a:lnTo>
                    <a:pt x="168249" y="542074"/>
                  </a:lnTo>
                  <a:lnTo>
                    <a:pt x="146215" y="513727"/>
                  </a:lnTo>
                  <a:lnTo>
                    <a:pt x="138417" y="479005"/>
                  </a:lnTo>
                  <a:lnTo>
                    <a:pt x="148145" y="442849"/>
                  </a:lnTo>
                  <a:lnTo>
                    <a:pt x="173558" y="417106"/>
                  </a:lnTo>
                  <a:lnTo>
                    <a:pt x="209003" y="401726"/>
                  </a:lnTo>
                  <a:lnTo>
                    <a:pt x="248831" y="396621"/>
                  </a:lnTo>
                  <a:lnTo>
                    <a:pt x="289115" y="401726"/>
                  </a:lnTo>
                  <a:lnTo>
                    <a:pt x="288442" y="401726"/>
                  </a:lnTo>
                  <a:lnTo>
                    <a:pt x="323354" y="416788"/>
                  </a:lnTo>
                  <a:lnTo>
                    <a:pt x="348678" y="442480"/>
                  </a:lnTo>
                  <a:lnTo>
                    <a:pt x="358394" y="479005"/>
                  </a:lnTo>
                  <a:lnTo>
                    <a:pt x="358394" y="18351"/>
                  </a:lnTo>
                  <a:lnTo>
                    <a:pt x="358089" y="18199"/>
                  </a:lnTo>
                  <a:lnTo>
                    <a:pt x="345668" y="14922"/>
                  </a:lnTo>
                  <a:lnTo>
                    <a:pt x="345668" y="198729"/>
                  </a:lnTo>
                  <a:lnTo>
                    <a:pt x="337210" y="233819"/>
                  </a:lnTo>
                  <a:lnTo>
                    <a:pt x="314985" y="259664"/>
                  </a:lnTo>
                  <a:lnTo>
                    <a:pt x="283679" y="275653"/>
                  </a:lnTo>
                  <a:lnTo>
                    <a:pt x="247992" y="281114"/>
                  </a:lnTo>
                  <a:lnTo>
                    <a:pt x="212801" y="275513"/>
                  </a:lnTo>
                  <a:lnTo>
                    <a:pt x="181749" y="259245"/>
                  </a:lnTo>
                  <a:lnTo>
                    <a:pt x="159600" y="233108"/>
                  </a:lnTo>
                  <a:lnTo>
                    <a:pt x="151168" y="197878"/>
                  </a:lnTo>
                  <a:lnTo>
                    <a:pt x="158292" y="165658"/>
                  </a:lnTo>
                  <a:lnTo>
                    <a:pt x="178168" y="139598"/>
                  </a:lnTo>
                  <a:lnTo>
                    <a:pt x="178536" y="139331"/>
                  </a:lnTo>
                  <a:lnTo>
                    <a:pt x="208864" y="121920"/>
                  </a:lnTo>
                  <a:lnTo>
                    <a:pt x="247992" y="115493"/>
                  </a:lnTo>
                  <a:lnTo>
                    <a:pt x="288709" y="122059"/>
                  </a:lnTo>
                  <a:lnTo>
                    <a:pt x="319455" y="139915"/>
                  </a:lnTo>
                  <a:lnTo>
                    <a:pt x="338886" y="166382"/>
                  </a:lnTo>
                  <a:lnTo>
                    <a:pt x="345668" y="198729"/>
                  </a:lnTo>
                  <a:lnTo>
                    <a:pt x="345668" y="14922"/>
                  </a:lnTo>
                  <a:lnTo>
                    <a:pt x="307022" y="4711"/>
                  </a:lnTo>
                  <a:lnTo>
                    <a:pt x="248831" y="0"/>
                  </a:lnTo>
                  <a:lnTo>
                    <a:pt x="190322" y="4711"/>
                  </a:lnTo>
                  <a:lnTo>
                    <a:pt x="190703" y="4711"/>
                  </a:lnTo>
                  <a:lnTo>
                    <a:pt x="139801" y="18046"/>
                  </a:lnTo>
                  <a:lnTo>
                    <a:pt x="96342" y="39166"/>
                  </a:lnTo>
                  <a:lnTo>
                    <a:pt x="61239" y="67068"/>
                  </a:lnTo>
                  <a:lnTo>
                    <a:pt x="35255" y="100774"/>
                  </a:lnTo>
                  <a:lnTo>
                    <a:pt x="19113" y="139331"/>
                  </a:lnTo>
                  <a:lnTo>
                    <a:pt x="13576" y="181762"/>
                  </a:lnTo>
                  <a:lnTo>
                    <a:pt x="21031" y="230047"/>
                  </a:lnTo>
                  <a:lnTo>
                    <a:pt x="42037" y="271881"/>
                  </a:lnTo>
                  <a:lnTo>
                    <a:pt x="74498" y="305600"/>
                  </a:lnTo>
                  <a:lnTo>
                    <a:pt x="116357" y="329526"/>
                  </a:lnTo>
                  <a:lnTo>
                    <a:pt x="116357" y="330377"/>
                  </a:lnTo>
                  <a:lnTo>
                    <a:pt x="66205" y="358394"/>
                  </a:lnTo>
                  <a:lnTo>
                    <a:pt x="29832" y="393331"/>
                  </a:lnTo>
                  <a:lnTo>
                    <a:pt x="7543" y="436791"/>
                  </a:lnTo>
                  <a:lnTo>
                    <a:pt x="0" y="490054"/>
                  </a:lnTo>
                  <a:lnTo>
                    <a:pt x="4889" y="531037"/>
                  </a:lnTo>
                  <a:lnTo>
                    <a:pt x="19278" y="569391"/>
                  </a:lnTo>
                  <a:lnTo>
                    <a:pt x="41960" y="602449"/>
                  </a:lnTo>
                  <a:lnTo>
                    <a:pt x="72085" y="630504"/>
                  </a:lnTo>
                  <a:lnTo>
                    <a:pt x="108686" y="653097"/>
                  </a:lnTo>
                  <a:lnTo>
                    <a:pt x="150837" y="669798"/>
                  </a:lnTo>
                  <a:lnTo>
                    <a:pt x="197586" y="680135"/>
                  </a:lnTo>
                  <a:lnTo>
                    <a:pt x="247992" y="683691"/>
                  </a:lnTo>
                  <a:lnTo>
                    <a:pt x="297954" y="680275"/>
                  </a:lnTo>
                  <a:lnTo>
                    <a:pt x="344563" y="670229"/>
                  </a:lnTo>
                  <a:lnTo>
                    <a:pt x="386829" y="653859"/>
                  </a:lnTo>
                  <a:lnTo>
                    <a:pt x="423710" y="631456"/>
                  </a:lnTo>
                  <a:lnTo>
                    <a:pt x="454177" y="603313"/>
                  </a:lnTo>
                  <a:lnTo>
                    <a:pt x="477202" y="569747"/>
                  </a:lnTo>
                  <a:lnTo>
                    <a:pt x="477786" y="568185"/>
                  </a:lnTo>
                  <a:lnTo>
                    <a:pt x="491769" y="531037"/>
                  </a:lnTo>
                  <a:lnTo>
                    <a:pt x="496862" y="487502"/>
                  </a:lnTo>
                  <a:close/>
                </a:path>
                <a:path w="1813559" h="683895">
                  <a:moveTo>
                    <a:pt x="1080109" y="453542"/>
                  </a:moveTo>
                  <a:lnTo>
                    <a:pt x="1074940" y="405714"/>
                  </a:lnTo>
                  <a:lnTo>
                    <a:pt x="1059903" y="361467"/>
                  </a:lnTo>
                  <a:lnTo>
                    <a:pt x="1035786" y="322160"/>
                  </a:lnTo>
                  <a:lnTo>
                    <a:pt x="1023823" y="310007"/>
                  </a:lnTo>
                  <a:lnTo>
                    <a:pt x="1003338" y="289179"/>
                  </a:lnTo>
                  <a:lnTo>
                    <a:pt x="963307" y="263918"/>
                  </a:lnTo>
                  <a:lnTo>
                    <a:pt x="941666" y="256451"/>
                  </a:lnTo>
                  <a:lnTo>
                    <a:pt x="941666" y="458622"/>
                  </a:lnTo>
                  <a:lnTo>
                    <a:pt x="932992" y="498068"/>
                  </a:lnTo>
                  <a:lnTo>
                    <a:pt x="909281" y="530186"/>
                  </a:lnTo>
                  <a:lnTo>
                    <a:pt x="873772" y="551891"/>
                  </a:lnTo>
                  <a:lnTo>
                    <a:pt x="873366" y="551891"/>
                  </a:lnTo>
                  <a:lnTo>
                    <a:pt x="830402" y="559689"/>
                  </a:lnTo>
                  <a:lnTo>
                    <a:pt x="787539" y="551891"/>
                  </a:lnTo>
                  <a:lnTo>
                    <a:pt x="751205" y="530390"/>
                  </a:lnTo>
                  <a:lnTo>
                    <a:pt x="726020" y="498068"/>
                  </a:lnTo>
                  <a:lnTo>
                    <a:pt x="716597" y="457784"/>
                  </a:lnTo>
                  <a:lnTo>
                    <a:pt x="726122" y="415378"/>
                  </a:lnTo>
                  <a:lnTo>
                    <a:pt x="751420" y="384200"/>
                  </a:lnTo>
                  <a:lnTo>
                    <a:pt x="787539" y="364972"/>
                  </a:lnTo>
                  <a:lnTo>
                    <a:pt x="829564" y="358406"/>
                  </a:lnTo>
                  <a:lnTo>
                    <a:pt x="874674" y="365467"/>
                  </a:lnTo>
                  <a:lnTo>
                    <a:pt x="910145" y="385584"/>
                  </a:lnTo>
                  <a:lnTo>
                    <a:pt x="933348" y="417169"/>
                  </a:lnTo>
                  <a:lnTo>
                    <a:pt x="941666" y="458622"/>
                  </a:lnTo>
                  <a:lnTo>
                    <a:pt x="941666" y="256451"/>
                  </a:lnTo>
                  <a:lnTo>
                    <a:pt x="916457" y="247738"/>
                  </a:lnTo>
                  <a:lnTo>
                    <a:pt x="863549" y="242049"/>
                  </a:lnTo>
                  <a:lnTo>
                    <a:pt x="823620" y="245973"/>
                  </a:lnTo>
                  <a:lnTo>
                    <a:pt x="784974" y="258178"/>
                  </a:lnTo>
                  <a:lnTo>
                    <a:pt x="748868" y="279311"/>
                  </a:lnTo>
                  <a:lnTo>
                    <a:pt x="716597" y="310007"/>
                  </a:lnTo>
                  <a:lnTo>
                    <a:pt x="721880" y="264883"/>
                  </a:lnTo>
                  <a:lnTo>
                    <a:pt x="734720" y="219786"/>
                  </a:lnTo>
                  <a:lnTo>
                    <a:pt x="755142" y="182283"/>
                  </a:lnTo>
                  <a:lnTo>
                    <a:pt x="783983" y="152781"/>
                  </a:lnTo>
                  <a:lnTo>
                    <a:pt x="821880" y="133464"/>
                  </a:lnTo>
                  <a:lnTo>
                    <a:pt x="869467" y="126542"/>
                  </a:lnTo>
                  <a:lnTo>
                    <a:pt x="903719" y="129882"/>
                  </a:lnTo>
                  <a:lnTo>
                    <a:pt x="934453" y="139280"/>
                  </a:lnTo>
                  <a:lnTo>
                    <a:pt x="962634" y="153771"/>
                  </a:lnTo>
                  <a:lnTo>
                    <a:pt x="989228" y="172402"/>
                  </a:lnTo>
                  <a:lnTo>
                    <a:pt x="1020292" y="126542"/>
                  </a:lnTo>
                  <a:lnTo>
                    <a:pt x="1060577" y="67094"/>
                  </a:lnTo>
                  <a:lnTo>
                    <a:pt x="1020000" y="39179"/>
                  </a:lnTo>
                  <a:lnTo>
                    <a:pt x="976807" y="18364"/>
                  </a:lnTo>
                  <a:lnTo>
                    <a:pt x="928357" y="5334"/>
                  </a:lnTo>
                  <a:lnTo>
                    <a:pt x="872020" y="838"/>
                  </a:lnTo>
                  <a:lnTo>
                    <a:pt x="824001" y="4000"/>
                  </a:lnTo>
                  <a:lnTo>
                    <a:pt x="780148" y="13258"/>
                  </a:lnTo>
                  <a:lnTo>
                    <a:pt x="740486" y="28257"/>
                  </a:lnTo>
                  <a:lnTo>
                    <a:pt x="704989" y="48653"/>
                  </a:lnTo>
                  <a:lnTo>
                    <a:pt x="673671" y="74091"/>
                  </a:lnTo>
                  <a:lnTo>
                    <a:pt x="646531" y="104241"/>
                  </a:lnTo>
                  <a:lnTo>
                    <a:pt x="623557" y="138747"/>
                  </a:lnTo>
                  <a:lnTo>
                    <a:pt x="604774" y="177241"/>
                  </a:lnTo>
                  <a:lnTo>
                    <a:pt x="590156" y="219405"/>
                  </a:lnTo>
                  <a:lnTo>
                    <a:pt x="579716" y="264883"/>
                  </a:lnTo>
                  <a:lnTo>
                    <a:pt x="573455" y="313309"/>
                  </a:lnTo>
                  <a:lnTo>
                    <a:pt x="571614" y="358406"/>
                  </a:lnTo>
                  <a:lnTo>
                    <a:pt x="571487" y="361467"/>
                  </a:lnTo>
                  <a:lnTo>
                    <a:pt x="572566" y="405714"/>
                  </a:lnTo>
                  <a:lnTo>
                    <a:pt x="577405" y="455244"/>
                  </a:lnTo>
                  <a:lnTo>
                    <a:pt x="587146" y="503643"/>
                  </a:lnTo>
                  <a:lnTo>
                    <a:pt x="603326" y="549732"/>
                  </a:lnTo>
                  <a:lnTo>
                    <a:pt x="627430" y="590270"/>
                  </a:lnTo>
                  <a:lnTo>
                    <a:pt x="654342" y="619226"/>
                  </a:lnTo>
                  <a:lnTo>
                    <a:pt x="688225" y="644804"/>
                  </a:lnTo>
                  <a:lnTo>
                    <a:pt x="729119" y="665238"/>
                  </a:lnTo>
                  <a:lnTo>
                    <a:pt x="777062" y="678776"/>
                  </a:lnTo>
                  <a:lnTo>
                    <a:pt x="832116" y="683691"/>
                  </a:lnTo>
                  <a:lnTo>
                    <a:pt x="878128" y="679818"/>
                  </a:lnTo>
                  <a:lnTo>
                    <a:pt x="922820" y="668388"/>
                  </a:lnTo>
                  <a:lnTo>
                    <a:pt x="964704" y="649605"/>
                  </a:lnTo>
                  <a:lnTo>
                    <a:pt x="1002296" y="623709"/>
                  </a:lnTo>
                  <a:lnTo>
                    <a:pt x="1034122" y="590931"/>
                  </a:lnTo>
                  <a:lnTo>
                    <a:pt x="1053566" y="559689"/>
                  </a:lnTo>
                  <a:lnTo>
                    <a:pt x="1058684" y="551484"/>
                  </a:lnTo>
                  <a:lnTo>
                    <a:pt x="1074508" y="505612"/>
                  </a:lnTo>
                  <a:lnTo>
                    <a:pt x="1080109" y="453542"/>
                  </a:lnTo>
                  <a:close/>
                </a:path>
                <a:path w="1813559" h="683895">
                  <a:moveTo>
                    <a:pt x="1418348" y="153708"/>
                  </a:moveTo>
                  <a:lnTo>
                    <a:pt x="1410703" y="106019"/>
                  </a:lnTo>
                  <a:lnTo>
                    <a:pt x="1408150" y="101053"/>
                  </a:lnTo>
                  <a:lnTo>
                    <a:pt x="1389405" y="64541"/>
                  </a:lnTo>
                  <a:lnTo>
                    <a:pt x="1356893" y="31775"/>
                  </a:lnTo>
                  <a:lnTo>
                    <a:pt x="1320673" y="12915"/>
                  </a:lnTo>
                  <a:lnTo>
                    <a:pt x="1320673" y="153708"/>
                  </a:lnTo>
                  <a:lnTo>
                    <a:pt x="1316507" y="173634"/>
                  </a:lnTo>
                  <a:lnTo>
                    <a:pt x="1305166" y="190131"/>
                  </a:lnTo>
                  <a:lnTo>
                    <a:pt x="1288427" y="201371"/>
                  </a:lnTo>
                  <a:lnTo>
                    <a:pt x="1268018" y="205524"/>
                  </a:lnTo>
                  <a:lnTo>
                    <a:pt x="1247597" y="201371"/>
                  </a:lnTo>
                  <a:lnTo>
                    <a:pt x="1230858" y="190131"/>
                  </a:lnTo>
                  <a:lnTo>
                    <a:pt x="1219530" y="173634"/>
                  </a:lnTo>
                  <a:lnTo>
                    <a:pt x="1215364" y="153708"/>
                  </a:lnTo>
                  <a:lnTo>
                    <a:pt x="1219530" y="133299"/>
                  </a:lnTo>
                  <a:lnTo>
                    <a:pt x="1230858" y="116560"/>
                  </a:lnTo>
                  <a:lnTo>
                    <a:pt x="1247597" y="105219"/>
                  </a:lnTo>
                  <a:lnTo>
                    <a:pt x="1268018" y="101053"/>
                  </a:lnTo>
                  <a:lnTo>
                    <a:pt x="1288427" y="105219"/>
                  </a:lnTo>
                  <a:lnTo>
                    <a:pt x="1305166" y="116560"/>
                  </a:lnTo>
                  <a:lnTo>
                    <a:pt x="1316507" y="133299"/>
                  </a:lnTo>
                  <a:lnTo>
                    <a:pt x="1320673" y="153708"/>
                  </a:lnTo>
                  <a:lnTo>
                    <a:pt x="1320673" y="12915"/>
                  </a:lnTo>
                  <a:lnTo>
                    <a:pt x="1315618" y="10274"/>
                  </a:lnTo>
                  <a:lnTo>
                    <a:pt x="1268018" y="2540"/>
                  </a:lnTo>
                  <a:lnTo>
                    <a:pt x="1220419" y="10274"/>
                  </a:lnTo>
                  <a:lnTo>
                    <a:pt x="1179144" y="31775"/>
                  </a:lnTo>
                  <a:lnTo>
                    <a:pt x="1146632" y="64541"/>
                  </a:lnTo>
                  <a:lnTo>
                    <a:pt x="1125334" y="106019"/>
                  </a:lnTo>
                  <a:lnTo>
                    <a:pt x="1117688" y="153708"/>
                  </a:lnTo>
                  <a:lnTo>
                    <a:pt x="1125334" y="200990"/>
                  </a:lnTo>
                  <a:lnTo>
                    <a:pt x="1146632" y="242227"/>
                  </a:lnTo>
                  <a:lnTo>
                    <a:pt x="1179144" y="274866"/>
                  </a:lnTo>
                  <a:lnTo>
                    <a:pt x="1220419" y="296329"/>
                  </a:lnTo>
                  <a:lnTo>
                    <a:pt x="1268018" y="304050"/>
                  </a:lnTo>
                  <a:lnTo>
                    <a:pt x="1315618" y="296329"/>
                  </a:lnTo>
                  <a:lnTo>
                    <a:pt x="1356893" y="274866"/>
                  </a:lnTo>
                  <a:lnTo>
                    <a:pt x="1389405" y="242227"/>
                  </a:lnTo>
                  <a:lnTo>
                    <a:pt x="1408353" y="205524"/>
                  </a:lnTo>
                  <a:lnTo>
                    <a:pt x="1410703" y="200990"/>
                  </a:lnTo>
                  <a:lnTo>
                    <a:pt x="1418348" y="153708"/>
                  </a:lnTo>
                  <a:close/>
                </a:path>
                <a:path w="1813559" h="683895">
                  <a:moveTo>
                    <a:pt x="1738503" y="10274"/>
                  </a:moveTo>
                  <a:lnTo>
                    <a:pt x="1623822" y="10274"/>
                  </a:lnTo>
                  <a:lnTo>
                    <a:pt x="1190726" y="675220"/>
                  </a:lnTo>
                  <a:lnTo>
                    <a:pt x="1306245" y="675220"/>
                  </a:lnTo>
                  <a:lnTo>
                    <a:pt x="1738503" y="10274"/>
                  </a:lnTo>
                  <a:close/>
                </a:path>
                <a:path w="1813559" h="683895">
                  <a:moveTo>
                    <a:pt x="1813293" y="529120"/>
                  </a:moveTo>
                  <a:lnTo>
                    <a:pt x="1805647" y="481431"/>
                  </a:lnTo>
                  <a:lnTo>
                    <a:pt x="1784350" y="439953"/>
                  </a:lnTo>
                  <a:lnTo>
                    <a:pt x="1751838" y="407187"/>
                  </a:lnTo>
                  <a:lnTo>
                    <a:pt x="1715617" y="388327"/>
                  </a:lnTo>
                  <a:lnTo>
                    <a:pt x="1715617" y="529120"/>
                  </a:lnTo>
                  <a:lnTo>
                    <a:pt x="1711452" y="549033"/>
                  </a:lnTo>
                  <a:lnTo>
                    <a:pt x="1700123" y="565531"/>
                  </a:lnTo>
                  <a:lnTo>
                    <a:pt x="1683372" y="576770"/>
                  </a:lnTo>
                  <a:lnTo>
                    <a:pt x="1662963" y="580923"/>
                  </a:lnTo>
                  <a:lnTo>
                    <a:pt x="1642541" y="576770"/>
                  </a:lnTo>
                  <a:lnTo>
                    <a:pt x="1625790" y="565531"/>
                  </a:lnTo>
                  <a:lnTo>
                    <a:pt x="1614462" y="549033"/>
                  </a:lnTo>
                  <a:lnTo>
                    <a:pt x="1610296" y="529120"/>
                  </a:lnTo>
                  <a:lnTo>
                    <a:pt x="1614462" y="508355"/>
                  </a:lnTo>
                  <a:lnTo>
                    <a:pt x="1625790" y="491642"/>
                  </a:lnTo>
                  <a:lnTo>
                    <a:pt x="1642541" y="480504"/>
                  </a:lnTo>
                  <a:lnTo>
                    <a:pt x="1662963" y="476453"/>
                  </a:lnTo>
                  <a:lnTo>
                    <a:pt x="1683372" y="480504"/>
                  </a:lnTo>
                  <a:lnTo>
                    <a:pt x="1700123" y="491642"/>
                  </a:lnTo>
                  <a:lnTo>
                    <a:pt x="1711452" y="508355"/>
                  </a:lnTo>
                  <a:lnTo>
                    <a:pt x="1715617" y="529120"/>
                  </a:lnTo>
                  <a:lnTo>
                    <a:pt x="1715617" y="388327"/>
                  </a:lnTo>
                  <a:lnTo>
                    <a:pt x="1710550" y="385686"/>
                  </a:lnTo>
                  <a:lnTo>
                    <a:pt x="1662963" y="377952"/>
                  </a:lnTo>
                  <a:lnTo>
                    <a:pt x="1615363" y="385686"/>
                  </a:lnTo>
                  <a:lnTo>
                    <a:pt x="1574076" y="407187"/>
                  </a:lnTo>
                  <a:lnTo>
                    <a:pt x="1541564" y="439953"/>
                  </a:lnTo>
                  <a:lnTo>
                    <a:pt x="1520266" y="481431"/>
                  </a:lnTo>
                  <a:lnTo>
                    <a:pt x="1512620" y="529120"/>
                  </a:lnTo>
                  <a:lnTo>
                    <a:pt x="1520266" y="576300"/>
                  </a:lnTo>
                  <a:lnTo>
                    <a:pt x="1541564" y="617321"/>
                  </a:lnTo>
                  <a:lnTo>
                    <a:pt x="1574076" y="649706"/>
                  </a:lnTo>
                  <a:lnTo>
                    <a:pt x="1615363" y="670966"/>
                  </a:lnTo>
                  <a:lnTo>
                    <a:pt x="1662963" y="678599"/>
                  </a:lnTo>
                  <a:lnTo>
                    <a:pt x="1710550" y="670966"/>
                  </a:lnTo>
                  <a:lnTo>
                    <a:pt x="1751838" y="649706"/>
                  </a:lnTo>
                  <a:lnTo>
                    <a:pt x="1784350" y="617321"/>
                  </a:lnTo>
                  <a:lnTo>
                    <a:pt x="1803247" y="580923"/>
                  </a:lnTo>
                  <a:lnTo>
                    <a:pt x="1805647" y="576300"/>
                  </a:lnTo>
                  <a:lnTo>
                    <a:pt x="1813293" y="5291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5737560" y="2095431"/>
              <a:ext cx="1189355" cy="1511300"/>
            </a:xfrm>
            <a:custGeom>
              <a:avLst/>
              <a:gdLst/>
              <a:ahLst/>
              <a:cxnLst/>
              <a:rect l="l" t="t" r="r" b="b"/>
              <a:pathLst>
                <a:path w="1189355" h="1511300">
                  <a:moveTo>
                    <a:pt x="572380" y="0"/>
                  </a:moveTo>
                  <a:lnTo>
                    <a:pt x="528069" y="398"/>
                  </a:lnTo>
                  <a:lnTo>
                    <a:pt x="481651" y="1898"/>
                  </a:lnTo>
                  <a:lnTo>
                    <a:pt x="433884" y="4958"/>
                  </a:lnTo>
                  <a:lnTo>
                    <a:pt x="385527" y="10034"/>
                  </a:lnTo>
                  <a:lnTo>
                    <a:pt x="337339" y="17585"/>
                  </a:lnTo>
                  <a:lnTo>
                    <a:pt x="290079" y="28066"/>
                  </a:lnTo>
                  <a:lnTo>
                    <a:pt x="244507" y="41936"/>
                  </a:lnTo>
                  <a:lnTo>
                    <a:pt x="201381" y="59653"/>
                  </a:lnTo>
                  <a:lnTo>
                    <a:pt x="161461" y="81672"/>
                  </a:lnTo>
                  <a:lnTo>
                    <a:pt x="123316" y="110241"/>
                  </a:lnTo>
                  <a:lnTo>
                    <a:pt x="92494" y="141979"/>
                  </a:lnTo>
                  <a:lnTo>
                    <a:pt x="68199" y="176590"/>
                  </a:lnTo>
                  <a:lnTo>
                    <a:pt x="49639" y="213780"/>
                  </a:lnTo>
                  <a:lnTo>
                    <a:pt x="36017" y="253252"/>
                  </a:lnTo>
                  <a:lnTo>
                    <a:pt x="26541" y="294709"/>
                  </a:lnTo>
                  <a:lnTo>
                    <a:pt x="20415" y="337857"/>
                  </a:lnTo>
                  <a:lnTo>
                    <a:pt x="16846" y="382399"/>
                  </a:lnTo>
                  <a:lnTo>
                    <a:pt x="15038" y="428039"/>
                  </a:lnTo>
                  <a:lnTo>
                    <a:pt x="13531" y="521430"/>
                  </a:lnTo>
                  <a:lnTo>
                    <a:pt x="12244" y="568590"/>
                  </a:lnTo>
                  <a:lnTo>
                    <a:pt x="9541" y="615664"/>
                  </a:lnTo>
                  <a:lnTo>
                    <a:pt x="4628" y="662356"/>
                  </a:lnTo>
                  <a:lnTo>
                    <a:pt x="0" y="849620"/>
                  </a:lnTo>
                  <a:lnTo>
                    <a:pt x="6908" y="1135373"/>
                  </a:lnTo>
                  <a:lnTo>
                    <a:pt x="17102" y="1396853"/>
                  </a:lnTo>
                  <a:lnTo>
                    <a:pt x="22334" y="1511294"/>
                  </a:lnTo>
                  <a:lnTo>
                    <a:pt x="1165283" y="1511294"/>
                  </a:lnTo>
                  <a:lnTo>
                    <a:pt x="1182214" y="1093324"/>
                  </a:lnTo>
                  <a:lnTo>
                    <a:pt x="1189131" y="865570"/>
                  </a:lnTo>
                  <a:lnTo>
                    <a:pt x="1187182" y="748443"/>
                  </a:lnTo>
                  <a:lnTo>
                    <a:pt x="1177513" y="662356"/>
                  </a:lnTo>
                  <a:lnTo>
                    <a:pt x="1172051" y="615664"/>
                  </a:lnTo>
                  <a:lnTo>
                    <a:pt x="1167819" y="568590"/>
                  </a:lnTo>
                  <a:lnTo>
                    <a:pt x="1160519" y="474482"/>
                  </a:lnTo>
                  <a:lnTo>
                    <a:pt x="1156189" y="428039"/>
                  </a:lnTo>
                  <a:lnTo>
                    <a:pt x="1150566" y="382399"/>
                  </a:lnTo>
                  <a:lnTo>
                    <a:pt x="1143017" y="337857"/>
                  </a:lnTo>
                  <a:lnTo>
                    <a:pt x="1132912" y="294709"/>
                  </a:lnTo>
                  <a:lnTo>
                    <a:pt x="1119621" y="253252"/>
                  </a:lnTo>
                  <a:lnTo>
                    <a:pt x="1102512" y="213780"/>
                  </a:lnTo>
                  <a:lnTo>
                    <a:pt x="1080954" y="176590"/>
                  </a:lnTo>
                  <a:lnTo>
                    <a:pt x="1054316" y="141979"/>
                  </a:lnTo>
                  <a:lnTo>
                    <a:pt x="1021968" y="110241"/>
                  </a:lnTo>
                  <a:lnTo>
                    <a:pt x="983278" y="81672"/>
                  </a:lnTo>
                  <a:lnTo>
                    <a:pt x="943361" y="59653"/>
                  </a:lnTo>
                  <a:lnTo>
                    <a:pt x="900237" y="41936"/>
                  </a:lnTo>
                  <a:lnTo>
                    <a:pt x="854667" y="28066"/>
                  </a:lnTo>
                  <a:lnTo>
                    <a:pt x="807410" y="17585"/>
                  </a:lnTo>
                  <a:lnTo>
                    <a:pt x="759224" y="10034"/>
                  </a:lnTo>
                  <a:lnTo>
                    <a:pt x="710869" y="4958"/>
                  </a:lnTo>
                  <a:lnTo>
                    <a:pt x="663104" y="1898"/>
                  </a:lnTo>
                  <a:lnTo>
                    <a:pt x="616688" y="398"/>
                  </a:lnTo>
                  <a:lnTo>
                    <a:pt x="572380" y="0"/>
                  </a:lnTo>
                  <a:close/>
                </a:path>
              </a:pathLst>
            </a:custGeom>
            <a:solidFill>
              <a:srgbClr val="3A82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6181471" y="2004276"/>
              <a:ext cx="288925" cy="269875"/>
            </a:xfrm>
            <a:custGeom>
              <a:avLst/>
              <a:gdLst/>
              <a:ahLst/>
              <a:cxnLst/>
              <a:rect l="l" t="t" r="r" b="b"/>
              <a:pathLst>
                <a:path w="288925" h="269875">
                  <a:moveTo>
                    <a:pt x="144257" y="0"/>
                  </a:moveTo>
                  <a:lnTo>
                    <a:pt x="98660" y="6865"/>
                  </a:lnTo>
                  <a:lnTo>
                    <a:pt x="59060" y="25981"/>
                  </a:lnTo>
                  <a:lnTo>
                    <a:pt x="27832" y="55129"/>
                  </a:lnTo>
                  <a:lnTo>
                    <a:pt x="7354" y="92090"/>
                  </a:lnTo>
                  <a:lnTo>
                    <a:pt x="0" y="134645"/>
                  </a:lnTo>
                  <a:lnTo>
                    <a:pt x="7354" y="177200"/>
                  </a:lnTo>
                  <a:lnTo>
                    <a:pt x="27832" y="214161"/>
                  </a:lnTo>
                  <a:lnTo>
                    <a:pt x="59060" y="243309"/>
                  </a:lnTo>
                  <a:lnTo>
                    <a:pt x="98660" y="262425"/>
                  </a:lnTo>
                  <a:lnTo>
                    <a:pt x="144257" y="269290"/>
                  </a:lnTo>
                  <a:lnTo>
                    <a:pt x="189849" y="262425"/>
                  </a:lnTo>
                  <a:lnTo>
                    <a:pt x="229446" y="243309"/>
                  </a:lnTo>
                  <a:lnTo>
                    <a:pt x="260672" y="214161"/>
                  </a:lnTo>
                  <a:lnTo>
                    <a:pt x="281150" y="177200"/>
                  </a:lnTo>
                  <a:lnTo>
                    <a:pt x="288504" y="134645"/>
                  </a:lnTo>
                  <a:lnTo>
                    <a:pt x="281150" y="92090"/>
                  </a:lnTo>
                  <a:lnTo>
                    <a:pt x="260672" y="55129"/>
                  </a:lnTo>
                  <a:lnTo>
                    <a:pt x="229446" y="25981"/>
                  </a:lnTo>
                  <a:lnTo>
                    <a:pt x="189849" y="6865"/>
                  </a:lnTo>
                  <a:lnTo>
                    <a:pt x="144257" y="0"/>
                  </a:lnTo>
                  <a:close/>
                </a:path>
              </a:pathLst>
            </a:custGeom>
            <a:solidFill>
              <a:srgbClr val="E3BB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089709" y="1471134"/>
              <a:ext cx="112907" cy="9904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508617" y="1716507"/>
              <a:ext cx="78297" cy="15877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052055" y="1716507"/>
              <a:ext cx="78302" cy="15877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6090643" y="1446797"/>
              <a:ext cx="438784" cy="675005"/>
            </a:xfrm>
            <a:custGeom>
              <a:avLst/>
              <a:gdLst/>
              <a:ahLst/>
              <a:cxnLst/>
              <a:rect l="l" t="t" r="r" b="b"/>
              <a:pathLst>
                <a:path w="438784" h="675005">
                  <a:moveTo>
                    <a:pt x="219323" y="0"/>
                  </a:moveTo>
                  <a:lnTo>
                    <a:pt x="173573" y="4826"/>
                  </a:lnTo>
                  <a:lnTo>
                    <a:pt x="133073" y="18841"/>
                  </a:lnTo>
                  <a:lnTo>
                    <a:pt x="97865" y="41344"/>
                  </a:lnTo>
                  <a:lnTo>
                    <a:pt x="67988" y="71635"/>
                  </a:lnTo>
                  <a:lnTo>
                    <a:pt x="43484" y="109017"/>
                  </a:lnTo>
                  <a:lnTo>
                    <a:pt x="24392" y="152789"/>
                  </a:lnTo>
                  <a:lnTo>
                    <a:pt x="10754" y="202252"/>
                  </a:lnTo>
                  <a:lnTo>
                    <a:pt x="2609" y="256708"/>
                  </a:lnTo>
                  <a:lnTo>
                    <a:pt x="0" y="315456"/>
                  </a:lnTo>
                  <a:lnTo>
                    <a:pt x="2503" y="382423"/>
                  </a:lnTo>
                  <a:lnTo>
                    <a:pt x="9537" y="442540"/>
                  </a:lnTo>
                  <a:lnTo>
                    <a:pt x="20987" y="495786"/>
                  </a:lnTo>
                  <a:lnTo>
                    <a:pt x="36740" y="542144"/>
                  </a:lnTo>
                  <a:lnTo>
                    <a:pt x="56682" y="581593"/>
                  </a:lnTo>
                  <a:lnTo>
                    <a:pt x="80700" y="614115"/>
                  </a:lnTo>
                  <a:lnTo>
                    <a:pt x="140510" y="658299"/>
                  </a:lnTo>
                  <a:lnTo>
                    <a:pt x="215260" y="674544"/>
                  </a:lnTo>
                  <a:lnTo>
                    <a:pt x="255683" y="672212"/>
                  </a:lnTo>
                  <a:lnTo>
                    <a:pt x="323518" y="647119"/>
                  </a:lnTo>
                  <a:lnTo>
                    <a:pt x="374785" y="595999"/>
                  </a:lnTo>
                  <a:lnTo>
                    <a:pt x="394498" y="561132"/>
                  </a:lnTo>
                  <a:lnTo>
                    <a:pt x="410419" y="520300"/>
                  </a:lnTo>
                  <a:lnTo>
                    <a:pt x="422666" y="473687"/>
                  </a:lnTo>
                  <a:lnTo>
                    <a:pt x="431356" y="421472"/>
                  </a:lnTo>
                  <a:lnTo>
                    <a:pt x="436605" y="363838"/>
                  </a:lnTo>
                  <a:lnTo>
                    <a:pt x="438531" y="300964"/>
                  </a:lnTo>
                  <a:lnTo>
                    <a:pt x="436049" y="234727"/>
                  </a:lnTo>
                  <a:lnTo>
                    <a:pt x="427982" y="177360"/>
                  </a:lnTo>
                  <a:lnTo>
                    <a:pt x="414380" y="128577"/>
                  </a:lnTo>
                  <a:lnTo>
                    <a:pt x="395292" y="88090"/>
                  </a:lnTo>
                  <a:lnTo>
                    <a:pt x="370768" y="55609"/>
                  </a:lnTo>
                  <a:lnTo>
                    <a:pt x="340860" y="30848"/>
                  </a:lnTo>
                  <a:lnTo>
                    <a:pt x="305616" y="13518"/>
                  </a:lnTo>
                  <a:lnTo>
                    <a:pt x="265087" y="3331"/>
                  </a:lnTo>
                  <a:lnTo>
                    <a:pt x="219323" y="0"/>
                  </a:lnTo>
                  <a:close/>
                </a:path>
              </a:pathLst>
            </a:custGeom>
            <a:solidFill>
              <a:srgbClr val="E3BB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6075597" y="1394897"/>
              <a:ext cx="489584" cy="810260"/>
            </a:xfrm>
            <a:custGeom>
              <a:avLst/>
              <a:gdLst/>
              <a:ahLst/>
              <a:cxnLst/>
              <a:rect l="l" t="t" r="r" b="b"/>
              <a:pathLst>
                <a:path w="489584" h="810260">
                  <a:moveTo>
                    <a:pt x="488962" y="592429"/>
                  </a:moveTo>
                  <a:lnTo>
                    <a:pt x="472147" y="283362"/>
                  </a:lnTo>
                  <a:lnTo>
                    <a:pt x="471703" y="283362"/>
                  </a:lnTo>
                  <a:lnTo>
                    <a:pt x="472313" y="252298"/>
                  </a:lnTo>
                  <a:lnTo>
                    <a:pt x="472173" y="0"/>
                  </a:lnTo>
                  <a:lnTo>
                    <a:pt x="256425" y="0"/>
                  </a:lnTo>
                  <a:lnTo>
                    <a:pt x="211074" y="4064"/>
                  </a:lnTo>
                  <a:lnTo>
                    <a:pt x="168389" y="15786"/>
                  </a:lnTo>
                  <a:lnTo>
                    <a:pt x="129082" y="34442"/>
                  </a:lnTo>
                  <a:lnTo>
                    <a:pt x="93865" y="59347"/>
                  </a:lnTo>
                  <a:lnTo>
                    <a:pt x="63449" y="89750"/>
                  </a:lnTo>
                  <a:lnTo>
                    <a:pt x="38557" y="124968"/>
                  </a:lnTo>
                  <a:lnTo>
                    <a:pt x="19888" y="164274"/>
                  </a:lnTo>
                  <a:lnTo>
                    <a:pt x="8166" y="206971"/>
                  </a:lnTo>
                  <a:lnTo>
                    <a:pt x="4102" y="252323"/>
                  </a:lnTo>
                  <a:lnTo>
                    <a:pt x="15862" y="351472"/>
                  </a:lnTo>
                  <a:lnTo>
                    <a:pt x="51155" y="351472"/>
                  </a:lnTo>
                  <a:lnTo>
                    <a:pt x="60198" y="239255"/>
                  </a:lnTo>
                  <a:lnTo>
                    <a:pt x="64909" y="211455"/>
                  </a:lnTo>
                  <a:lnTo>
                    <a:pt x="87960" y="161239"/>
                  </a:lnTo>
                  <a:lnTo>
                    <a:pt x="119786" y="128193"/>
                  </a:lnTo>
                  <a:lnTo>
                    <a:pt x="171818" y="112712"/>
                  </a:lnTo>
                  <a:lnTo>
                    <a:pt x="325843" y="112712"/>
                  </a:lnTo>
                  <a:lnTo>
                    <a:pt x="370001" y="123659"/>
                  </a:lnTo>
                  <a:lnTo>
                    <a:pt x="403809" y="154063"/>
                  </a:lnTo>
                  <a:lnTo>
                    <a:pt x="429412" y="203784"/>
                  </a:lnTo>
                  <a:lnTo>
                    <a:pt x="441159" y="268490"/>
                  </a:lnTo>
                  <a:lnTo>
                    <a:pt x="441159" y="290182"/>
                  </a:lnTo>
                  <a:lnTo>
                    <a:pt x="440893" y="433146"/>
                  </a:lnTo>
                  <a:lnTo>
                    <a:pt x="416699" y="491299"/>
                  </a:lnTo>
                  <a:lnTo>
                    <a:pt x="358482" y="515378"/>
                  </a:lnTo>
                  <a:lnTo>
                    <a:pt x="134124" y="515378"/>
                  </a:lnTo>
                  <a:lnTo>
                    <a:pt x="76060" y="491439"/>
                  </a:lnTo>
                  <a:lnTo>
                    <a:pt x="51727" y="433539"/>
                  </a:lnTo>
                  <a:lnTo>
                    <a:pt x="51168" y="351485"/>
                  </a:lnTo>
                  <a:lnTo>
                    <a:pt x="16217" y="351485"/>
                  </a:lnTo>
                  <a:lnTo>
                    <a:pt x="0" y="591870"/>
                  </a:lnTo>
                  <a:lnTo>
                    <a:pt x="4495" y="635787"/>
                  </a:lnTo>
                  <a:lnTo>
                    <a:pt x="17653" y="676694"/>
                  </a:lnTo>
                  <a:lnTo>
                    <a:pt x="38544" y="713740"/>
                  </a:lnTo>
                  <a:lnTo>
                    <a:pt x="66255" y="746010"/>
                  </a:lnTo>
                  <a:lnTo>
                    <a:pt x="99872" y="772655"/>
                  </a:lnTo>
                  <a:lnTo>
                    <a:pt x="138468" y="792772"/>
                  </a:lnTo>
                  <a:lnTo>
                    <a:pt x="181127" y="805484"/>
                  </a:lnTo>
                  <a:lnTo>
                    <a:pt x="226949" y="809917"/>
                  </a:lnTo>
                  <a:lnTo>
                    <a:pt x="262013" y="809917"/>
                  </a:lnTo>
                  <a:lnTo>
                    <a:pt x="307746" y="805497"/>
                  </a:lnTo>
                  <a:lnTo>
                    <a:pt x="350354" y="792822"/>
                  </a:lnTo>
                  <a:lnTo>
                    <a:pt x="388912" y="772769"/>
                  </a:lnTo>
                  <a:lnTo>
                    <a:pt x="422490" y="746213"/>
                  </a:lnTo>
                  <a:lnTo>
                    <a:pt x="450202" y="714032"/>
                  </a:lnTo>
                  <a:lnTo>
                    <a:pt x="471131" y="677087"/>
                  </a:lnTo>
                  <a:lnTo>
                    <a:pt x="484352" y="636257"/>
                  </a:lnTo>
                  <a:lnTo>
                    <a:pt x="488962" y="592429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064418" y="1675066"/>
              <a:ext cx="495226" cy="14565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6148271" y="1857745"/>
              <a:ext cx="356235" cy="122555"/>
            </a:xfrm>
            <a:custGeom>
              <a:avLst/>
              <a:gdLst/>
              <a:ahLst/>
              <a:cxnLst/>
              <a:rect l="l" t="t" r="r" b="b"/>
              <a:pathLst>
                <a:path w="356234" h="122555">
                  <a:moveTo>
                    <a:pt x="208247" y="0"/>
                  </a:moveTo>
                  <a:lnTo>
                    <a:pt x="177847" y="4914"/>
                  </a:lnTo>
                  <a:lnTo>
                    <a:pt x="147448" y="2"/>
                  </a:lnTo>
                  <a:lnTo>
                    <a:pt x="102113" y="2053"/>
                  </a:lnTo>
                  <a:lnTo>
                    <a:pt x="50183" y="20952"/>
                  </a:lnTo>
                  <a:lnTo>
                    <a:pt x="0" y="66587"/>
                  </a:lnTo>
                  <a:lnTo>
                    <a:pt x="49579" y="109460"/>
                  </a:lnTo>
                  <a:lnTo>
                    <a:pt x="84632" y="122107"/>
                  </a:lnTo>
                  <a:lnTo>
                    <a:pt x="121830" y="103046"/>
                  </a:lnTo>
                  <a:lnTo>
                    <a:pt x="177847" y="50797"/>
                  </a:lnTo>
                  <a:lnTo>
                    <a:pt x="245570" y="92266"/>
                  </a:lnTo>
                  <a:lnTo>
                    <a:pt x="302268" y="93360"/>
                  </a:lnTo>
                  <a:lnTo>
                    <a:pt x="341218" y="77121"/>
                  </a:lnTo>
                  <a:lnTo>
                    <a:pt x="355695" y="66587"/>
                  </a:lnTo>
                  <a:lnTo>
                    <a:pt x="305512" y="20943"/>
                  </a:lnTo>
                  <a:lnTo>
                    <a:pt x="253582" y="2045"/>
                  </a:lnTo>
                  <a:lnTo>
                    <a:pt x="208247" y="0"/>
                  </a:lnTo>
                  <a:close/>
                </a:path>
              </a:pathLst>
            </a:custGeom>
            <a:solidFill>
              <a:srgbClr val="C5C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6293313" y="2426785"/>
              <a:ext cx="46990" cy="676910"/>
            </a:xfrm>
            <a:custGeom>
              <a:avLst/>
              <a:gdLst/>
              <a:ahLst/>
              <a:cxnLst/>
              <a:rect l="l" t="t" r="r" b="b"/>
              <a:pathLst>
                <a:path w="46990" h="676910">
                  <a:moveTo>
                    <a:pt x="28587" y="6388"/>
                  </a:moveTo>
                  <a:lnTo>
                    <a:pt x="22186" y="0"/>
                  </a:lnTo>
                  <a:lnTo>
                    <a:pt x="6400" y="0"/>
                  </a:lnTo>
                  <a:lnTo>
                    <a:pt x="0" y="6388"/>
                  </a:lnTo>
                  <a:lnTo>
                    <a:pt x="0" y="22174"/>
                  </a:lnTo>
                  <a:lnTo>
                    <a:pt x="6400" y="28562"/>
                  </a:lnTo>
                  <a:lnTo>
                    <a:pt x="22186" y="28562"/>
                  </a:lnTo>
                  <a:lnTo>
                    <a:pt x="28587" y="22174"/>
                  </a:lnTo>
                  <a:lnTo>
                    <a:pt x="28587" y="14287"/>
                  </a:lnTo>
                  <a:lnTo>
                    <a:pt x="28587" y="6388"/>
                  </a:lnTo>
                  <a:close/>
                </a:path>
                <a:path w="46990" h="676910">
                  <a:moveTo>
                    <a:pt x="34620" y="202387"/>
                  </a:moveTo>
                  <a:lnTo>
                    <a:pt x="28232" y="195999"/>
                  </a:lnTo>
                  <a:lnTo>
                    <a:pt x="12433" y="195999"/>
                  </a:lnTo>
                  <a:lnTo>
                    <a:pt x="6045" y="202387"/>
                  </a:lnTo>
                  <a:lnTo>
                    <a:pt x="6045" y="218186"/>
                  </a:lnTo>
                  <a:lnTo>
                    <a:pt x="12433" y="224574"/>
                  </a:lnTo>
                  <a:lnTo>
                    <a:pt x="28232" y="224574"/>
                  </a:lnTo>
                  <a:lnTo>
                    <a:pt x="34620" y="218186"/>
                  </a:lnTo>
                  <a:lnTo>
                    <a:pt x="34620" y="210286"/>
                  </a:lnTo>
                  <a:lnTo>
                    <a:pt x="34620" y="202387"/>
                  </a:lnTo>
                  <a:close/>
                </a:path>
                <a:path w="46990" h="676910">
                  <a:moveTo>
                    <a:pt x="40665" y="428345"/>
                  </a:moveTo>
                  <a:lnTo>
                    <a:pt x="34264" y="421957"/>
                  </a:lnTo>
                  <a:lnTo>
                    <a:pt x="18478" y="421957"/>
                  </a:lnTo>
                  <a:lnTo>
                    <a:pt x="12077" y="428345"/>
                  </a:lnTo>
                  <a:lnTo>
                    <a:pt x="12077" y="444144"/>
                  </a:lnTo>
                  <a:lnTo>
                    <a:pt x="18478" y="450532"/>
                  </a:lnTo>
                  <a:lnTo>
                    <a:pt x="34264" y="450532"/>
                  </a:lnTo>
                  <a:lnTo>
                    <a:pt x="40665" y="444144"/>
                  </a:lnTo>
                  <a:lnTo>
                    <a:pt x="40665" y="436245"/>
                  </a:lnTo>
                  <a:lnTo>
                    <a:pt x="40665" y="428345"/>
                  </a:lnTo>
                  <a:close/>
                </a:path>
                <a:path w="46990" h="676910">
                  <a:moveTo>
                    <a:pt x="46697" y="654304"/>
                  </a:moveTo>
                  <a:lnTo>
                    <a:pt x="40297" y="647928"/>
                  </a:lnTo>
                  <a:lnTo>
                    <a:pt x="24511" y="647928"/>
                  </a:lnTo>
                  <a:lnTo>
                    <a:pt x="18110" y="654304"/>
                  </a:lnTo>
                  <a:lnTo>
                    <a:pt x="18110" y="670102"/>
                  </a:lnTo>
                  <a:lnTo>
                    <a:pt x="24511" y="676490"/>
                  </a:lnTo>
                  <a:lnTo>
                    <a:pt x="40297" y="676490"/>
                  </a:lnTo>
                  <a:lnTo>
                    <a:pt x="46697" y="670102"/>
                  </a:lnTo>
                  <a:lnTo>
                    <a:pt x="46697" y="662203"/>
                  </a:lnTo>
                  <a:lnTo>
                    <a:pt x="46697" y="654304"/>
                  </a:lnTo>
                  <a:close/>
                </a:path>
              </a:pathLst>
            </a:custGeom>
            <a:solidFill>
              <a:srgbClr val="E2E1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6268436" y="1839294"/>
              <a:ext cx="111760" cy="38100"/>
            </a:xfrm>
            <a:custGeom>
              <a:avLst/>
              <a:gdLst/>
              <a:ahLst/>
              <a:cxnLst/>
              <a:rect l="l" t="t" r="r" b="b"/>
              <a:pathLst>
                <a:path w="111759" h="38100">
                  <a:moveTo>
                    <a:pt x="111357" y="0"/>
                  </a:moveTo>
                  <a:lnTo>
                    <a:pt x="0" y="0"/>
                  </a:lnTo>
                  <a:lnTo>
                    <a:pt x="24166" y="25119"/>
                  </a:lnTo>
                  <a:lnTo>
                    <a:pt x="37970" y="34672"/>
                  </a:lnTo>
                  <a:lnTo>
                    <a:pt x="53819" y="38078"/>
                  </a:lnTo>
                  <a:lnTo>
                    <a:pt x="69791" y="35298"/>
                  </a:lnTo>
                  <a:lnTo>
                    <a:pt x="83966" y="26292"/>
                  </a:lnTo>
                  <a:lnTo>
                    <a:pt x="111357" y="0"/>
                  </a:lnTo>
                  <a:close/>
                </a:path>
              </a:pathLst>
            </a:custGeom>
            <a:solidFill>
              <a:srgbClr val="E3BB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6240687" y="1453704"/>
              <a:ext cx="370205" cy="159385"/>
            </a:xfrm>
            <a:custGeom>
              <a:avLst/>
              <a:gdLst/>
              <a:ahLst/>
              <a:cxnLst/>
              <a:rect l="l" t="t" r="r" b="b"/>
              <a:pathLst>
                <a:path w="370205" h="159384">
                  <a:moveTo>
                    <a:pt x="369695" y="0"/>
                  </a:moveTo>
                  <a:lnTo>
                    <a:pt x="0" y="0"/>
                  </a:lnTo>
                  <a:lnTo>
                    <a:pt x="6602" y="42251"/>
                  </a:lnTo>
                  <a:lnTo>
                    <a:pt x="25235" y="80218"/>
                  </a:lnTo>
                  <a:lnTo>
                    <a:pt x="54137" y="112385"/>
                  </a:lnTo>
                  <a:lnTo>
                    <a:pt x="91546" y="137237"/>
                  </a:lnTo>
                  <a:lnTo>
                    <a:pt x="135702" y="153260"/>
                  </a:lnTo>
                  <a:lnTo>
                    <a:pt x="184842" y="158937"/>
                  </a:lnTo>
                  <a:lnTo>
                    <a:pt x="233987" y="153260"/>
                  </a:lnTo>
                  <a:lnTo>
                    <a:pt x="278145" y="137237"/>
                  </a:lnTo>
                  <a:lnTo>
                    <a:pt x="315557" y="112385"/>
                  </a:lnTo>
                  <a:lnTo>
                    <a:pt x="344459" y="80218"/>
                  </a:lnTo>
                  <a:lnTo>
                    <a:pt x="363093" y="42251"/>
                  </a:lnTo>
                  <a:lnTo>
                    <a:pt x="369695" y="0"/>
                  </a:lnTo>
                  <a:close/>
                </a:path>
              </a:pathLst>
            </a:custGeom>
            <a:solidFill>
              <a:srgbClr val="B7B5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6379768" y="5696183"/>
              <a:ext cx="405130" cy="267970"/>
            </a:xfrm>
            <a:custGeom>
              <a:avLst/>
              <a:gdLst/>
              <a:ahLst/>
              <a:cxnLst/>
              <a:rect l="l" t="t" r="r" b="b"/>
              <a:pathLst>
                <a:path w="405130" h="267970">
                  <a:moveTo>
                    <a:pt x="44124" y="0"/>
                  </a:moveTo>
                  <a:lnTo>
                    <a:pt x="27259" y="1940"/>
                  </a:lnTo>
                  <a:lnTo>
                    <a:pt x="13199" y="10237"/>
                  </a:lnTo>
                  <a:lnTo>
                    <a:pt x="3571" y="23424"/>
                  </a:lnTo>
                  <a:lnTo>
                    <a:pt x="0" y="40030"/>
                  </a:lnTo>
                  <a:lnTo>
                    <a:pt x="0" y="124645"/>
                  </a:lnTo>
                  <a:lnTo>
                    <a:pt x="25088" y="165314"/>
                  </a:lnTo>
                  <a:lnTo>
                    <a:pt x="64408" y="182490"/>
                  </a:lnTo>
                  <a:lnTo>
                    <a:pt x="116195" y="201387"/>
                  </a:lnTo>
                  <a:lnTo>
                    <a:pt x="173698" y="220426"/>
                  </a:lnTo>
                  <a:lnTo>
                    <a:pt x="230167" y="238030"/>
                  </a:lnTo>
                  <a:lnTo>
                    <a:pt x="278849" y="252620"/>
                  </a:lnTo>
                  <a:lnTo>
                    <a:pt x="324136" y="265342"/>
                  </a:lnTo>
                  <a:lnTo>
                    <a:pt x="346893" y="267551"/>
                  </a:lnTo>
                  <a:lnTo>
                    <a:pt x="358334" y="266934"/>
                  </a:lnTo>
                  <a:lnTo>
                    <a:pt x="388320" y="257641"/>
                  </a:lnTo>
                  <a:lnTo>
                    <a:pt x="401924" y="240645"/>
                  </a:lnTo>
                  <a:lnTo>
                    <a:pt x="404699" y="219313"/>
                  </a:lnTo>
                  <a:lnTo>
                    <a:pt x="402197" y="197009"/>
                  </a:lnTo>
                  <a:lnTo>
                    <a:pt x="392172" y="174098"/>
                  </a:lnTo>
                  <a:lnTo>
                    <a:pt x="372590" y="152797"/>
                  </a:lnTo>
                  <a:lnTo>
                    <a:pt x="348658" y="134640"/>
                  </a:lnTo>
                  <a:lnTo>
                    <a:pt x="325581" y="121158"/>
                  </a:lnTo>
                  <a:lnTo>
                    <a:pt x="187994" y="27349"/>
                  </a:lnTo>
                  <a:lnTo>
                    <a:pt x="176456" y="20491"/>
                  </a:lnTo>
                  <a:lnTo>
                    <a:pt x="164199" y="15152"/>
                  </a:lnTo>
                  <a:lnTo>
                    <a:pt x="151376" y="11386"/>
                  </a:lnTo>
                  <a:lnTo>
                    <a:pt x="138142" y="9245"/>
                  </a:lnTo>
                  <a:lnTo>
                    <a:pt x="44124" y="0"/>
                  </a:lnTo>
                  <a:close/>
                </a:path>
              </a:pathLst>
            </a:custGeom>
            <a:solidFill>
              <a:srgbClr val="1F346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409010" y="5605991"/>
              <a:ext cx="115158" cy="14975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15734413" y="5694770"/>
              <a:ext cx="429259" cy="283845"/>
            </a:xfrm>
            <a:custGeom>
              <a:avLst/>
              <a:gdLst/>
              <a:ahLst/>
              <a:cxnLst/>
              <a:rect l="l" t="t" r="r" b="b"/>
              <a:pathLst>
                <a:path w="429259" h="283845">
                  <a:moveTo>
                    <a:pt x="382311" y="0"/>
                  </a:moveTo>
                  <a:lnTo>
                    <a:pt x="282628" y="9800"/>
                  </a:lnTo>
                  <a:lnTo>
                    <a:pt x="241999" y="21733"/>
                  </a:lnTo>
                  <a:lnTo>
                    <a:pt x="83891" y="128456"/>
                  </a:lnTo>
                  <a:lnTo>
                    <a:pt x="59420" y="142752"/>
                  </a:lnTo>
                  <a:lnTo>
                    <a:pt x="34042" y="162001"/>
                  </a:lnTo>
                  <a:lnTo>
                    <a:pt x="13277" y="184582"/>
                  </a:lnTo>
                  <a:lnTo>
                    <a:pt x="2647" y="208873"/>
                  </a:lnTo>
                  <a:lnTo>
                    <a:pt x="0" y="232533"/>
                  </a:lnTo>
                  <a:lnTo>
                    <a:pt x="2943" y="255158"/>
                  </a:lnTo>
                  <a:lnTo>
                    <a:pt x="17372" y="273171"/>
                  </a:lnTo>
                  <a:lnTo>
                    <a:pt x="49180" y="282996"/>
                  </a:lnTo>
                  <a:lnTo>
                    <a:pt x="61304" y="283667"/>
                  </a:lnTo>
                  <a:lnTo>
                    <a:pt x="73415" y="283088"/>
                  </a:lnTo>
                  <a:lnTo>
                    <a:pt x="133445" y="267848"/>
                  </a:lnTo>
                  <a:lnTo>
                    <a:pt x="185064" y="252376"/>
                  </a:lnTo>
                  <a:lnTo>
                    <a:pt x="244938" y="233710"/>
                  </a:lnTo>
                  <a:lnTo>
                    <a:pt x="305909" y="213521"/>
                  </a:lnTo>
                  <a:lnTo>
                    <a:pt x="360816" y="193484"/>
                  </a:lnTo>
                  <a:lnTo>
                    <a:pt x="402499" y="175272"/>
                  </a:lnTo>
                  <a:lnTo>
                    <a:pt x="427234" y="145420"/>
                  </a:lnTo>
                  <a:lnTo>
                    <a:pt x="429106" y="132142"/>
                  </a:lnTo>
                  <a:lnTo>
                    <a:pt x="429106" y="42428"/>
                  </a:lnTo>
                  <a:lnTo>
                    <a:pt x="425319" y="24833"/>
                  </a:lnTo>
                  <a:lnTo>
                    <a:pt x="415109" y="10859"/>
                  </a:lnTo>
                  <a:lnTo>
                    <a:pt x="400198" y="2063"/>
                  </a:lnTo>
                  <a:lnTo>
                    <a:pt x="382311" y="0"/>
                  </a:lnTo>
                  <a:close/>
                </a:path>
              </a:pathLst>
            </a:custGeom>
            <a:solidFill>
              <a:srgbClr val="1F346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959361" y="5540064"/>
              <a:ext cx="236055" cy="195323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5912986" y="3557249"/>
              <a:ext cx="788670" cy="2052955"/>
            </a:xfrm>
            <a:custGeom>
              <a:avLst/>
              <a:gdLst/>
              <a:ahLst/>
              <a:cxnLst/>
              <a:rect l="l" t="t" r="r" b="b"/>
              <a:pathLst>
                <a:path w="788669" h="2052954">
                  <a:moveTo>
                    <a:pt x="788373" y="0"/>
                  </a:moveTo>
                  <a:lnTo>
                    <a:pt x="538402" y="4083"/>
                  </a:lnTo>
                  <a:lnTo>
                    <a:pt x="271321" y="0"/>
                  </a:lnTo>
                  <a:lnTo>
                    <a:pt x="272148" y="8271"/>
                  </a:lnTo>
                  <a:lnTo>
                    <a:pt x="0" y="12439"/>
                  </a:lnTo>
                  <a:lnTo>
                    <a:pt x="24941" y="1068606"/>
                  </a:lnTo>
                  <a:lnTo>
                    <a:pt x="59034" y="2052565"/>
                  </a:lnTo>
                  <a:lnTo>
                    <a:pt x="270620" y="2047445"/>
                  </a:lnTo>
                  <a:lnTo>
                    <a:pt x="360564" y="532852"/>
                  </a:lnTo>
                  <a:lnTo>
                    <a:pt x="450080" y="2041864"/>
                  </a:lnTo>
                  <a:lnTo>
                    <a:pt x="661686" y="2047016"/>
                  </a:lnTo>
                  <a:lnTo>
                    <a:pt x="721182" y="1168561"/>
                  </a:lnTo>
                  <a:lnTo>
                    <a:pt x="742197" y="853324"/>
                  </a:lnTo>
                  <a:lnTo>
                    <a:pt x="788373" y="0"/>
                  </a:lnTo>
                  <a:close/>
                </a:path>
              </a:pathLst>
            </a:custGeom>
            <a:solidFill>
              <a:srgbClr val="857AA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351258" y="5583060"/>
              <a:ext cx="236055" cy="77023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16137367" y="3586891"/>
              <a:ext cx="333375" cy="109220"/>
            </a:xfrm>
            <a:custGeom>
              <a:avLst/>
              <a:gdLst/>
              <a:ahLst/>
              <a:cxnLst/>
              <a:rect l="l" t="t" r="r" b="b"/>
              <a:pathLst>
                <a:path w="333375" h="109220">
                  <a:moveTo>
                    <a:pt x="332827" y="0"/>
                  </a:moveTo>
                  <a:lnTo>
                    <a:pt x="7989" y="0"/>
                  </a:lnTo>
                  <a:lnTo>
                    <a:pt x="0" y="108844"/>
                  </a:lnTo>
                  <a:lnTo>
                    <a:pt x="332827" y="108844"/>
                  </a:lnTo>
                  <a:lnTo>
                    <a:pt x="332827" y="0"/>
                  </a:lnTo>
                  <a:close/>
                </a:path>
              </a:pathLst>
            </a:custGeom>
            <a:solidFill>
              <a:srgbClr val="6557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6974338" y="1906758"/>
              <a:ext cx="751205" cy="948690"/>
            </a:xfrm>
            <a:custGeom>
              <a:avLst/>
              <a:gdLst/>
              <a:ahLst/>
              <a:cxnLst/>
              <a:rect l="l" t="t" r="r" b="b"/>
              <a:pathLst>
                <a:path w="751205" h="948689">
                  <a:moveTo>
                    <a:pt x="750684" y="502920"/>
                  </a:moveTo>
                  <a:lnTo>
                    <a:pt x="746163" y="457974"/>
                  </a:lnTo>
                  <a:lnTo>
                    <a:pt x="733158" y="416115"/>
                  </a:lnTo>
                  <a:lnTo>
                    <a:pt x="712597" y="378231"/>
                  </a:lnTo>
                  <a:lnTo>
                    <a:pt x="685368" y="345236"/>
                  </a:lnTo>
                  <a:lnTo>
                    <a:pt x="678561" y="339636"/>
                  </a:lnTo>
                  <a:lnTo>
                    <a:pt x="678726" y="332359"/>
                  </a:lnTo>
                  <a:lnTo>
                    <a:pt x="674649" y="282625"/>
                  </a:lnTo>
                  <a:lnTo>
                    <a:pt x="665556" y="225336"/>
                  </a:lnTo>
                  <a:lnTo>
                    <a:pt x="652259" y="169011"/>
                  </a:lnTo>
                  <a:lnTo>
                    <a:pt x="635584" y="122161"/>
                  </a:lnTo>
                  <a:lnTo>
                    <a:pt x="608825" y="71043"/>
                  </a:lnTo>
                  <a:lnTo>
                    <a:pt x="586625" y="39890"/>
                  </a:lnTo>
                  <a:lnTo>
                    <a:pt x="554342" y="9944"/>
                  </a:lnTo>
                  <a:lnTo>
                    <a:pt x="527545" y="0"/>
                  </a:lnTo>
                  <a:lnTo>
                    <a:pt x="506603" y="14046"/>
                  </a:lnTo>
                  <a:lnTo>
                    <a:pt x="484047" y="32258"/>
                  </a:lnTo>
                  <a:lnTo>
                    <a:pt x="452437" y="34836"/>
                  </a:lnTo>
                  <a:lnTo>
                    <a:pt x="406158" y="22225"/>
                  </a:lnTo>
                  <a:lnTo>
                    <a:pt x="356450" y="13411"/>
                  </a:lnTo>
                  <a:lnTo>
                    <a:pt x="306184" y="11823"/>
                  </a:lnTo>
                  <a:lnTo>
                    <a:pt x="258254" y="20866"/>
                  </a:lnTo>
                  <a:lnTo>
                    <a:pt x="215531" y="43980"/>
                  </a:lnTo>
                  <a:lnTo>
                    <a:pt x="186537" y="72517"/>
                  </a:lnTo>
                  <a:lnTo>
                    <a:pt x="162293" y="107238"/>
                  </a:lnTo>
                  <a:lnTo>
                    <a:pt x="142659" y="147116"/>
                  </a:lnTo>
                  <a:lnTo>
                    <a:pt x="127482" y="191135"/>
                  </a:lnTo>
                  <a:lnTo>
                    <a:pt x="116624" y="238252"/>
                  </a:lnTo>
                  <a:lnTo>
                    <a:pt x="109943" y="287439"/>
                  </a:lnTo>
                  <a:lnTo>
                    <a:pt x="107302" y="337667"/>
                  </a:lnTo>
                  <a:lnTo>
                    <a:pt x="108559" y="387908"/>
                  </a:lnTo>
                  <a:lnTo>
                    <a:pt x="113550" y="437134"/>
                  </a:lnTo>
                  <a:lnTo>
                    <a:pt x="114147" y="440423"/>
                  </a:lnTo>
                  <a:lnTo>
                    <a:pt x="98323" y="448995"/>
                  </a:lnTo>
                  <a:lnTo>
                    <a:pt x="65316" y="476224"/>
                  </a:lnTo>
                  <a:lnTo>
                    <a:pt x="38087" y="509231"/>
                  </a:lnTo>
                  <a:lnTo>
                    <a:pt x="17526" y="547103"/>
                  </a:lnTo>
                  <a:lnTo>
                    <a:pt x="4533" y="588975"/>
                  </a:lnTo>
                  <a:lnTo>
                    <a:pt x="0" y="633920"/>
                  </a:lnTo>
                  <a:lnTo>
                    <a:pt x="4533" y="678878"/>
                  </a:lnTo>
                  <a:lnTo>
                    <a:pt x="17526" y="720737"/>
                  </a:lnTo>
                  <a:lnTo>
                    <a:pt x="38087" y="758621"/>
                  </a:lnTo>
                  <a:lnTo>
                    <a:pt x="65316" y="791616"/>
                  </a:lnTo>
                  <a:lnTo>
                    <a:pt x="98323" y="818845"/>
                  </a:lnTo>
                  <a:lnTo>
                    <a:pt x="136207" y="839406"/>
                  </a:lnTo>
                  <a:lnTo>
                    <a:pt x="158597" y="846366"/>
                  </a:lnTo>
                  <a:lnTo>
                    <a:pt x="213321" y="933081"/>
                  </a:lnTo>
                  <a:lnTo>
                    <a:pt x="296367" y="940854"/>
                  </a:lnTo>
                  <a:lnTo>
                    <a:pt x="477075" y="948410"/>
                  </a:lnTo>
                  <a:lnTo>
                    <a:pt x="652805" y="932103"/>
                  </a:lnTo>
                  <a:lnTo>
                    <a:pt x="720915" y="868273"/>
                  </a:lnTo>
                  <a:lnTo>
                    <a:pt x="709028" y="811047"/>
                  </a:lnTo>
                  <a:lnTo>
                    <a:pt x="697382" y="758075"/>
                  </a:lnTo>
                  <a:lnTo>
                    <a:pt x="684758" y="709282"/>
                  </a:lnTo>
                  <a:lnTo>
                    <a:pt x="672236" y="671449"/>
                  </a:lnTo>
                  <a:lnTo>
                    <a:pt x="685368" y="660615"/>
                  </a:lnTo>
                  <a:lnTo>
                    <a:pt x="712597" y="627608"/>
                  </a:lnTo>
                  <a:lnTo>
                    <a:pt x="733158" y="589724"/>
                  </a:lnTo>
                  <a:lnTo>
                    <a:pt x="746163" y="547865"/>
                  </a:lnTo>
                  <a:lnTo>
                    <a:pt x="750684" y="50292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7412359" y="5676326"/>
              <a:ext cx="401320" cy="265430"/>
            </a:xfrm>
            <a:custGeom>
              <a:avLst/>
              <a:gdLst/>
              <a:ahLst/>
              <a:cxnLst/>
              <a:rect l="l" t="t" r="r" b="b"/>
              <a:pathLst>
                <a:path w="401319" h="265429">
                  <a:moveTo>
                    <a:pt x="43695" y="0"/>
                  </a:moveTo>
                  <a:lnTo>
                    <a:pt x="26990" y="1908"/>
                  </a:lnTo>
                  <a:lnTo>
                    <a:pt x="13067" y="10118"/>
                  </a:lnTo>
                  <a:lnTo>
                    <a:pt x="3534" y="23172"/>
                  </a:lnTo>
                  <a:lnTo>
                    <a:pt x="0" y="39611"/>
                  </a:lnTo>
                  <a:lnTo>
                    <a:pt x="0" y="123399"/>
                  </a:lnTo>
                  <a:lnTo>
                    <a:pt x="24847" y="163691"/>
                  </a:lnTo>
                  <a:lnTo>
                    <a:pt x="63777" y="180696"/>
                  </a:lnTo>
                  <a:lnTo>
                    <a:pt x="115054" y="199405"/>
                  </a:lnTo>
                  <a:lnTo>
                    <a:pt x="171993" y="218256"/>
                  </a:lnTo>
                  <a:lnTo>
                    <a:pt x="227908" y="235687"/>
                  </a:lnTo>
                  <a:lnTo>
                    <a:pt x="276115" y="250137"/>
                  </a:lnTo>
                  <a:lnTo>
                    <a:pt x="320958" y="262728"/>
                  </a:lnTo>
                  <a:lnTo>
                    <a:pt x="343486" y="264905"/>
                  </a:lnTo>
                  <a:lnTo>
                    <a:pt x="354805" y="264285"/>
                  </a:lnTo>
                  <a:lnTo>
                    <a:pt x="384513" y="255090"/>
                  </a:lnTo>
                  <a:lnTo>
                    <a:pt x="397989" y="238259"/>
                  </a:lnTo>
                  <a:lnTo>
                    <a:pt x="400739" y="217133"/>
                  </a:lnTo>
                  <a:lnTo>
                    <a:pt x="398270" y="195051"/>
                  </a:lnTo>
                  <a:lnTo>
                    <a:pt x="388336" y="172368"/>
                  </a:lnTo>
                  <a:lnTo>
                    <a:pt x="368944" y="151280"/>
                  </a:lnTo>
                  <a:lnTo>
                    <a:pt x="345244" y="133299"/>
                  </a:lnTo>
                  <a:lnTo>
                    <a:pt x="322388" y="119933"/>
                  </a:lnTo>
                  <a:lnTo>
                    <a:pt x="186172" y="27067"/>
                  </a:lnTo>
                  <a:lnTo>
                    <a:pt x="174744" y="20284"/>
                  </a:lnTo>
                  <a:lnTo>
                    <a:pt x="162608" y="15003"/>
                  </a:lnTo>
                  <a:lnTo>
                    <a:pt x="149909" y="11275"/>
                  </a:lnTo>
                  <a:lnTo>
                    <a:pt x="136791" y="9151"/>
                  </a:lnTo>
                  <a:lnTo>
                    <a:pt x="43695" y="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433577" y="5557134"/>
              <a:ext cx="125106" cy="171471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6950259" y="5676326"/>
              <a:ext cx="401320" cy="265430"/>
            </a:xfrm>
            <a:custGeom>
              <a:avLst/>
              <a:gdLst/>
              <a:ahLst/>
              <a:cxnLst/>
              <a:rect l="l" t="t" r="r" b="b"/>
              <a:pathLst>
                <a:path w="401319" h="265429">
                  <a:moveTo>
                    <a:pt x="357044" y="0"/>
                  </a:moveTo>
                  <a:lnTo>
                    <a:pt x="263947" y="9151"/>
                  </a:lnTo>
                  <a:lnTo>
                    <a:pt x="226003" y="20284"/>
                  </a:lnTo>
                  <a:lnTo>
                    <a:pt x="78351" y="119933"/>
                  </a:lnTo>
                  <a:lnTo>
                    <a:pt x="55501" y="133299"/>
                  </a:lnTo>
                  <a:lnTo>
                    <a:pt x="31803" y="151280"/>
                  </a:lnTo>
                  <a:lnTo>
                    <a:pt x="12408" y="172368"/>
                  </a:lnTo>
                  <a:lnTo>
                    <a:pt x="2469" y="195051"/>
                  </a:lnTo>
                  <a:lnTo>
                    <a:pt x="0" y="217133"/>
                  </a:lnTo>
                  <a:lnTo>
                    <a:pt x="2750" y="238259"/>
                  </a:lnTo>
                  <a:lnTo>
                    <a:pt x="16226" y="255090"/>
                  </a:lnTo>
                  <a:lnTo>
                    <a:pt x="45933" y="264285"/>
                  </a:lnTo>
                  <a:lnTo>
                    <a:pt x="57254" y="264905"/>
                  </a:lnTo>
                  <a:lnTo>
                    <a:pt x="68561" y="264367"/>
                  </a:lnTo>
                  <a:lnTo>
                    <a:pt x="124624" y="250137"/>
                  </a:lnTo>
                  <a:lnTo>
                    <a:pt x="172830" y="235687"/>
                  </a:lnTo>
                  <a:lnTo>
                    <a:pt x="228746" y="218256"/>
                  </a:lnTo>
                  <a:lnTo>
                    <a:pt x="285685" y="199405"/>
                  </a:lnTo>
                  <a:lnTo>
                    <a:pt x="336962" y="180696"/>
                  </a:lnTo>
                  <a:lnTo>
                    <a:pt x="375892" y="163691"/>
                  </a:lnTo>
                  <a:lnTo>
                    <a:pt x="400739" y="123399"/>
                  </a:lnTo>
                  <a:lnTo>
                    <a:pt x="400739" y="39611"/>
                  </a:lnTo>
                  <a:lnTo>
                    <a:pt x="397204" y="23172"/>
                  </a:lnTo>
                  <a:lnTo>
                    <a:pt x="387671" y="10118"/>
                  </a:lnTo>
                  <a:lnTo>
                    <a:pt x="373749" y="1908"/>
                  </a:lnTo>
                  <a:lnTo>
                    <a:pt x="357044" y="0"/>
                  </a:lnTo>
                  <a:close/>
                </a:path>
              </a:pathLst>
            </a:custGeom>
            <a:solidFill>
              <a:srgbClr val="2474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204663" y="5557134"/>
              <a:ext cx="125106" cy="171471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17021963" y="3627964"/>
              <a:ext cx="674370" cy="2025014"/>
            </a:xfrm>
            <a:custGeom>
              <a:avLst/>
              <a:gdLst/>
              <a:ahLst/>
              <a:cxnLst/>
              <a:rect l="l" t="t" r="r" b="b"/>
              <a:pathLst>
                <a:path w="674369" h="2025014">
                  <a:moveTo>
                    <a:pt x="674243" y="12357"/>
                  </a:moveTo>
                  <a:lnTo>
                    <a:pt x="297611" y="5041"/>
                  </a:lnTo>
                  <a:lnTo>
                    <a:pt x="297624" y="5499"/>
                  </a:lnTo>
                  <a:lnTo>
                    <a:pt x="0" y="0"/>
                  </a:lnTo>
                  <a:lnTo>
                    <a:pt x="85610" y="2012175"/>
                  </a:lnTo>
                  <a:lnTo>
                    <a:pt x="341236" y="2017522"/>
                  </a:lnTo>
                  <a:lnTo>
                    <a:pt x="357352" y="1414411"/>
                  </a:lnTo>
                  <a:lnTo>
                    <a:pt x="383006" y="2019452"/>
                  </a:lnTo>
                  <a:lnTo>
                    <a:pt x="626237" y="2024532"/>
                  </a:lnTo>
                  <a:lnTo>
                    <a:pt x="674243" y="12357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6616012" y="2457877"/>
              <a:ext cx="1402715" cy="2320290"/>
            </a:xfrm>
            <a:custGeom>
              <a:avLst/>
              <a:gdLst/>
              <a:ahLst/>
              <a:cxnLst/>
              <a:rect l="l" t="t" r="r" b="b"/>
              <a:pathLst>
                <a:path w="1402715" h="2320290">
                  <a:moveTo>
                    <a:pt x="768807" y="0"/>
                  </a:moveTo>
                  <a:lnTo>
                    <a:pt x="721857" y="3925"/>
                  </a:lnTo>
                  <a:lnTo>
                    <a:pt x="670340" y="14880"/>
                  </a:lnTo>
                  <a:lnTo>
                    <a:pt x="616055" y="31631"/>
                  </a:lnTo>
                  <a:lnTo>
                    <a:pt x="560803" y="52946"/>
                  </a:lnTo>
                  <a:lnTo>
                    <a:pt x="506384" y="77593"/>
                  </a:lnTo>
                  <a:lnTo>
                    <a:pt x="454596" y="104339"/>
                  </a:lnTo>
                  <a:lnTo>
                    <a:pt x="407241" y="131951"/>
                  </a:lnTo>
                  <a:lnTo>
                    <a:pt x="366118" y="159197"/>
                  </a:lnTo>
                  <a:lnTo>
                    <a:pt x="333027" y="184844"/>
                  </a:lnTo>
                  <a:lnTo>
                    <a:pt x="298140" y="226411"/>
                  </a:lnTo>
                  <a:lnTo>
                    <a:pt x="42661" y="1029947"/>
                  </a:lnTo>
                  <a:lnTo>
                    <a:pt x="0" y="1214243"/>
                  </a:lnTo>
                  <a:lnTo>
                    <a:pt x="1084" y="1302508"/>
                  </a:lnTo>
                  <a:lnTo>
                    <a:pt x="59689" y="1318891"/>
                  </a:lnTo>
                  <a:lnTo>
                    <a:pt x="189589" y="1287541"/>
                  </a:lnTo>
                  <a:lnTo>
                    <a:pt x="168587" y="1620652"/>
                  </a:lnTo>
                  <a:lnTo>
                    <a:pt x="151927" y="1906010"/>
                  </a:lnTo>
                  <a:lnTo>
                    <a:pt x="140950" y="2105312"/>
                  </a:lnTo>
                  <a:lnTo>
                    <a:pt x="136993" y="2180258"/>
                  </a:lnTo>
                  <a:lnTo>
                    <a:pt x="254711" y="2247869"/>
                  </a:lnTo>
                  <a:lnTo>
                    <a:pt x="334295" y="2284473"/>
                  </a:lnTo>
                  <a:lnTo>
                    <a:pt x="412055" y="2302730"/>
                  </a:lnTo>
                  <a:lnTo>
                    <a:pt x="524301" y="2315301"/>
                  </a:lnTo>
                  <a:lnTo>
                    <a:pt x="547252" y="2308111"/>
                  </a:lnTo>
                  <a:lnTo>
                    <a:pt x="591276" y="2247782"/>
                  </a:lnTo>
                  <a:lnTo>
                    <a:pt x="612372" y="2201930"/>
                  </a:lnTo>
                  <a:lnTo>
                    <a:pt x="632875" y="2150477"/>
                  </a:lnTo>
                  <a:lnTo>
                    <a:pt x="672152" y="2045346"/>
                  </a:lnTo>
                  <a:lnTo>
                    <a:pt x="690951" y="1998955"/>
                  </a:lnTo>
                  <a:lnTo>
                    <a:pt x="709206" y="1961539"/>
                  </a:lnTo>
                  <a:lnTo>
                    <a:pt x="726931" y="1936740"/>
                  </a:lnTo>
                  <a:lnTo>
                    <a:pt x="744137" y="1928203"/>
                  </a:lnTo>
                  <a:lnTo>
                    <a:pt x="759792" y="1940026"/>
                  </a:lnTo>
                  <a:lnTo>
                    <a:pt x="776680" y="1970841"/>
                  </a:lnTo>
                  <a:lnTo>
                    <a:pt x="794614" y="2015804"/>
                  </a:lnTo>
                  <a:lnTo>
                    <a:pt x="813405" y="2070074"/>
                  </a:lnTo>
                  <a:lnTo>
                    <a:pt x="832864" y="2128806"/>
                  </a:lnTo>
                  <a:lnTo>
                    <a:pt x="852801" y="2187159"/>
                  </a:lnTo>
                  <a:lnTo>
                    <a:pt x="873029" y="2240288"/>
                  </a:lnTo>
                  <a:lnTo>
                    <a:pt x="893358" y="2283351"/>
                  </a:lnTo>
                  <a:lnTo>
                    <a:pt x="913600" y="2311506"/>
                  </a:lnTo>
                  <a:lnTo>
                    <a:pt x="933566" y="2319908"/>
                  </a:lnTo>
                  <a:lnTo>
                    <a:pt x="1083288" y="2276910"/>
                  </a:lnTo>
                  <a:lnTo>
                    <a:pt x="1219947" y="2212348"/>
                  </a:lnTo>
                  <a:lnTo>
                    <a:pt x="1319544" y="2153563"/>
                  </a:lnTo>
                  <a:lnTo>
                    <a:pt x="1358077" y="2127893"/>
                  </a:lnTo>
                  <a:lnTo>
                    <a:pt x="1312570" y="1549753"/>
                  </a:lnTo>
                  <a:lnTo>
                    <a:pt x="1327868" y="1548539"/>
                  </a:lnTo>
                  <a:lnTo>
                    <a:pt x="1358873" y="1539700"/>
                  </a:lnTo>
                  <a:lnTo>
                    <a:pt x="1383237" y="1520320"/>
                  </a:lnTo>
                  <a:lnTo>
                    <a:pt x="1398560" y="1493212"/>
                  </a:lnTo>
                  <a:lnTo>
                    <a:pt x="1402442" y="1461191"/>
                  </a:lnTo>
                  <a:lnTo>
                    <a:pt x="1210720" y="288116"/>
                  </a:lnTo>
                  <a:lnTo>
                    <a:pt x="1199630" y="249409"/>
                  </a:lnTo>
                  <a:lnTo>
                    <a:pt x="1180574" y="214380"/>
                  </a:lnTo>
                  <a:lnTo>
                    <a:pt x="1154333" y="184237"/>
                  </a:lnTo>
                  <a:lnTo>
                    <a:pt x="1121686" y="160183"/>
                  </a:lnTo>
                  <a:lnTo>
                    <a:pt x="1078532" y="135557"/>
                  </a:lnTo>
                  <a:lnTo>
                    <a:pt x="1030689" y="109083"/>
                  </a:lnTo>
                  <a:lnTo>
                    <a:pt x="980367" y="82342"/>
                  </a:lnTo>
                  <a:lnTo>
                    <a:pt x="929772" y="56917"/>
                  </a:lnTo>
                  <a:lnTo>
                    <a:pt x="881110" y="34388"/>
                  </a:lnTo>
                  <a:lnTo>
                    <a:pt x="836591" y="16338"/>
                  </a:lnTo>
                  <a:lnTo>
                    <a:pt x="798421" y="4348"/>
                  </a:lnTo>
                  <a:lnTo>
                    <a:pt x="768807" y="0"/>
                  </a:lnTo>
                  <a:close/>
                </a:path>
              </a:pathLst>
            </a:custGeom>
            <a:solidFill>
              <a:srgbClr val="2430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859555" y="3951157"/>
              <a:ext cx="157172" cy="211805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7270290" y="2336619"/>
              <a:ext cx="197485" cy="518795"/>
            </a:xfrm>
            <a:custGeom>
              <a:avLst/>
              <a:gdLst/>
              <a:ahLst/>
              <a:cxnLst/>
              <a:rect l="l" t="t" r="r" b="b"/>
              <a:pathLst>
                <a:path w="197484" h="518794">
                  <a:moveTo>
                    <a:pt x="9779" y="0"/>
                  </a:moveTo>
                  <a:lnTo>
                    <a:pt x="0" y="138571"/>
                  </a:lnTo>
                  <a:lnTo>
                    <a:pt x="2443" y="160345"/>
                  </a:lnTo>
                  <a:lnTo>
                    <a:pt x="10045" y="206037"/>
                  </a:lnTo>
                  <a:lnTo>
                    <a:pt x="21728" y="267365"/>
                  </a:lnTo>
                  <a:lnTo>
                    <a:pt x="36412" y="336043"/>
                  </a:lnTo>
                  <a:lnTo>
                    <a:pt x="53020" y="403787"/>
                  </a:lnTo>
                  <a:lnTo>
                    <a:pt x="70475" y="462312"/>
                  </a:lnTo>
                  <a:lnTo>
                    <a:pt x="87697" y="503335"/>
                  </a:lnTo>
                  <a:lnTo>
                    <a:pt x="103609" y="518570"/>
                  </a:lnTo>
                  <a:lnTo>
                    <a:pt x="119951" y="502542"/>
                  </a:lnTo>
                  <a:lnTo>
                    <a:pt x="136386" y="460947"/>
                  </a:lnTo>
                  <a:lnTo>
                    <a:pt x="152208" y="402102"/>
                  </a:lnTo>
                  <a:lnTo>
                    <a:pt x="166710" y="334324"/>
                  </a:lnTo>
                  <a:lnTo>
                    <a:pt x="179186" y="265932"/>
                  </a:lnTo>
                  <a:lnTo>
                    <a:pt x="188928" y="205244"/>
                  </a:lnTo>
                  <a:lnTo>
                    <a:pt x="195230" y="160576"/>
                  </a:lnTo>
                  <a:lnTo>
                    <a:pt x="197386" y="140247"/>
                  </a:lnTo>
                  <a:lnTo>
                    <a:pt x="194109" y="22449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DEB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7197363" y="1923454"/>
              <a:ext cx="344805" cy="543560"/>
            </a:xfrm>
            <a:custGeom>
              <a:avLst/>
              <a:gdLst/>
              <a:ahLst/>
              <a:cxnLst/>
              <a:rect l="l" t="t" r="r" b="b"/>
              <a:pathLst>
                <a:path w="344805" h="543560">
                  <a:moveTo>
                    <a:pt x="165785" y="0"/>
                  </a:moveTo>
                  <a:lnTo>
                    <a:pt x="120660" y="4345"/>
                  </a:lnTo>
                  <a:lnTo>
                    <a:pt x="82921" y="17702"/>
                  </a:lnTo>
                  <a:lnTo>
                    <a:pt x="52423" y="40554"/>
                  </a:lnTo>
                  <a:lnTo>
                    <a:pt x="29025" y="73381"/>
                  </a:lnTo>
                  <a:lnTo>
                    <a:pt x="12583" y="116666"/>
                  </a:lnTo>
                  <a:lnTo>
                    <a:pt x="2956" y="170891"/>
                  </a:lnTo>
                  <a:lnTo>
                    <a:pt x="0" y="236537"/>
                  </a:lnTo>
                  <a:lnTo>
                    <a:pt x="2003" y="296829"/>
                  </a:lnTo>
                  <a:lnTo>
                    <a:pt x="7644" y="351694"/>
                  </a:lnTo>
                  <a:lnTo>
                    <a:pt x="17238" y="400652"/>
                  </a:lnTo>
                  <a:lnTo>
                    <a:pt x="31100" y="443224"/>
                  </a:lnTo>
                  <a:lnTo>
                    <a:pt x="49545" y="478929"/>
                  </a:lnTo>
                  <a:lnTo>
                    <a:pt x="101442" y="527821"/>
                  </a:lnTo>
                  <a:lnTo>
                    <a:pt x="175450" y="543491"/>
                  </a:lnTo>
                  <a:lnTo>
                    <a:pt x="215001" y="537523"/>
                  </a:lnTo>
                  <a:lnTo>
                    <a:pt x="278286" y="497317"/>
                  </a:lnTo>
                  <a:lnTo>
                    <a:pt x="302037" y="463765"/>
                  </a:lnTo>
                  <a:lnTo>
                    <a:pt x="320539" y="421707"/>
                  </a:lnTo>
                  <a:lnTo>
                    <a:pt x="333799" y="371486"/>
                  </a:lnTo>
                  <a:lnTo>
                    <a:pt x="341826" y="313445"/>
                  </a:lnTo>
                  <a:lnTo>
                    <a:pt x="344628" y="247929"/>
                  </a:lnTo>
                  <a:lnTo>
                    <a:pt x="340830" y="189159"/>
                  </a:lnTo>
                  <a:lnTo>
                    <a:pt x="329293" y="136226"/>
                  </a:lnTo>
                  <a:lnTo>
                    <a:pt x="310309" y="90299"/>
                  </a:lnTo>
                  <a:lnTo>
                    <a:pt x="284172" y="52545"/>
                  </a:lnTo>
                  <a:lnTo>
                    <a:pt x="251177" y="24132"/>
                  </a:lnTo>
                  <a:lnTo>
                    <a:pt x="211616" y="6227"/>
                  </a:lnTo>
                  <a:lnTo>
                    <a:pt x="165785" y="0"/>
                  </a:lnTo>
                  <a:close/>
                </a:path>
              </a:pathLst>
            </a:custGeom>
            <a:solidFill>
              <a:srgbClr val="F9CE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17099382" y="1856760"/>
              <a:ext cx="542925" cy="425450"/>
            </a:xfrm>
            <a:custGeom>
              <a:avLst/>
              <a:gdLst/>
              <a:ahLst/>
              <a:cxnLst/>
              <a:rect l="l" t="t" r="r" b="b"/>
              <a:pathLst>
                <a:path w="542925" h="425450">
                  <a:moveTo>
                    <a:pt x="238359" y="0"/>
                  </a:moveTo>
                  <a:lnTo>
                    <a:pt x="188177" y="8971"/>
                  </a:lnTo>
                  <a:lnTo>
                    <a:pt x="143386" y="28104"/>
                  </a:lnTo>
                  <a:lnTo>
                    <a:pt x="104202" y="55892"/>
                  </a:lnTo>
                  <a:lnTo>
                    <a:pt x="70843" y="90829"/>
                  </a:lnTo>
                  <a:lnTo>
                    <a:pt x="43526" y="131409"/>
                  </a:lnTo>
                  <a:lnTo>
                    <a:pt x="22468" y="176124"/>
                  </a:lnTo>
                  <a:lnTo>
                    <a:pt x="7887" y="223470"/>
                  </a:lnTo>
                  <a:lnTo>
                    <a:pt x="0" y="271939"/>
                  </a:lnTo>
                  <a:lnTo>
                    <a:pt x="7220" y="298114"/>
                  </a:lnTo>
                  <a:lnTo>
                    <a:pt x="31437" y="306952"/>
                  </a:lnTo>
                  <a:lnTo>
                    <a:pt x="65932" y="307904"/>
                  </a:lnTo>
                  <a:lnTo>
                    <a:pt x="103986" y="310419"/>
                  </a:lnTo>
                  <a:lnTo>
                    <a:pt x="166538" y="314077"/>
                  </a:lnTo>
                  <a:lnTo>
                    <a:pt x="218719" y="303723"/>
                  </a:lnTo>
                  <a:lnTo>
                    <a:pt x="262681" y="282765"/>
                  </a:lnTo>
                  <a:lnTo>
                    <a:pt x="300576" y="254610"/>
                  </a:lnTo>
                  <a:lnTo>
                    <a:pt x="334555" y="222663"/>
                  </a:lnTo>
                  <a:lnTo>
                    <a:pt x="363613" y="259363"/>
                  </a:lnTo>
                  <a:lnTo>
                    <a:pt x="393496" y="304499"/>
                  </a:lnTo>
                  <a:lnTo>
                    <a:pt x="425283" y="348958"/>
                  </a:lnTo>
                  <a:lnTo>
                    <a:pt x="460056" y="383629"/>
                  </a:lnTo>
                  <a:lnTo>
                    <a:pt x="498895" y="399401"/>
                  </a:lnTo>
                  <a:lnTo>
                    <a:pt x="501998" y="386649"/>
                  </a:lnTo>
                  <a:lnTo>
                    <a:pt x="505978" y="358161"/>
                  </a:lnTo>
                  <a:lnTo>
                    <a:pt x="509672" y="329155"/>
                  </a:lnTo>
                  <a:lnTo>
                    <a:pt x="511921" y="314849"/>
                  </a:lnTo>
                  <a:lnTo>
                    <a:pt x="517084" y="330363"/>
                  </a:lnTo>
                  <a:lnTo>
                    <a:pt x="524845" y="370158"/>
                  </a:lnTo>
                  <a:lnTo>
                    <a:pt x="532350" y="409832"/>
                  </a:lnTo>
                  <a:lnTo>
                    <a:pt x="536748" y="424981"/>
                  </a:lnTo>
                  <a:lnTo>
                    <a:pt x="542695" y="389874"/>
                  </a:lnTo>
                  <a:lnTo>
                    <a:pt x="540903" y="344238"/>
                  </a:lnTo>
                  <a:lnTo>
                    <a:pt x="532697" y="291998"/>
                  </a:lnTo>
                  <a:lnTo>
                    <a:pt x="519406" y="237079"/>
                  </a:lnTo>
                  <a:lnTo>
                    <a:pt x="502357" y="183405"/>
                  </a:lnTo>
                  <a:lnTo>
                    <a:pt x="482877" y="134902"/>
                  </a:lnTo>
                  <a:lnTo>
                    <a:pt x="462294" y="95495"/>
                  </a:lnTo>
                  <a:lnTo>
                    <a:pt x="397270" y="35591"/>
                  </a:lnTo>
                  <a:lnTo>
                    <a:pt x="347654" y="13142"/>
                  </a:lnTo>
                  <a:lnTo>
                    <a:pt x="294283" y="1399"/>
                  </a:lnTo>
                  <a:lnTo>
                    <a:pt x="238359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832581" y="3758817"/>
              <a:ext cx="149654" cy="18843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5187505" y="5878054"/>
              <a:ext cx="575945" cy="53340"/>
            </a:xfrm>
            <a:custGeom>
              <a:avLst/>
              <a:gdLst/>
              <a:ahLst/>
              <a:cxnLst/>
              <a:rect l="l" t="t" r="r" b="b"/>
              <a:pathLst>
                <a:path w="575944" h="53339">
                  <a:moveTo>
                    <a:pt x="0" y="0"/>
                  </a:moveTo>
                  <a:lnTo>
                    <a:pt x="157" y="49789"/>
                  </a:lnTo>
                  <a:lnTo>
                    <a:pt x="2889" y="52563"/>
                  </a:lnTo>
                  <a:lnTo>
                    <a:pt x="570977" y="52794"/>
                  </a:lnTo>
                  <a:lnTo>
                    <a:pt x="575867" y="47893"/>
                  </a:lnTo>
                  <a:lnTo>
                    <a:pt x="575898" y="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5231065" y="5727671"/>
              <a:ext cx="532765" cy="151130"/>
            </a:xfrm>
            <a:custGeom>
              <a:avLst/>
              <a:gdLst/>
              <a:ahLst/>
              <a:cxnLst/>
              <a:rect l="l" t="t" r="r" b="b"/>
              <a:pathLst>
                <a:path w="532765" h="151129">
                  <a:moveTo>
                    <a:pt x="202349" y="0"/>
                  </a:moveTo>
                  <a:lnTo>
                    <a:pt x="197668" y="1250"/>
                  </a:lnTo>
                  <a:lnTo>
                    <a:pt x="178945" y="14132"/>
                  </a:lnTo>
                  <a:lnTo>
                    <a:pt x="162420" y="23545"/>
                  </a:lnTo>
                  <a:lnTo>
                    <a:pt x="144122" y="31079"/>
                  </a:lnTo>
                  <a:lnTo>
                    <a:pt x="125231" y="34813"/>
                  </a:lnTo>
                  <a:lnTo>
                    <a:pt x="105695" y="35450"/>
                  </a:lnTo>
                  <a:lnTo>
                    <a:pt x="92773" y="33974"/>
                  </a:lnTo>
                  <a:lnTo>
                    <a:pt x="82004" y="29896"/>
                  </a:lnTo>
                  <a:lnTo>
                    <a:pt x="68929" y="22729"/>
                  </a:lnTo>
                  <a:lnTo>
                    <a:pt x="54972" y="18296"/>
                  </a:lnTo>
                  <a:lnTo>
                    <a:pt x="19967" y="38111"/>
                  </a:lnTo>
                  <a:lnTo>
                    <a:pt x="6167" y="83057"/>
                  </a:lnTo>
                  <a:lnTo>
                    <a:pt x="0" y="150621"/>
                  </a:lnTo>
                  <a:lnTo>
                    <a:pt x="532339" y="150851"/>
                  </a:lnTo>
                  <a:lnTo>
                    <a:pt x="496496" y="103639"/>
                  </a:lnTo>
                  <a:lnTo>
                    <a:pt x="430490" y="81836"/>
                  </a:lnTo>
                  <a:lnTo>
                    <a:pt x="396963" y="70800"/>
                  </a:lnTo>
                  <a:lnTo>
                    <a:pt x="363759" y="58725"/>
                  </a:lnTo>
                  <a:lnTo>
                    <a:pt x="220977" y="3986"/>
                  </a:lnTo>
                  <a:lnTo>
                    <a:pt x="209230" y="936"/>
                  </a:lnTo>
                  <a:lnTo>
                    <a:pt x="202349" y="0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5054723" y="5878212"/>
              <a:ext cx="532765" cy="52705"/>
            </a:xfrm>
            <a:custGeom>
              <a:avLst/>
              <a:gdLst/>
              <a:ahLst/>
              <a:cxnLst/>
              <a:rect l="l" t="t" r="r" b="b"/>
              <a:pathLst>
                <a:path w="532765" h="52704">
                  <a:moveTo>
                    <a:pt x="10" y="0"/>
                  </a:moveTo>
                  <a:lnTo>
                    <a:pt x="0" y="49652"/>
                  </a:lnTo>
                  <a:lnTo>
                    <a:pt x="2649" y="52323"/>
                  </a:lnTo>
                  <a:lnTo>
                    <a:pt x="527565" y="52563"/>
                  </a:lnTo>
                  <a:lnTo>
                    <a:pt x="532339" y="47789"/>
                  </a:lnTo>
                  <a:lnTo>
                    <a:pt x="532350" y="24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5054733" y="5727598"/>
              <a:ext cx="532765" cy="151130"/>
            </a:xfrm>
            <a:custGeom>
              <a:avLst/>
              <a:gdLst/>
              <a:ahLst/>
              <a:cxnLst/>
              <a:rect l="l" t="t" r="r" b="b"/>
              <a:pathLst>
                <a:path w="532765" h="151129">
                  <a:moveTo>
                    <a:pt x="202366" y="0"/>
                  </a:moveTo>
                  <a:lnTo>
                    <a:pt x="197680" y="1249"/>
                  </a:lnTo>
                  <a:lnTo>
                    <a:pt x="178944" y="14126"/>
                  </a:lnTo>
                  <a:lnTo>
                    <a:pt x="162408" y="23539"/>
                  </a:lnTo>
                  <a:lnTo>
                    <a:pt x="144105" y="31076"/>
                  </a:lnTo>
                  <a:lnTo>
                    <a:pt x="125231" y="34811"/>
                  </a:lnTo>
                  <a:lnTo>
                    <a:pt x="105695" y="35445"/>
                  </a:lnTo>
                  <a:lnTo>
                    <a:pt x="92773" y="33962"/>
                  </a:lnTo>
                  <a:lnTo>
                    <a:pt x="82004" y="29877"/>
                  </a:lnTo>
                  <a:lnTo>
                    <a:pt x="68929" y="22707"/>
                  </a:lnTo>
                  <a:lnTo>
                    <a:pt x="54972" y="18277"/>
                  </a:lnTo>
                  <a:lnTo>
                    <a:pt x="19967" y="38110"/>
                  </a:lnTo>
                  <a:lnTo>
                    <a:pt x="6171" y="83048"/>
                  </a:lnTo>
                  <a:lnTo>
                    <a:pt x="0" y="150619"/>
                  </a:lnTo>
                  <a:lnTo>
                    <a:pt x="532329" y="150850"/>
                  </a:lnTo>
                  <a:lnTo>
                    <a:pt x="496496" y="103633"/>
                  </a:lnTo>
                  <a:lnTo>
                    <a:pt x="430487" y="81832"/>
                  </a:lnTo>
                  <a:lnTo>
                    <a:pt x="396955" y="70791"/>
                  </a:lnTo>
                  <a:lnTo>
                    <a:pt x="363750" y="58714"/>
                  </a:lnTo>
                  <a:lnTo>
                    <a:pt x="220988" y="3995"/>
                  </a:lnTo>
                  <a:lnTo>
                    <a:pt x="209246" y="939"/>
                  </a:lnTo>
                  <a:lnTo>
                    <a:pt x="202366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4952600" y="3667080"/>
              <a:ext cx="777240" cy="1979295"/>
            </a:xfrm>
            <a:custGeom>
              <a:avLst/>
              <a:gdLst/>
              <a:ahLst/>
              <a:cxnLst/>
              <a:rect l="l" t="t" r="r" b="b"/>
              <a:pathLst>
                <a:path w="777240" h="1979295">
                  <a:moveTo>
                    <a:pt x="777214" y="0"/>
                  </a:moveTo>
                  <a:lnTo>
                    <a:pt x="460108" y="4927"/>
                  </a:lnTo>
                  <a:lnTo>
                    <a:pt x="317080" y="7137"/>
                  </a:lnTo>
                  <a:lnTo>
                    <a:pt x="0" y="12065"/>
                  </a:lnTo>
                  <a:lnTo>
                    <a:pt x="63258" y="1978939"/>
                  </a:lnTo>
                  <a:lnTo>
                    <a:pt x="383794" y="1973973"/>
                  </a:lnTo>
                  <a:lnTo>
                    <a:pt x="664476" y="1969604"/>
                  </a:lnTo>
                  <a:lnTo>
                    <a:pt x="777214" y="0"/>
                  </a:lnTo>
                  <a:close/>
                </a:path>
              </a:pathLst>
            </a:custGeom>
            <a:solidFill>
              <a:srgbClr val="8E7B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4886788" y="3860628"/>
              <a:ext cx="916305" cy="261620"/>
            </a:xfrm>
            <a:custGeom>
              <a:avLst/>
              <a:gdLst/>
              <a:ahLst/>
              <a:cxnLst/>
              <a:rect l="l" t="t" r="r" b="b"/>
              <a:pathLst>
                <a:path w="916305" h="261620">
                  <a:moveTo>
                    <a:pt x="916089" y="150012"/>
                  </a:moveTo>
                  <a:lnTo>
                    <a:pt x="904354" y="0"/>
                  </a:lnTo>
                  <a:lnTo>
                    <a:pt x="439089" y="2184"/>
                  </a:lnTo>
                  <a:lnTo>
                    <a:pt x="438658" y="11658"/>
                  </a:lnTo>
                  <a:lnTo>
                    <a:pt x="0" y="17449"/>
                  </a:lnTo>
                  <a:lnTo>
                    <a:pt x="4610" y="163525"/>
                  </a:lnTo>
                  <a:lnTo>
                    <a:pt x="10909" y="201549"/>
                  </a:lnTo>
                  <a:lnTo>
                    <a:pt x="65684" y="253860"/>
                  </a:lnTo>
                  <a:lnTo>
                    <a:pt x="106883" y="261188"/>
                  </a:lnTo>
                  <a:lnTo>
                    <a:pt x="427824" y="256209"/>
                  </a:lnTo>
                  <a:lnTo>
                    <a:pt x="816851" y="250177"/>
                  </a:lnTo>
                  <a:lnTo>
                    <a:pt x="857631" y="241630"/>
                  </a:lnTo>
                  <a:lnTo>
                    <a:pt x="890092" y="219735"/>
                  </a:lnTo>
                  <a:lnTo>
                    <a:pt x="910742" y="188023"/>
                  </a:lnTo>
                  <a:lnTo>
                    <a:pt x="916089" y="150012"/>
                  </a:lnTo>
                  <a:close/>
                </a:path>
              </a:pathLst>
            </a:custGeom>
            <a:solidFill>
              <a:srgbClr val="FDC4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4639787" y="2376971"/>
              <a:ext cx="1325880" cy="1677670"/>
            </a:xfrm>
            <a:custGeom>
              <a:avLst/>
              <a:gdLst/>
              <a:ahLst/>
              <a:cxnLst/>
              <a:rect l="l" t="t" r="r" b="b"/>
              <a:pathLst>
                <a:path w="1325880" h="1677670">
                  <a:moveTo>
                    <a:pt x="878796" y="0"/>
                  </a:moveTo>
                  <a:lnTo>
                    <a:pt x="477656" y="910"/>
                  </a:lnTo>
                  <a:lnTo>
                    <a:pt x="431732" y="9149"/>
                  </a:lnTo>
                  <a:lnTo>
                    <a:pt x="389706" y="30868"/>
                  </a:lnTo>
                  <a:lnTo>
                    <a:pt x="351653" y="63817"/>
                  </a:lnTo>
                  <a:lnTo>
                    <a:pt x="317648" y="105746"/>
                  </a:lnTo>
                  <a:lnTo>
                    <a:pt x="287767" y="154403"/>
                  </a:lnTo>
                  <a:lnTo>
                    <a:pt x="287777" y="154037"/>
                  </a:lnTo>
                  <a:lnTo>
                    <a:pt x="32235" y="647132"/>
                  </a:lnTo>
                  <a:lnTo>
                    <a:pt x="14526" y="688661"/>
                  </a:lnTo>
                  <a:lnTo>
                    <a:pt x="3778" y="733033"/>
                  </a:lnTo>
                  <a:lnTo>
                    <a:pt x="0" y="778897"/>
                  </a:lnTo>
                  <a:lnTo>
                    <a:pt x="3197" y="824905"/>
                  </a:lnTo>
                  <a:lnTo>
                    <a:pt x="13378" y="869706"/>
                  </a:lnTo>
                  <a:lnTo>
                    <a:pt x="30550" y="911951"/>
                  </a:lnTo>
                  <a:lnTo>
                    <a:pt x="195372" y="1234883"/>
                  </a:lnTo>
                  <a:lnTo>
                    <a:pt x="197626" y="1291030"/>
                  </a:lnTo>
                  <a:lnTo>
                    <a:pt x="201474" y="1397448"/>
                  </a:lnTo>
                  <a:lnTo>
                    <a:pt x="202869" y="1447061"/>
                  </a:lnTo>
                  <a:lnTo>
                    <a:pt x="203779" y="1493838"/>
                  </a:lnTo>
                  <a:lnTo>
                    <a:pt x="204105" y="1537450"/>
                  </a:lnTo>
                  <a:lnTo>
                    <a:pt x="208777" y="1591113"/>
                  </a:lnTo>
                  <a:lnTo>
                    <a:pt x="228623" y="1635802"/>
                  </a:lnTo>
                  <a:lnTo>
                    <a:pt x="260039" y="1666228"/>
                  </a:lnTo>
                  <a:lnTo>
                    <a:pt x="299421" y="1677100"/>
                  </a:lnTo>
                  <a:lnTo>
                    <a:pt x="1133312" y="1668336"/>
                  </a:lnTo>
                  <a:lnTo>
                    <a:pt x="1172775" y="1659788"/>
                  </a:lnTo>
                  <a:lnTo>
                    <a:pt x="1207244" y="1636469"/>
                  </a:lnTo>
                  <a:lnTo>
                    <a:pt x="1234796" y="1600872"/>
                  </a:lnTo>
                  <a:lnTo>
                    <a:pt x="1253510" y="1555489"/>
                  </a:lnTo>
                  <a:lnTo>
                    <a:pt x="1261465" y="1502812"/>
                  </a:lnTo>
                  <a:lnTo>
                    <a:pt x="1263423" y="1431233"/>
                  </a:lnTo>
                  <a:lnTo>
                    <a:pt x="1266781" y="1395595"/>
                  </a:lnTo>
                  <a:lnTo>
                    <a:pt x="1274540" y="1354331"/>
                  </a:lnTo>
                  <a:lnTo>
                    <a:pt x="1285127" y="1308080"/>
                  </a:lnTo>
                  <a:lnTo>
                    <a:pt x="1296965" y="1257476"/>
                  </a:lnTo>
                  <a:lnTo>
                    <a:pt x="1308481" y="1203156"/>
                  </a:lnTo>
                  <a:lnTo>
                    <a:pt x="1318100" y="1145756"/>
                  </a:lnTo>
                  <a:lnTo>
                    <a:pt x="1324247" y="1085912"/>
                  </a:lnTo>
                  <a:lnTo>
                    <a:pt x="1325348" y="1024262"/>
                  </a:lnTo>
                  <a:lnTo>
                    <a:pt x="1321121" y="966559"/>
                  </a:lnTo>
                  <a:lnTo>
                    <a:pt x="1312763" y="908815"/>
                  </a:lnTo>
                  <a:lnTo>
                    <a:pt x="1301392" y="851919"/>
                  </a:lnTo>
                  <a:lnTo>
                    <a:pt x="1288123" y="796764"/>
                  </a:lnTo>
                  <a:lnTo>
                    <a:pt x="1274072" y="744241"/>
                  </a:lnTo>
                  <a:lnTo>
                    <a:pt x="1260353" y="695241"/>
                  </a:lnTo>
                  <a:lnTo>
                    <a:pt x="1248084" y="650656"/>
                  </a:lnTo>
                  <a:lnTo>
                    <a:pt x="1238380" y="611377"/>
                  </a:lnTo>
                  <a:lnTo>
                    <a:pt x="1232356" y="578296"/>
                  </a:lnTo>
                  <a:lnTo>
                    <a:pt x="1225896" y="532395"/>
                  </a:lnTo>
                  <a:lnTo>
                    <a:pt x="1217922" y="484714"/>
                  </a:lnTo>
                  <a:lnTo>
                    <a:pt x="1208313" y="435913"/>
                  </a:lnTo>
                  <a:lnTo>
                    <a:pt x="1196945" y="386652"/>
                  </a:lnTo>
                  <a:lnTo>
                    <a:pt x="1183696" y="337592"/>
                  </a:lnTo>
                  <a:lnTo>
                    <a:pt x="1168445" y="289392"/>
                  </a:lnTo>
                  <a:lnTo>
                    <a:pt x="1151067" y="242713"/>
                  </a:lnTo>
                  <a:lnTo>
                    <a:pt x="1131441" y="198216"/>
                  </a:lnTo>
                  <a:lnTo>
                    <a:pt x="1109445" y="156560"/>
                  </a:lnTo>
                  <a:lnTo>
                    <a:pt x="1084955" y="118407"/>
                  </a:lnTo>
                  <a:lnTo>
                    <a:pt x="1057849" y="84415"/>
                  </a:lnTo>
                  <a:lnTo>
                    <a:pt x="1028005" y="55246"/>
                  </a:lnTo>
                  <a:lnTo>
                    <a:pt x="995301" y="31559"/>
                  </a:lnTo>
                  <a:lnTo>
                    <a:pt x="959612" y="14016"/>
                  </a:lnTo>
                  <a:lnTo>
                    <a:pt x="920818" y="3276"/>
                  </a:lnTo>
                  <a:lnTo>
                    <a:pt x="878796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15115553" y="1671300"/>
              <a:ext cx="443230" cy="772795"/>
            </a:xfrm>
            <a:custGeom>
              <a:avLst/>
              <a:gdLst/>
              <a:ahLst/>
              <a:cxnLst/>
              <a:rect l="l" t="t" r="r" b="b"/>
              <a:pathLst>
                <a:path w="443230" h="772794">
                  <a:moveTo>
                    <a:pt x="353466" y="176745"/>
                  </a:moveTo>
                  <a:lnTo>
                    <a:pt x="347154" y="129768"/>
                  </a:lnTo>
                  <a:lnTo>
                    <a:pt x="329336" y="87541"/>
                  </a:lnTo>
                  <a:lnTo>
                    <a:pt x="301701" y="51777"/>
                  </a:lnTo>
                  <a:lnTo>
                    <a:pt x="265938" y="24142"/>
                  </a:lnTo>
                  <a:lnTo>
                    <a:pt x="223710" y="6324"/>
                  </a:lnTo>
                  <a:lnTo>
                    <a:pt x="176733" y="0"/>
                  </a:lnTo>
                  <a:lnTo>
                    <a:pt x="129743" y="6324"/>
                  </a:lnTo>
                  <a:lnTo>
                    <a:pt x="87528" y="24142"/>
                  </a:lnTo>
                  <a:lnTo>
                    <a:pt x="51765" y="51777"/>
                  </a:lnTo>
                  <a:lnTo>
                    <a:pt x="24130" y="87541"/>
                  </a:lnTo>
                  <a:lnTo>
                    <a:pt x="6311" y="129768"/>
                  </a:lnTo>
                  <a:lnTo>
                    <a:pt x="0" y="176745"/>
                  </a:lnTo>
                  <a:lnTo>
                    <a:pt x="6311" y="223723"/>
                  </a:lnTo>
                  <a:lnTo>
                    <a:pt x="24130" y="265938"/>
                  </a:lnTo>
                  <a:lnTo>
                    <a:pt x="51765" y="301713"/>
                  </a:lnTo>
                  <a:lnTo>
                    <a:pt x="87528" y="329349"/>
                  </a:lnTo>
                  <a:lnTo>
                    <a:pt x="129743" y="347167"/>
                  </a:lnTo>
                  <a:lnTo>
                    <a:pt x="176733" y="353479"/>
                  </a:lnTo>
                  <a:lnTo>
                    <a:pt x="223710" y="347167"/>
                  </a:lnTo>
                  <a:lnTo>
                    <a:pt x="265938" y="329349"/>
                  </a:lnTo>
                  <a:lnTo>
                    <a:pt x="301701" y="301713"/>
                  </a:lnTo>
                  <a:lnTo>
                    <a:pt x="329336" y="265938"/>
                  </a:lnTo>
                  <a:lnTo>
                    <a:pt x="347154" y="223723"/>
                  </a:lnTo>
                  <a:lnTo>
                    <a:pt x="353466" y="176745"/>
                  </a:lnTo>
                  <a:close/>
                </a:path>
                <a:path w="443230" h="772794">
                  <a:moveTo>
                    <a:pt x="443128" y="595553"/>
                  </a:moveTo>
                  <a:lnTo>
                    <a:pt x="436816" y="548576"/>
                  </a:lnTo>
                  <a:lnTo>
                    <a:pt x="418998" y="506361"/>
                  </a:lnTo>
                  <a:lnTo>
                    <a:pt x="391363" y="470598"/>
                  </a:lnTo>
                  <a:lnTo>
                    <a:pt x="355600" y="442963"/>
                  </a:lnTo>
                  <a:lnTo>
                    <a:pt x="313385" y="425157"/>
                  </a:lnTo>
                  <a:lnTo>
                    <a:pt x="266407" y="418846"/>
                  </a:lnTo>
                  <a:lnTo>
                    <a:pt x="219417" y="425157"/>
                  </a:lnTo>
                  <a:lnTo>
                    <a:pt x="177203" y="442963"/>
                  </a:lnTo>
                  <a:lnTo>
                    <a:pt x="141427" y="470598"/>
                  </a:lnTo>
                  <a:lnTo>
                    <a:pt x="113792" y="506361"/>
                  </a:lnTo>
                  <a:lnTo>
                    <a:pt x="95986" y="548576"/>
                  </a:lnTo>
                  <a:lnTo>
                    <a:pt x="89662" y="595553"/>
                  </a:lnTo>
                  <a:lnTo>
                    <a:pt x="95986" y="642531"/>
                  </a:lnTo>
                  <a:lnTo>
                    <a:pt x="113792" y="684745"/>
                  </a:lnTo>
                  <a:lnTo>
                    <a:pt x="141427" y="720521"/>
                  </a:lnTo>
                  <a:lnTo>
                    <a:pt x="177203" y="748157"/>
                  </a:lnTo>
                  <a:lnTo>
                    <a:pt x="219417" y="765975"/>
                  </a:lnTo>
                  <a:lnTo>
                    <a:pt x="266407" y="772287"/>
                  </a:lnTo>
                  <a:lnTo>
                    <a:pt x="313385" y="765975"/>
                  </a:lnTo>
                  <a:lnTo>
                    <a:pt x="355600" y="748157"/>
                  </a:lnTo>
                  <a:lnTo>
                    <a:pt x="391363" y="720521"/>
                  </a:lnTo>
                  <a:lnTo>
                    <a:pt x="418998" y="684745"/>
                  </a:lnTo>
                  <a:lnTo>
                    <a:pt x="436816" y="642531"/>
                  </a:lnTo>
                  <a:lnTo>
                    <a:pt x="443128" y="595553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5196585" y="2376582"/>
              <a:ext cx="337185" cy="1741805"/>
            </a:xfrm>
            <a:custGeom>
              <a:avLst/>
              <a:gdLst/>
              <a:ahLst/>
              <a:cxnLst/>
              <a:rect l="l" t="t" r="r" b="b"/>
              <a:pathLst>
                <a:path w="337184" h="1741804">
                  <a:moveTo>
                    <a:pt x="309917" y="0"/>
                  </a:moveTo>
                  <a:lnTo>
                    <a:pt x="0" y="952"/>
                  </a:lnTo>
                  <a:lnTo>
                    <a:pt x="72207" y="407547"/>
                  </a:lnTo>
                  <a:lnTo>
                    <a:pt x="80326" y="456267"/>
                  </a:lnTo>
                  <a:lnTo>
                    <a:pt x="87395" y="505095"/>
                  </a:lnTo>
                  <a:lnTo>
                    <a:pt x="93413" y="554017"/>
                  </a:lnTo>
                  <a:lnTo>
                    <a:pt x="98381" y="603020"/>
                  </a:lnTo>
                  <a:lnTo>
                    <a:pt x="102297" y="652089"/>
                  </a:lnTo>
                  <a:lnTo>
                    <a:pt x="105163" y="701210"/>
                  </a:lnTo>
                  <a:lnTo>
                    <a:pt x="106977" y="750369"/>
                  </a:lnTo>
                  <a:lnTo>
                    <a:pt x="107740" y="799551"/>
                  </a:lnTo>
                  <a:lnTo>
                    <a:pt x="107451" y="848742"/>
                  </a:lnTo>
                  <a:lnTo>
                    <a:pt x="106111" y="897929"/>
                  </a:lnTo>
                  <a:lnTo>
                    <a:pt x="103719" y="947097"/>
                  </a:lnTo>
                  <a:lnTo>
                    <a:pt x="100275" y="996232"/>
                  </a:lnTo>
                  <a:lnTo>
                    <a:pt x="95779" y="1045319"/>
                  </a:lnTo>
                  <a:lnTo>
                    <a:pt x="90231" y="1094345"/>
                  </a:lnTo>
                  <a:lnTo>
                    <a:pt x="83630" y="1143295"/>
                  </a:lnTo>
                  <a:lnTo>
                    <a:pt x="27025" y="1741653"/>
                  </a:lnTo>
                  <a:lnTo>
                    <a:pt x="336858" y="1736826"/>
                  </a:lnTo>
                  <a:lnTo>
                    <a:pt x="309917" y="0"/>
                  </a:lnTo>
                  <a:close/>
                </a:path>
              </a:pathLst>
            </a:custGeom>
            <a:solidFill>
              <a:srgbClr val="AAAD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14891560" y="3557250"/>
              <a:ext cx="207010" cy="264795"/>
            </a:xfrm>
            <a:custGeom>
              <a:avLst/>
              <a:gdLst/>
              <a:ahLst/>
              <a:cxnLst/>
              <a:rect l="l" t="t" r="r" b="b"/>
              <a:pathLst>
                <a:path w="207009" h="264795">
                  <a:moveTo>
                    <a:pt x="113724" y="0"/>
                  </a:moveTo>
                  <a:lnTo>
                    <a:pt x="0" y="124655"/>
                  </a:lnTo>
                  <a:lnTo>
                    <a:pt x="102028" y="264693"/>
                  </a:lnTo>
                  <a:lnTo>
                    <a:pt x="206810" y="154403"/>
                  </a:lnTo>
                  <a:lnTo>
                    <a:pt x="113724" y="0"/>
                  </a:lnTo>
                  <a:close/>
                </a:path>
              </a:pathLst>
            </a:custGeom>
            <a:solidFill>
              <a:srgbClr val="8A5E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14913217" y="2263501"/>
              <a:ext cx="693420" cy="1615440"/>
            </a:xfrm>
            <a:custGeom>
              <a:avLst/>
              <a:gdLst/>
              <a:ahLst/>
              <a:cxnLst/>
              <a:rect l="l" t="t" r="r" b="b"/>
              <a:pathLst>
                <a:path w="693419" h="1615439">
                  <a:moveTo>
                    <a:pt x="231813" y="1476235"/>
                  </a:moveTo>
                  <a:lnTo>
                    <a:pt x="220687" y="1439265"/>
                  </a:lnTo>
                  <a:lnTo>
                    <a:pt x="156375" y="1303540"/>
                  </a:lnTo>
                  <a:lnTo>
                    <a:pt x="0" y="1500289"/>
                  </a:lnTo>
                  <a:lnTo>
                    <a:pt x="31394" y="1558709"/>
                  </a:lnTo>
                  <a:lnTo>
                    <a:pt x="57416" y="1591030"/>
                  </a:lnTo>
                  <a:lnTo>
                    <a:pt x="91186" y="1610106"/>
                  </a:lnTo>
                  <a:lnTo>
                    <a:pt x="128714" y="1615351"/>
                  </a:lnTo>
                  <a:lnTo>
                    <a:pt x="165989" y="1606219"/>
                  </a:lnTo>
                  <a:lnTo>
                    <a:pt x="199021" y="1582166"/>
                  </a:lnTo>
                  <a:lnTo>
                    <a:pt x="220751" y="1550200"/>
                  </a:lnTo>
                  <a:lnTo>
                    <a:pt x="231698" y="1514119"/>
                  </a:lnTo>
                  <a:lnTo>
                    <a:pt x="231813" y="1476235"/>
                  </a:lnTo>
                  <a:close/>
                </a:path>
                <a:path w="693419" h="1615439">
                  <a:moveTo>
                    <a:pt x="693216" y="77482"/>
                  </a:moveTo>
                  <a:lnTo>
                    <a:pt x="641629" y="42722"/>
                  </a:lnTo>
                  <a:lnTo>
                    <a:pt x="594004" y="22771"/>
                  </a:lnTo>
                  <a:lnTo>
                    <a:pt x="543128" y="9347"/>
                  </a:lnTo>
                  <a:lnTo>
                    <a:pt x="490651" y="1930"/>
                  </a:lnTo>
                  <a:lnTo>
                    <a:pt x="438226" y="0"/>
                  </a:lnTo>
                  <a:lnTo>
                    <a:pt x="387515" y="3022"/>
                  </a:lnTo>
                  <a:lnTo>
                    <a:pt x="332270" y="11798"/>
                  </a:lnTo>
                  <a:lnTo>
                    <a:pt x="229920" y="38912"/>
                  </a:lnTo>
                  <a:lnTo>
                    <a:pt x="185102" y="60020"/>
                  </a:lnTo>
                  <a:lnTo>
                    <a:pt x="156527" y="122694"/>
                  </a:lnTo>
                  <a:lnTo>
                    <a:pt x="157353" y="160705"/>
                  </a:lnTo>
                  <a:lnTo>
                    <a:pt x="163982" y="194614"/>
                  </a:lnTo>
                  <a:lnTo>
                    <a:pt x="175590" y="189420"/>
                  </a:lnTo>
                  <a:lnTo>
                    <a:pt x="187325" y="180708"/>
                  </a:lnTo>
                  <a:lnTo>
                    <a:pt x="208635" y="161836"/>
                  </a:lnTo>
                  <a:lnTo>
                    <a:pt x="255104" y="123075"/>
                  </a:lnTo>
                  <a:lnTo>
                    <a:pt x="607263" y="117602"/>
                  </a:lnTo>
                  <a:lnTo>
                    <a:pt x="661924" y="96926"/>
                  </a:lnTo>
                  <a:lnTo>
                    <a:pt x="688162" y="85051"/>
                  </a:lnTo>
                  <a:lnTo>
                    <a:pt x="693216" y="77482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15071398" y="1721719"/>
              <a:ext cx="502920" cy="774700"/>
            </a:xfrm>
            <a:custGeom>
              <a:avLst/>
              <a:gdLst/>
              <a:ahLst/>
              <a:cxnLst/>
              <a:rect l="l" t="t" r="r" b="b"/>
              <a:pathLst>
                <a:path w="502919" h="774700">
                  <a:moveTo>
                    <a:pt x="209272" y="0"/>
                  </a:moveTo>
                  <a:lnTo>
                    <a:pt x="163366" y="6617"/>
                  </a:lnTo>
                  <a:lnTo>
                    <a:pt x="109154" y="29012"/>
                  </a:lnTo>
                  <a:lnTo>
                    <a:pt x="69953" y="57918"/>
                  </a:lnTo>
                  <a:lnTo>
                    <a:pt x="38558" y="94042"/>
                  </a:lnTo>
                  <a:lnTo>
                    <a:pt x="15849" y="135768"/>
                  </a:lnTo>
                  <a:lnTo>
                    <a:pt x="2703" y="181479"/>
                  </a:lnTo>
                  <a:lnTo>
                    <a:pt x="0" y="229558"/>
                  </a:lnTo>
                  <a:lnTo>
                    <a:pt x="8617" y="278389"/>
                  </a:lnTo>
                  <a:lnTo>
                    <a:pt x="27703" y="330757"/>
                  </a:lnTo>
                  <a:lnTo>
                    <a:pt x="49016" y="370134"/>
                  </a:lnTo>
                  <a:lnTo>
                    <a:pt x="75604" y="410117"/>
                  </a:lnTo>
                  <a:lnTo>
                    <a:pt x="107595" y="454533"/>
                  </a:lnTo>
                  <a:lnTo>
                    <a:pt x="170497" y="543103"/>
                  </a:lnTo>
                  <a:lnTo>
                    <a:pt x="168026" y="579123"/>
                  </a:lnTo>
                  <a:lnTo>
                    <a:pt x="161589" y="634925"/>
                  </a:lnTo>
                  <a:lnTo>
                    <a:pt x="156658" y="662391"/>
                  </a:lnTo>
                  <a:lnTo>
                    <a:pt x="148634" y="689046"/>
                  </a:lnTo>
                  <a:lnTo>
                    <a:pt x="154927" y="704495"/>
                  </a:lnTo>
                  <a:lnTo>
                    <a:pt x="177081" y="734800"/>
                  </a:lnTo>
                  <a:lnTo>
                    <a:pt x="217104" y="763561"/>
                  </a:lnTo>
                  <a:lnTo>
                    <a:pt x="277007" y="774374"/>
                  </a:lnTo>
                  <a:lnTo>
                    <a:pt x="327355" y="759718"/>
                  </a:lnTo>
                  <a:lnTo>
                    <a:pt x="360805" y="729215"/>
                  </a:lnTo>
                  <a:lnTo>
                    <a:pt x="377568" y="693941"/>
                  </a:lnTo>
                  <a:lnTo>
                    <a:pt x="377852" y="664974"/>
                  </a:lnTo>
                  <a:lnTo>
                    <a:pt x="370900" y="636279"/>
                  </a:lnTo>
                  <a:lnTo>
                    <a:pt x="364392" y="591350"/>
                  </a:lnTo>
                  <a:lnTo>
                    <a:pt x="364276" y="548145"/>
                  </a:lnTo>
                  <a:lnTo>
                    <a:pt x="376501" y="524622"/>
                  </a:lnTo>
                  <a:lnTo>
                    <a:pt x="406996" y="515580"/>
                  </a:lnTo>
                  <a:lnTo>
                    <a:pt x="435742" y="507353"/>
                  </a:lnTo>
                  <a:lnTo>
                    <a:pt x="460601" y="493538"/>
                  </a:lnTo>
                  <a:lnTo>
                    <a:pt x="479440" y="467734"/>
                  </a:lnTo>
                  <a:lnTo>
                    <a:pt x="487447" y="440430"/>
                  </a:lnTo>
                  <a:lnTo>
                    <a:pt x="489122" y="411682"/>
                  </a:lnTo>
                  <a:lnTo>
                    <a:pt x="485915" y="382688"/>
                  </a:lnTo>
                  <a:lnTo>
                    <a:pt x="479273" y="354648"/>
                  </a:lnTo>
                  <a:lnTo>
                    <a:pt x="477357" y="344478"/>
                  </a:lnTo>
                  <a:lnTo>
                    <a:pt x="476410" y="325783"/>
                  </a:lnTo>
                  <a:lnTo>
                    <a:pt x="474247" y="315089"/>
                  </a:lnTo>
                  <a:lnTo>
                    <a:pt x="472278" y="308482"/>
                  </a:lnTo>
                  <a:lnTo>
                    <a:pt x="482247" y="305927"/>
                  </a:lnTo>
                  <a:lnTo>
                    <a:pt x="492995" y="299781"/>
                  </a:lnTo>
                  <a:lnTo>
                    <a:pt x="499997" y="290382"/>
                  </a:lnTo>
                  <a:lnTo>
                    <a:pt x="502802" y="279183"/>
                  </a:lnTo>
                  <a:lnTo>
                    <a:pt x="500958" y="267635"/>
                  </a:lnTo>
                  <a:lnTo>
                    <a:pt x="499367" y="263530"/>
                  </a:lnTo>
                  <a:lnTo>
                    <a:pt x="496602" y="260075"/>
                  </a:lnTo>
                  <a:lnTo>
                    <a:pt x="480557" y="245476"/>
                  </a:lnTo>
                  <a:lnTo>
                    <a:pt x="462836" y="227402"/>
                  </a:lnTo>
                  <a:lnTo>
                    <a:pt x="445410" y="206110"/>
                  </a:lnTo>
                  <a:lnTo>
                    <a:pt x="433494" y="184706"/>
                  </a:lnTo>
                  <a:lnTo>
                    <a:pt x="421819" y="152570"/>
                  </a:lnTo>
                  <a:lnTo>
                    <a:pt x="400577" y="108488"/>
                  </a:lnTo>
                  <a:lnTo>
                    <a:pt x="371877" y="70737"/>
                  </a:lnTo>
                  <a:lnTo>
                    <a:pt x="337056" y="40166"/>
                  </a:lnTo>
                  <a:lnTo>
                    <a:pt x="297456" y="17621"/>
                  </a:lnTo>
                  <a:lnTo>
                    <a:pt x="254415" y="3950"/>
                  </a:lnTo>
                  <a:lnTo>
                    <a:pt x="209272" y="0"/>
                  </a:lnTo>
                  <a:close/>
                </a:path>
              </a:pathLst>
            </a:custGeom>
            <a:solidFill>
              <a:srgbClr val="8A5E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15125967" y="2314746"/>
              <a:ext cx="501650" cy="328295"/>
            </a:xfrm>
            <a:custGeom>
              <a:avLst/>
              <a:gdLst/>
              <a:ahLst/>
              <a:cxnLst/>
              <a:rect l="l" t="t" r="r" b="b"/>
              <a:pathLst>
                <a:path w="501650" h="328294">
                  <a:moveTo>
                    <a:pt x="103416" y="247396"/>
                  </a:moveTo>
                  <a:lnTo>
                    <a:pt x="99085" y="204724"/>
                  </a:lnTo>
                  <a:lnTo>
                    <a:pt x="96405" y="158610"/>
                  </a:lnTo>
                  <a:lnTo>
                    <a:pt x="96812" y="112788"/>
                  </a:lnTo>
                  <a:lnTo>
                    <a:pt x="101739" y="70929"/>
                  </a:lnTo>
                  <a:lnTo>
                    <a:pt x="95859" y="34810"/>
                  </a:lnTo>
                  <a:lnTo>
                    <a:pt x="70840" y="8940"/>
                  </a:lnTo>
                  <a:lnTo>
                    <a:pt x="38862" y="0"/>
                  </a:lnTo>
                  <a:lnTo>
                    <a:pt x="12128" y="14643"/>
                  </a:lnTo>
                  <a:lnTo>
                    <a:pt x="0" y="68262"/>
                  </a:lnTo>
                  <a:lnTo>
                    <a:pt x="3873" y="87757"/>
                  </a:lnTo>
                  <a:lnTo>
                    <a:pt x="28956" y="139928"/>
                  </a:lnTo>
                  <a:lnTo>
                    <a:pt x="53848" y="186817"/>
                  </a:lnTo>
                  <a:lnTo>
                    <a:pt x="79197" y="231013"/>
                  </a:lnTo>
                  <a:lnTo>
                    <a:pt x="98044" y="256527"/>
                  </a:lnTo>
                  <a:lnTo>
                    <a:pt x="103416" y="247396"/>
                  </a:lnTo>
                  <a:close/>
                </a:path>
                <a:path w="501650" h="328294">
                  <a:moveTo>
                    <a:pt x="501396" y="95529"/>
                  </a:moveTo>
                  <a:lnTo>
                    <a:pt x="494118" y="48704"/>
                  </a:lnTo>
                  <a:lnTo>
                    <a:pt x="454863" y="10388"/>
                  </a:lnTo>
                  <a:lnTo>
                    <a:pt x="421017" y="10909"/>
                  </a:lnTo>
                  <a:lnTo>
                    <a:pt x="393052" y="29845"/>
                  </a:lnTo>
                  <a:lnTo>
                    <a:pt x="380758" y="63944"/>
                  </a:lnTo>
                  <a:lnTo>
                    <a:pt x="321881" y="67487"/>
                  </a:lnTo>
                  <a:lnTo>
                    <a:pt x="362407" y="90335"/>
                  </a:lnTo>
                  <a:lnTo>
                    <a:pt x="381469" y="132803"/>
                  </a:lnTo>
                  <a:lnTo>
                    <a:pt x="383832" y="257962"/>
                  </a:lnTo>
                  <a:lnTo>
                    <a:pt x="384505" y="314502"/>
                  </a:lnTo>
                  <a:lnTo>
                    <a:pt x="390918" y="327939"/>
                  </a:lnTo>
                  <a:lnTo>
                    <a:pt x="428866" y="269621"/>
                  </a:lnTo>
                  <a:lnTo>
                    <a:pt x="452462" y="220865"/>
                  </a:lnTo>
                  <a:lnTo>
                    <a:pt x="488988" y="141630"/>
                  </a:lnTo>
                  <a:lnTo>
                    <a:pt x="497471" y="119087"/>
                  </a:lnTo>
                  <a:lnTo>
                    <a:pt x="501396" y="95529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14868338" y="1671512"/>
              <a:ext cx="561340" cy="812165"/>
            </a:xfrm>
            <a:custGeom>
              <a:avLst/>
              <a:gdLst/>
              <a:ahLst/>
              <a:cxnLst/>
              <a:rect l="l" t="t" r="r" b="b"/>
              <a:pathLst>
                <a:path w="561340" h="812164">
                  <a:moveTo>
                    <a:pt x="432217" y="0"/>
                  </a:moveTo>
                  <a:lnTo>
                    <a:pt x="381393" y="1094"/>
                  </a:lnTo>
                  <a:lnTo>
                    <a:pt x="334095" y="8673"/>
                  </a:lnTo>
                  <a:lnTo>
                    <a:pt x="290781" y="22406"/>
                  </a:lnTo>
                  <a:lnTo>
                    <a:pt x="251909" y="41963"/>
                  </a:lnTo>
                  <a:lnTo>
                    <a:pt x="217937" y="67012"/>
                  </a:lnTo>
                  <a:lnTo>
                    <a:pt x="189322" y="97222"/>
                  </a:lnTo>
                  <a:lnTo>
                    <a:pt x="166525" y="132263"/>
                  </a:lnTo>
                  <a:lnTo>
                    <a:pt x="150001" y="171803"/>
                  </a:lnTo>
                  <a:lnTo>
                    <a:pt x="140209" y="215513"/>
                  </a:lnTo>
                  <a:lnTo>
                    <a:pt x="137608" y="263060"/>
                  </a:lnTo>
                  <a:lnTo>
                    <a:pt x="138027" y="337043"/>
                  </a:lnTo>
                  <a:lnTo>
                    <a:pt x="133820" y="389806"/>
                  </a:lnTo>
                  <a:lnTo>
                    <a:pt x="122865" y="428567"/>
                  </a:lnTo>
                  <a:lnTo>
                    <a:pt x="103035" y="460545"/>
                  </a:lnTo>
                  <a:lnTo>
                    <a:pt x="72207" y="492958"/>
                  </a:lnTo>
                  <a:lnTo>
                    <a:pt x="64484" y="498962"/>
                  </a:lnTo>
                  <a:lnTo>
                    <a:pt x="57112" y="505385"/>
                  </a:lnTo>
                  <a:lnTo>
                    <a:pt x="50106" y="512203"/>
                  </a:lnTo>
                  <a:lnTo>
                    <a:pt x="43485" y="519397"/>
                  </a:lnTo>
                  <a:lnTo>
                    <a:pt x="40093" y="522675"/>
                  </a:lnTo>
                  <a:lnTo>
                    <a:pt x="37464" y="525889"/>
                  </a:lnTo>
                  <a:lnTo>
                    <a:pt x="35653" y="529010"/>
                  </a:lnTo>
                  <a:lnTo>
                    <a:pt x="20646" y="552502"/>
                  </a:lnTo>
                  <a:lnTo>
                    <a:pt x="9439" y="578331"/>
                  </a:lnTo>
                  <a:lnTo>
                    <a:pt x="2425" y="606107"/>
                  </a:lnTo>
                  <a:lnTo>
                    <a:pt x="0" y="635436"/>
                  </a:lnTo>
                  <a:lnTo>
                    <a:pt x="6314" y="682419"/>
                  </a:lnTo>
                  <a:lnTo>
                    <a:pt x="24134" y="724636"/>
                  </a:lnTo>
                  <a:lnTo>
                    <a:pt x="51773" y="760403"/>
                  </a:lnTo>
                  <a:lnTo>
                    <a:pt x="87544" y="788036"/>
                  </a:lnTo>
                  <a:lnTo>
                    <a:pt x="129761" y="805851"/>
                  </a:lnTo>
                  <a:lnTo>
                    <a:pt x="176738" y="812163"/>
                  </a:lnTo>
                  <a:lnTo>
                    <a:pt x="228326" y="805062"/>
                  </a:lnTo>
                  <a:lnTo>
                    <a:pt x="275911" y="785033"/>
                  </a:lnTo>
                  <a:lnTo>
                    <a:pt x="315790" y="753986"/>
                  </a:lnTo>
                  <a:lnTo>
                    <a:pt x="344261" y="713831"/>
                  </a:lnTo>
                  <a:lnTo>
                    <a:pt x="371514" y="615509"/>
                  </a:lnTo>
                  <a:lnTo>
                    <a:pt x="379011" y="557062"/>
                  </a:lnTo>
                  <a:lnTo>
                    <a:pt x="380773" y="503315"/>
                  </a:lnTo>
                  <a:lnTo>
                    <a:pt x="377949" y="454902"/>
                  </a:lnTo>
                  <a:lnTo>
                    <a:pt x="371689" y="412458"/>
                  </a:lnTo>
                  <a:lnTo>
                    <a:pt x="363145" y="376615"/>
                  </a:lnTo>
                  <a:lnTo>
                    <a:pt x="353465" y="348010"/>
                  </a:lnTo>
                  <a:lnTo>
                    <a:pt x="350493" y="336970"/>
                  </a:lnTo>
                  <a:lnTo>
                    <a:pt x="353133" y="332266"/>
                  </a:lnTo>
                  <a:lnTo>
                    <a:pt x="360807" y="331506"/>
                  </a:lnTo>
                  <a:lnTo>
                    <a:pt x="372936" y="332297"/>
                  </a:lnTo>
                  <a:lnTo>
                    <a:pt x="388940" y="332246"/>
                  </a:lnTo>
                  <a:lnTo>
                    <a:pt x="430263" y="320052"/>
                  </a:lnTo>
                  <a:lnTo>
                    <a:pt x="480146" y="275787"/>
                  </a:lnTo>
                  <a:lnTo>
                    <a:pt x="506851" y="235646"/>
                  </a:lnTo>
                  <a:lnTo>
                    <a:pt x="533959" y="180311"/>
                  </a:lnTo>
                  <a:lnTo>
                    <a:pt x="560893" y="107389"/>
                  </a:lnTo>
                  <a:lnTo>
                    <a:pt x="560545" y="101430"/>
                  </a:lnTo>
                  <a:lnTo>
                    <a:pt x="545932" y="62583"/>
                  </a:lnTo>
                  <a:lnTo>
                    <a:pt x="510851" y="27826"/>
                  </a:lnTo>
                  <a:lnTo>
                    <a:pt x="468536" y="11014"/>
                  </a:lnTo>
                  <a:lnTo>
                    <a:pt x="446279" y="5978"/>
                  </a:lnTo>
                  <a:lnTo>
                    <a:pt x="439316" y="282"/>
                  </a:lnTo>
                  <a:lnTo>
                    <a:pt x="432217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177379" y="1986370"/>
              <a:ext cx="97608" cy="119317"/>
            </a:xfrm>
            <a:prstGeom prst="rect">
              <a:avLst/>
            </a:prstGeom>
          </p:spPr>
        </p:pic>
      </p:grpSp>
      <p:sp>
        <p:nvSpPr>
          <p:cNvPr id="113" name="object 113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4" name="object 11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115" name="object 115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7F5C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Work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79" y="1702846"/>
            <a:ext cx="7454265" cy="291592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algn="just" marL="12700" marR="6985">
              <a:lnSpc>
                <a:spcPts val="5610"/>
              </a:lnSpc>
              <a:spcBef>
                <a:spcPts val="515"/>
              </a:spcBef>
            </a:pPr>
            <a:r>
              <a:rPr dirty="0" sz="4950" spc="-509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1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960">
                <a:solidFill>
                  <a:srgbClr val="412468"/>
                </a:solidFill>
                <a:latin typeface="Arial Black"/>
                <a:cs typeface="Arial Black"/>
              </a:rPr>
              <a:t>UK</a:t>
            </a:r>
            <a:r>
              <a:rPr dirty="0" sz="4950" spc="54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5">
                <a:solidFill>
                  <a:srgbClr val="412468"/>
                </a:solidFill>
                <a:latin typeface="Arial Black"/>
                <a:cs typeface="Arial Black"/>
              </a:rPr>
              <a:t>government</a:t>
            </a:r>
            <a:r>
              <a:rPr dirty="0" sz="4950" spc="-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has </a:t>
            </a:r>
            <a:r>
              <a:rPr dirty="0" sz="4950" spc="-745">
                <a:solidFill>
                  <a:srgbClr val="412468"/>
                </a:solidFill>
                <a:latin typeface="Arial Black"/>
                <a:cs typeface="Arial Black"/>
              </a:rPr>
              <a:t>an</a:t>
            </a:r>
            <a:r>
              <a:rPr dirty="0" sz="4950" spc="32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85">
                <a:solidFill>
                  <a:srgbClr val="412468"/>
                </a:solidFill>
                <a:latin typeface="Arial Black"/>
                <a:cs typeface="Arial Black"/>
              </a:rPr>
              <a:t>ambition</a:t>
            </a:r>
            <a:r>
              <a:rPr dirty="0" sz="4950" spc="-13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75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4950" spc="-11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75">
                <a:solidFill>
                  <a:srgbClr val="412468"/>
                </a:solidFill>
                <a:latin typeface="Arial Black"/>
                <a:cs typeface="Arial Black"/>
              </a:rPr>
              <a:t>increase </a:t>
            </a:r>
            <a:r>
              <a:rPr dirty="0" sz="4950" spc="-350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r>
              <a:rPr dirty="0" sz="4950" spc="-4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55">
                <a:solidFill>
                  <a:srgbClr val="412468"/>
                </a:solidFill>
                <a:latin typeface="Arial Black"/>
                <a:cs typeface="Arial Black"/>
              </a:rPr>
              <a:t>overall</a:t>
            </a:r>
            <a:r>
              <a:rPr dirty="0" sz="4950" spc="-3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85">
                <a:solidFill>
                  <a:srgbClr val="412468"/>
                </a:solidFill>
                <a:latin typeface="Arial Black"/>
                <a:cs typeface="Arial Black"/>
              </a:rPr>
              <a:t>employment </a:t>
            </a:r>
            <a:r>
              <a:rPr dirty="0" sz="4950" spc="-280">
                <a:solidFill>
                  <a:srgbClr val="412468"/>
                </a:solidFill>
                <a:latin typeface="Arial Black"/>
                <a:cs typeface="Arial Black"/>
              </a:rPr>
              <a:t>rate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90">
                <a:solidFill>
                  <a:srgbClr val="412468"/>
                </a:solidFill>
                <a:latin typeface="Arial Black"/>
                <a:cs typeface="Arial Black"/>
              </a:rPr>
              <a:t>people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">
                <a:solidFill>
                  <a:srgbClr val="412468"/>
                </a:solidFill>
                <a:latin typeface="Arial Black"/>
                <a:cs typeface="Arial Black"/>
              </a:rPr>
              <a:t>aged</a:t>
            </a:r>
            <a:endParaRPr sz="49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679" y="4550927"/>
            <a:ext cx="8055609" cy="3103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5775"/>
              </a:lnSpc>
              <a:spcBef>
                <a:spcPts val="95"/>
              </a:spcBef>
            </a:pPr>
            <a:r>
              <a:rPr dirty="0" sz="4950" spc="-430">
                <a:solidFill>
                  <a:srgbClr val="412468"/>
                </a:solidFill>
                <a:latin typeface="Arial Black"/>
                <a:cs typeface="Arial Black"/>
              </a:rPr>
              <a:t>16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95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160">
                <a:solidFill>
                  <a:srgbClr val="412468"/>
                </a:solidFill>
                <a:latin typeface="Arial Black"/>
                <a:cs typeface="Arial Black"/>
              </a:rPr>
              <a:t>64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95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4950" spc="-5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125">
                <a:solidFill>
                  <a:srgbClr val="412468"/>
                </a:solidFill>
                <a:latin typeface="Arial Black"/>
                <a:cs typeface="Arial Black"/>
              </a:rPr>
              <a:t>80%</a:t>
            </a:r>
            <a:r>
              <a:rPr dirty="0" sz="4950" spc="-49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20">
                <a:solidFill>
                  <a:srgbClr val="412468"/>
                </a:solidFill>
                <a:latin typeface="Arial Black"/>
                <a:cs typeface="Arial Black"/>
              </a:rPr>
              <a:t>from</a:t>
            </a:r>
            <a:endParaRPr sz="4950">
              <a:latin typeface="Arial Black"/>
              <a:cs typeface="Arial Black"/>
            </a:endParaRPr>
          </a:p>
          <a:p>
            <a:pPr marL="12700">
              <a:lnSpc>
                <a:spcPts val="5775"/>
              </a:lnSpc>
            </a:pPr>
            <a:r>
              <a:rPr dirty="0" sz="4950" spc="-200">
                <a:solidFill>
                  <a:srgbClr val="412468"/>
                </a:solidFill>
                <a:latin typeface="Arial Black"/>
                <a:cs typeface="Arial Black"/>
              </a:rPr>
              <a:t>about</a:t>
            </a:r>
            <a:r>
              <a:rPr dirty="0" sz="4950" spc="-48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434">
                <a:solidFill>
                  <a:srgbClr val="412468"/>
                </a:solidFill>
                <a:latin typeface="Arial Black"/>
                <a:cs typeface="Arial Black"/>
              </a:rPr>
              <a:t>75%</a:t>
            </a:r>
            <a:r>
              <a:rPr dirty="0" sz="4950" spc="-48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4950" spc="-330">
                <a:solidFill>
                  <a:srgbClr val="412468"/>
                </a:solidFill>
                <a:latin typeface="Arial Black"/>
                <a:cs typeface="Arial Black"/>
              </a:rPr>
              <a:t>now.</a:t>
            </a:r>
            <a:endParaRPr sz="4950">
              <a:latin typeface="Arial Black"/>
              <a:cs typeface="Arial Black"/>
            </a:endParaRPr>
          </a:p>
          <a:p>
            <a:pPr marL="12700" marR="673735">
              <a:lnSpc>
                <a:spcPct val="103699"/>
              </a:lnSpc>
              <a:spcBef>
                <a:spcPts val="2055"/>
              </a:spcBef>
            </a:pPr>
            <a:r>
              <a:rPr dirty="0" sz="2850" spc="175">
                <a:solidFill>
                  <a:srgbClr val="412468"/>
                </a:solidFill>
                <a:latin typeface="Lucida Sans Unicode"/>
                <a:cs typeface="Lucida Sans Unicode"/>
              </a:rPr>
              <a:t>But</a:t>
            </a:r>
            <a:r>
              <a:rPr dirty="0" sz="2850" spc="-1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it</a:t>
            </a:r>
            <a:r>
              <a:rPr dirty="0" sz="2850" spc="-18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will</a:t>
            </a:r>
            <a:r>
              <a:rPr dirty="0" sz="2850" spc="-18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0">
                <a:solidFill>
                  <a:srgbClr val="412468"/>
                </a:solidFill>
                <a:latin typeface="Lucida Sans Unicode"/>
                <a:cs typeface="Lucida Sans Unicode"/>
              </a:rPr>
              <a:t>not</a:t>
            </a:r>
            <a:r>
              <a:rPr dirty="0" sz="2850" spc="-18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05">
                <a:solidFill>
                  <a:srgbClr val="412468"/>
                </a:solidFill>
                <a:latin typeface="Lucida Sans Unicode"/>
                <a:cs typeface="Lucida Sans Unicode"/>
              </a:rPr>
              <a:t>succeed</a:t>
            </a:r>
            <a:r>
              <a:rPr dirty="0" sz="2850" spc="-18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0">
                <a:solidFill>
                  <a:srgbClr val="412468"/>
                </a:solidFill>
                <a:latin typeface="Lucida Sans Unicode"/>
                <a:cs typeface="Lucida Sans Unicode"/>
              </a:rPr>
              <a:t>without</a:t>
            </a:r>
            <a:r>
              <a:rPr dirty="0" sz="2850" spc="-18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increasing </a:t>
            </a:r>
            <a:r>
              <a:rPr dirty="0" sz="2850" spc="75">
                <a:solidFill>
                  <a:srgbClr val="412468"/>
                </a:solidFill>
                <a:latin typeface="Lucida Sans Unicode"/>
                <a:cs typeface="Lucida Sans Unicode"/>
              </a:rPr>
              <a:t>the</a:t>
            </a:r>
            <a:r>
              <a:rPr dirty="0" sz="2850" spc="-17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employment</a:t>
            </a:r>
            <a:r>
              <a:rPr dirty="0" sz="2850" spc="-17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rate</a:t>
            </a:r>
            <a:r>
              <a:rPr dirty="0" sz="2850" spc="-1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70">
                <a:solidFill>
                  <a:srgbClr val="412468"/>
                </a:solidFill>
                <a:latin typeface="Lucida Sans Unicode"/>
                <a:cs typeface="Lucida Sans Unicode"/>
              </a:rPr>
              <a:t>of</a:t>
            </a:r>
            <a:r>
              <a:rPr dirty="0" sz="2850" spc="-17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85">
                <a:solidFill>
                  <a:srgbClr val="412468"/>
                </a:solidFill>
                <a:latin typeface="Lucida Sans Unicode"/>
                <a:cs typeface="Lucida Sans Unicode"/>
              </a:rPr>
              <a:t>people</a:t>
            </a:r>
            <a:r>
              <a:rPr dirty="0" sz="2850" spc="-17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05">
                <a:solidFill>
                  <a:srgbClr val="412468"/>
                </a:solidFill>
                <a:latin typeface="Lucida Sans Unicode"/>
                <a:cs typeface="Lucida Sans Unicode"/>
              </a:rPr>
              <a:t>aged</a:t>
            </a:r>
            <a:r>
              <a:rPr dirty="0" sz="2850" spc="-17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25">
                <a:solidFill>
                  <a:srgbClr val="412468"/>
                </a:solidFill>
                <a:latin typeface="Lucida Sans Unicode"/>
                <a:cs typeface="Lucida Sans Unicode"/>
              </a:rPr>
              <a:t>55</a:t>
            </a:r>
            <a:endParaRPr sz="2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to</a:t>
            </a:r>
            <a:r>
              <a:rPr dirty="0" sz="2850" spc="-1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190">
                <a:solidFill>
                  <a:srgbClr val="412468"/>
                </a:solidFill>
                <a:latin typeface="Lucida Sans Unicode"/>
                <a:cs typeface="Lucida Sans Unicode"/>
              </a:rPr>
              <a:t>64</a:t>
            </a:r>
            <a:r>
              <a:rPr dirty="0" sz="2850" spc="-1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65">
                <a:solidFill>
                  <a:srgbClr val="412468"/>
                </a:solidFill>
                <a:latin typeface="Lucida Sans Unicode"/>
                <a:cs typeface="Lucida Sans Unicode"/>
              </a:rPr>
              <a:t>to</a:t>
            </a:r>
            <a:r>
              <a:rPr dirty="0" sz="2850" spc="-1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levels</a:t>
            </a:r>
            <a:r>
              <a:rPr dirty="0" sz="2850" spc="-15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55">
                <a:solidFill>
                  <a:srgbClr val="412468"/>
                </a:solidFill>
                <a:latin typeface="Lucida Sans Unicode"/>
                <a:cs typeface="Lucida Sans Unicode"/>
              </a:rPr>
              <a:t>seen</a:t>
            </a:r>
            <a:r>
              <a:rPr dirty="0" sz="2850" spc="-1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in</a:t>
            </a:r>
            <a:r>
              <a:rPr dirty="0" sz="2850" spc="-1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>
                <a:solidFill>
                  <a:srgbClr val="412468"/>
                </a:solidFill>
                <a:latin typeface="Lucida Sans Unicode"/>
                <a:cs typeface="Lucida Sans Unicode"/>
              </a:rPr>
              <a:t>other</a:t>
            </a:r>
            <a:r>
              <a:rPr dirty="0" sz="2850" spc="-15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270">
                <a:solidFill>
                  <a:srgbClr val="412468"/>
                </a:solidFill>
                <a:latin typeface="Lucida Sans Unicode"/>
                <a:cs typeface="Lucida Sans Unicode"/>
              </a:rPr>
              <a:t>OECD</a:t>
            </a:r>
            <a:r>
              <a:rPr dirty="0" sz="2850" spc="-16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2850" spc="-10">
                <a:solidFill>
                  <a:srgbClr val="412468"/>
                </a:solidFill>
                <a:latin typeface="Lucida Sans Unicode"/>
                <a:cs typeface="Lucida Sans Unicode"/>
              </a:rPr>
              <a:t>countries.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679" y="10290650"/>
            <a:ext cx="721042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For</a:t>
            </a:r>
            <a:r>
              <a:rPr dirty="0" sz="1300" spc="80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source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see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chart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40">
                <a:solidFill>
                  <a:srgbClr val="412468"/>
                </a:solidFill>
                <a:latin typeface="Lucida Sans Unicode"/>
                <a:cs typeface="Lucida Sans Unicode"/>
              </a:rPr>
              <a:t>3.01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Lucida Sans Unicode"/>
                <a:cs typeface="Lucida Sans Unicode"/>
              </a:rPr>
              <a:t>here:</a:t>
            </a:r>
            <a:r>
              <a:rPr dirty="0" sz="1300" spc="85">
                <a:solidFill>
                  <a:srgbClr val="412468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https://ageing-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better.org.uk/work-</a:t>
            </a:r>
            <a:r>
              <a:rPr dirty="0" sz="1300" spc="-3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state-</a:t>
            </a:r>
            <a:r>
              <a:rPr dirty="0" sz="1300" spc="-2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ageing-</a:t>
            </a:r>
            <a:r>
              <a:rPr dirty="0" sz="1300" spc="-20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2025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156759" y="2387361"/>
            <a:ext cx="6319520" cy="1369695"/>
            <a:chOff x="10156759" y="2387361"/>
            <a:chExt cx="6319520" cy="1369695"/>
          </a:xfrm>
        </p:grpSpPr>
        <p:sp>
          <p:nvSpPr>
            <p:cNvPr id="6" name="object 6"/>
            <p:cNvSpPr/>
            <p:nvPr/>
          </p:nvSpPr>
          <p:spPr>
            <a:xfrm>
              <a:off x="10156759" y="2387361"/>
              <a:ext cx="6319520" cy="1369695"/>
            </a:xfrm>
            <a:custGeom>
              <a:avLst/>
              <a:gdLst/>
              <a:ahLst/>
              <a:cxnLst/>
              <a:rect l="l" t="t" r="r" b="b"/>
              <a:pathLst>
                <a:path w="6319519" h="1369695">
                  <a:moveTo>
                    <a:pt x="6318969" y="0"/>
                  </a:moveTo>
                  <a:lnTo>
                    <a:pt x="0" y="0"/>
                  </a:lnTo>
                  <a:lnTo>
                    <a:pt x="0" y="1369476"/>
                  </a:lnTo>
                  <a:lnTo>
                    <a:pt x="6318969" y="1369476"/>
                  </a:lnTo>
                  <a:lnTo>
                    <a:pt x="6318969" y="0"/>
                  </a:lnTo>
                  <a:close/>
                </a:path>
              </a:pathLst>
            </a:custGeom>
            <a:solidFill>
              <a:srgbClr val="EC66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346449" y="2910375"/>
              <a:ext cx="494030" cy="271780"/>
            </a:xfrm>
            <a:custGeom>
              <a:avLst/>
              <a:gdLst/>
              <a:ahLst/>
              <a:cxnLst/>
              <a:rect l="l" t="t" r="r" b="b"/>
              <a:pathLst>
                <a:path w="494029" h="271780">
                  <a:moveTo>
                    <a:pt x="214858" y="0"/>
                  </a:moveTo>
                  <a:lnTo>
                    <a:pt x="160197" y="0"/>
                  </a:lnTo>
                  <a:lnTo>
                    <a:pt x="160197" y="161582"/>
                  </a:lnTo>
                  <a:lnTo>
                    <a:pt x="156730" y="184645"/>
                  </a:lnTo>
                  <a:lnTo>
                    <a:pt x="146545" y="202438"/>
                  </a:lnTo>
                  <a:lnTo>
                    <a:pt x="129959" y="213893"/>
                  </a:lnTo>
                  <a:lnTo>
                    <a:pt x="107276" y="217957"/>
                  </a:lnTo>
                  <a:lnTo>
                    <a:pt x="86918" y="214503"/>
                  </a:lnTo>
                  <a:lnTo>
                    <a:pt x="70434" y="203949"/>
                  </a:lnTo>
                  <a:lnTo>
                    <a:pt x="59397" y="185953"/>
                  </a:lnTo>
                  <a:lnTo>
                    <a:pt x="55372" y="160210"/>
                  </a:lnTo>
                  <a:lnTo>
                    <a:pt x="55676" y="0"/>
                  </a:lnTo>
                  <a:lnTo>
                    <a:pt x="0" y="0"/>
                  </a:lnTo>
                  <a:lnTo>
                    <a:pt x="0" y="161582"/>
                  </a:lnTo>
                  <a:lnTo>
                    <a:pt x="6286" y="205955"/>
                  </a:lnTo>
                  <a:lnTo>
                    <a:pt x="25654" y="240626"/>
                  </a:lnTo>
                  <a:lnTo>
                    <a:pt x="58940" y="263194"/>
                  </a:lnTo>
                  <a:lnTo>
                    <a:pt x="106921" y="271246"/>
                  </a:lnTo>
                  <a:lnTo>
                    <a:pt x="154330" y="263398"/>
                  </a:lnTo>
                  <a:lnTo>
                    <a:pt x="188048" y="241007"/>
                  </a:lnTo>
                  <a:lnTo>
                    <a:pt x="208178" y="205803"/>
                  </a:lnTo>
                  <a:lnTo>
                    <a:pt x="214858" y="159524"/>
                  </a:lnTo>
                  <a:lnTo>
                    <a:pt x="214858" y="0"/>
                  </a:lnTo>
                  <a:close/>
                </a:path>
                <a:path w="494029" h="271780">
                  <a:moveTo>
                    <a:pt x="493788" y="267474"/>
                  </a:moveTo>
                  <a:lnTo>
                    <a:pt x="384860" y="127774"/>
                  </a:lnTo>
                  <a:lnTo>
                    <a:pt x="486956" y="0"/>
                  </a:lnTo>
                  <a:lnTo>
                    <a:pt x="417995" y="0"/>
                  </a:lnTo>
                  <a:lnTo>
                    <a:pt x="326097" y="116484"/>
                  </a:lnTo>
                  <a:lnTo>
                    <a:pt x="326097" y="0"/>
                  </a:lnTo>
                  <a:lnTo>
                    <a:pt x="271094" y="0"/>
                  </a:lnTo>
                  <a:lnTo>
                    <a:pt x="271094" y="267474"/>
                  </a:lnTo>
                  <a:lnTo>
                    <a:pt x="326097" y="267474"/>
                  </a:lnTo>
                  <a:lnTo>
                    <a:pt x="326097" y="140398"/>
                  </a:lnTo>
                  <a:lnTo>
                    <a:pt x="422402" y="267474"/>
                  </a:lnTo>
                  <a:lnTo>
                    <a:pt x="493788" y="267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631036" y="2791618"/>
              <a:ext cx="1543685" cy="589280"/>
            </a:xfrm>
            <a:custGeom>
              <a:avLst/>
              <a:gdLst/>
              <a:ahLst/>
              <a:cxnLst/>
              <a:rect l="l" t="t" r="r" b="b"/>
              <a:pathLst>
                <a:path w="1543684" h="589279">
                  <a:moveTo>
                    <a:pt x="438759" y="390385"/>
                  </a:moveTo>
                  <a:lnTo>
                    <a:pt x="432701" y="342557"/>
                  </a:lnTo>
                  <a:lnTo>
                    <a:pt x="418934" y="308356"/>
                  </a:lnTo>
                  <a:lnTo>
                    <a:pt x="415239" y="299161"/>
                  </a:lnTo>
                  <a:lnTo>
                    <a:pt x="390766" y="266611"/>
                  </a:lnTo>
                  <a:lnTo>
                    <a:pt x="387388" y="262128"/>
                  </a:lnTo>
                  <a:lnTo>
                    <a:pt x="350215" y="233337"/>
                  </a:lnTo>
                  <a:lnTo>
                    <a:pt x="319366" y="220687"/>
                  </a:lnTo>
                  <a:lnTo>
                    <a:pt x="319366" y="394779"/>
                  </a:lnTo>
                  <a:lnTo>
                    <a:pt x="311886" y="428802"/>
                  </a:lnTo>
                  <a:lnTo>
                    <a:pt x="291439" y="456501"/>
                  </a:lnTo>
                  <a:lnTo>
                    <a:pt x="260807" y="475234"/>
                  </a:lnTo>
                  <a:lnTo>
                    <a:pt x="260464" y="475234"/>
                  </a:lnTo>
                  <a:lnTo>
                    <a:pt x="223418" y="481965"/>
                  </a:lnTo>
                  <a:lnTo>
                    <a:pt x="186436" y="475234"/>
                  </a:lnTo>
                  <a:lnTo>
                    <a:pt x="155105" y="456692"/>
                  </a:lnTo>
                  <a:lnTo>
                    <a:pt x="133388" y="428802"/>
                  </a:lnTo>
                  <a:lnTo>
                    <a:pt x="125260" y="394055"/>
                  </a:lnTo>
                  <a:lnTo>
                    <a:pt x="133477" y="357492"/>
                  </a:lnTo>
                  <a:lnTo>
                    <a:pt x="155282" y="330606"/>
                  </a:lnTo>
                  <a:lnTo>
                    <a:pt x="186436" y="314020"/>
                  </a:lnTo>
                  <a:lnTo>
                    <a:pt x="222694" y="308356"/>
                  </a:lnTo>
                  <a:lnTo>
                    <a:pt x="261594" y="314439"/>
                  </a:lnTo>
                  <a:lnTo>
                    <a:pt x="292176" y="331787"/>
                  </a:lnTo>
                  <a:lnTo>
                    <a:pt x="312191" y="359029"/>
                  </a:lnTo>
                  <a:lnTo>
                    <a:pt x="319366" y="394779"/>
                  </a:lnTo>
                  <a:lnTo>
                    <a:pt x="319366" y="220687"/>
                  </a:lnTo>
                  <a:lnTo>
                    <a:pt x="304723" y="214668"/>
                  </a:lnTo>
                  <a:lnTo>
                    <a:pt x="251980" y="208026"/>
                  </a:lnTo>
                  <a:lnTo>
                    <a:pt x="217551" y="211416"/>
                  </a:lnTo>
                  <a:lnTo>
                    <a:pt x="184226" y="221932"/>
                  </a:lnTo>
                  <a:lnTo>
                    <a:pt x="153098" y="240157"/>
                  </a:lnTo>
                  <a:lnTo>
                    <a:pt x="125260" y="266611"/>
                  </a:lnTo>
                  <a:lnTo>
                    <a:pt x="131660" y="218376"/>
                  </a:lnTo>
                  <a:lnTo>
                    <a:pt x="147091" y="175158"/>
                  </a:lnTo>
                  <a:lnTo>
                    <a:pt x="172504" y="140246"/>
                  </a:lnTo>
                  <a:lnTo>
                    <a:pt x="208851" y="116903"/>
                  </a:lnTo>
                  <a:lnTo>
                    <a:pt x="257086" y="108394"/>
                  </a:lnTo>
                  <a:lnTo>
                    <a:pt x="286626" y="111277"/>
                  </a:lnTo>
                  <a:lnTo>
                    <a:pt x="313131" y="119380"/>
                  </a:lnTo>
                  <a:lnTo>
                    <a:pt x="337451" y="131876"/>
                  </a:lnTo>
                  <a:lnTo>
                    <a:pt x="360387" y="147942"/>
                  </a:lnTo>
                  <a:lnTo>
                    <a:pt x="387172" y="108394"/>
                  </a:lnTo>
                  <a:lnTo>
                    <a:pt x="421919" y="57111"/>
                  </a:lnTo>
                  <a:lnTo>
                    <a:pt x="386918" y="33045"/>
                  </a:lnTo>
                  <a:lnTo>
                    <a:pt x="349669" y="15087"/>
                  </a:lnTo>
                  <a:lnTo>
                    <a:pt x="308013" y="3911"/>
                  </a:lnTo>
                  <a:lnTo>
                    <a:pt x="308330" y="3911"/>
                  </a:lnTo>
                  <a:lnTo>
                    <a:pt x="259308" y="0"/>
                  </a:lnTo>
                  <a:lnTo>
                    <a:pt x="210032" y="3911"/>
                  </a:lnTo>
                  <a:lnTo>
                    <a:pt x="165950" y="15303"/>
                  </a:lnTo>
                  <a:lnTo>
                    <a:pt x="127050" y="33655"/>
                  </a:lnTo>
                  <a:lnTo>
                    <a:pt x="93345" y="58445"/>
                  </a:lnTo>
                  <a:lnTo>
                    <a:pt x="64820" y="89166"/>
                  </a:lnTo>
                  <a:lnTo>
                    <a:pt x="41478" y="125298"/>
                  </a:lnTo>
                  <a:lnTo>
                    <a:pt x="23329" y="166306"/>
                  </a:lnTo>
                  <a:lnTo>
                    <a:pt x="10452" y="211416"/>
                  </a:lnTo>
                  <a:lnTo>
                    <a:pt x="10363" y="211696"/>
                  </a:lnTo>
                  <a:lnTo>
                    <a:pt x="2590" y="260934"/>
                  </a:lnTo>
                  <a:lnTo>
                    <a:pt x="0" y="313486"/>
                  </a:lnTo>
                  <a:lnTo>
                    <a:pt x="1651" y="357492"/>
                  </a:lnTo>
                  <a:lnTo>
                    <a:pt x="1714" y="359029"/>
                  </a:lnTo>
                  <a:lnTo>
                    <a:pt x="1778" y="360934"/>
                  </a:lnTo>
                  <a:lnTo>
                    <a:pt x="8788" y="412838"/>
                  </a:lnTo>
                  <a:lnTo>
                    <a:pt x="23495" y="463778"/>
                  </a:lnTo>
                  <a:lnTo>
                    <a:pt x="48361" y="508330"/>
                  </a:lnTo>
                  <a:lnTo>
                    <a:pt x="78308" y="539153"/>
                  </a:lnTo>
                  <a:lnTo>
                    <a:pt x="117665" y="564819"/>
                  </a:lnTo>
                  <a:lnTo>
                    <a:pt x="166497" y="582383"/>
                  </a:lnTo>
                  <a:lnTo>
                    <a:pt x="224891" y="588899"/>
                  </a:lnTo>
                  <a:lnTo>
                    <a:pt x="270167" y="584555"/>
                  </a:lnTo>
                  <a:lnTo>
                    <a:pt x="313728" y="571715"/>
                  </a:lnTo>
                  <a:lnTo>
                    <a:pt x="353644" y="550672"/>
                  </a:lnTo>
                  <a:lnTo>
                    <a:pt x="388010" y="521728"/>
                  </a:lnTo>
                  <a:lnTo>
                    <a:pt x="414934" y="485165"/>
                  </a:lnTo>
                  <a:lnTo>
                    <a:pt x="432485" y="441299"/>
                  </a:lnTo>
                  <a:lnTo>
                    <a:pt x="438759" y="390385"/>
                  </a:lnTo>
                  <a:close/>
                </a:path>
                <a:path w="1543684" h="589279">
                  <a:moveTo>
                    <a:pt x="905167" y="389661"/>
                  </a:moveTo>
                  <a:lnTo>
                    <a:pt x="898525" y="334137"/>
                  </a:lnTo>
                  <a:lnTo>
                    <a:pt x="879805" y="288480"/>
                  </a:lnTo>
                  <a:lnTo>
                    <a:pt x="850887" y="252793"/>
                  </a:lnTo>
                  <a:lnTo>
                    <a:pt x="813600" y="227164"/>
                  </a:lnTo>
                  <a:lnTo>
                    <a:pt x="769797" y="211721"/>
                  </a:lnTo>
                  <a:lnTo>
                    <a:pt x="721334" y="206552"/>
                  </a:lnTo>
                  <a:lnTo>
                    <a:pt x="692835" y="209003"/>
                  </a:lnTo>
                  <a:lnTo>
                    <a:pt x="666394" y="216255"/>
                  </a:lnTo>
                  <a:lnTo>
                    <a:pt x="641604" y="228180"/>
                  </a:lnTo>
                  <a:lnTo>
                    <a:pt x="618045" y="244640"/>
                  </a:lnTo>
                  <a:lnTo>
                    <a:pt x="636371" y="115735"/>
                  </a:lnTo>
                  <a:lnTo>
                    <a:pt x="879563" y="115735"/>
                  </a:lnTo>
                  <a:lnTo>
                    <a:pt x="879563" y="8051"/>
                  </a:lnTo>
                  <a:lnTo>
                    <a:pt x="541883" y="8051"/>
                  </a:lnTo>
                  <a:lnTo>
                    <a:pt x="500138" y="298843"/>
                  </a:lnTo>
                  <a:lnTo>
                    <a:pt x="611466" y="344233"/>
                  </a:lnTo>
                  <a:lnTo>
                    <a:pt x="629678" y="329717"/>
                  </a:lnTo>
                  <a:lnTo>
                    <a:pt x="649541" y="319163"/>
                  </a:lnTo>
                  <a:lnTo>
                    <a:pt x="669963" y="312737"/>
                  </a:lnTo>
                  <a:lnTo>
                    <a:pt x="689825" y="310565"/>
                  </a:lnTo>
                  <a:lnTo>
                    <a:pt x="730465" y="316572"/>
                  </a:lnTo>
                  <a:lnTo>
                    <a:pt x="760603" y="333438"/>
                  </a:lnTo>
                  <a:lnTo>
                    <a:pt x="779348" y="359371"/>
                  </a:lnTo>
                  <a:lnTo>
                    <a:pt x="785787" y="392595"/>
                  </a:lnTo>
                  <a:lnTo>
                    <a:pt x="778802" y="428434"/>
                  </a:lnTo>
                  <a:lnTo>
                    <a:pt x="759510" y="455129"/>
                  </a:lnTo>
                  <a:lnTo>
                    <a:pt x="730478" y="471805"/>
                  </a:lnTo>
                  <a:lnTo>
                    <a:pt x="694220" y="477558"/>
                  </a:lnTo>
                  <a:lnTo>
                    <a:pt x="659676" y="473710"/>
                  </a:lnTo>
                  <a:lnTo>
                    <a:pt x="629856" y="462178"/>
                  </a:lnTo>
                  <a:lnTo>
                    <a:pt x="605129" y="442937"/>
                  </a:lnTo>
                  <a:lnTo>
                    <a:pt x="585812" y="416026"/>
                  </a:lnTo>
                  <a:lnTo>
                    <a:pt x="484746" y="476097"/>
                  </a:lnTo>
                  <a:lnTo>
                    <a:pt x="512838" y="517563"/>
                  </a:lnTo>
                  <a:lnTo>
                    <a:pt x="548271" y="549084"/>
                  </a:lnTo>
                  <a:lnTo>
                    <a:pt x="590321" y="571080"/>
                  </a:lnTo>
                  <a:lnTo>
                    <a:pt x="638251" y="583958"/>
                  </a:lnTo>
                  <a:lnTo>
                    <a:pt x="691299" y="588162"/>
                  </a:lnTo>
                  <a:lnTo>
                    <a:pt x="740968" y="583666"/>
                  </a:lnTo>
                  <a:lnTo>
                    <a:pt x="786218" y="570471"/>
                  </a:lnTo>
                  <a:lnTo>
                    <a:pt x="825893" y="549021"/>
                  </a:lnTo>
                  <a:lnTo>
                    <a:pt x="858812" y="519760"/>
                  </a:lnTo>
                  <a:lnTo>
                    <a:pt x="883780" y="483146"/>
                  </a:lnTo>
                  <a:lnTo>
                    <a:pt x="899629" y="439635"/>
                  </a:lnTo>
                  <a:lnTo>
                    <a:pt x="905167" y="389661"/>
                  </a:lnTo>
                  <a:close/>
                </a:path>
                <a:path w="1543684" h="589279">
                  <a:moveTo>
                    <a:pt x="1203058" y="131838"/>
                  </a:moveTo>
                  <a:lnTo>
                    <a:pt x="1193939" y="86410"/>
                  </a:lnTo>
                  <a:lnTo>
                    <a:pt x="1192898" y="81178"/>
                  </a:lnTo>
                  <a:lnTo>
                    <a:pt x="1165148" y="39725"/>
                  </a:lnTo>
                  <a:lnTo>
                    <a:pt x="1123962" y="11734"/>
                  </a:lnTo>
                  <a:lnTo>
                    <a:pt x="1118844" y="10706"/>
                  </a:lnTo>
                  <a:lnTo>
                    <a:pt x="1118844" y="131838"/>
                  </a:lnTo>
                  <a:lnTo>
                    <a:pt x="1115250" y="149021"/>
                  </a:lnTo>
                  <a:lnTo>
                    <a:pt x="1105471" y="163245"/>
                  </a:lnTo>
                  <a:lnTo>
                    <a:pt x="1091018" y="172935"/>
                  </a:lnTo>
                  <a:lnTo>
                    <a:pt x="1073429" y="176517"/>
                  </a:lnTo>
                  <a:lnTo>
                    <a:pt x="1055814" y="172935"/>
                  </a:lnTo>
                  <a:lnTo>
                    <a:pt x="1041374" y="163245"/>
                  </a:lnTo>
                  <a:lnTo>
                    <a:pt x="1031595" y="149021"/>
                  </a:lnTo>
                  <a:lnTo>
                    <a:pt x="1028001" y="131838"/>
                  </a:lnTo>
                  <a:lnTo>
                    <a:pt x="1031595" y="114236"/>
                  </a:lnTo>
                  <a:lnTo>
                    <a:pt x="1041374" y="99783"/>
                  </a:lnTo>
                  <a:lnTo>
                    <a:pt x="1055814" y="90004"/>
                  </a:lnTo>
                  <a:lnTo>
                    <a:pt x="1073429" y="86410"/>
                  </a:lnTo>
                  <a:lnTo>
                    <a:pt x="1091018" y="90004"/>
                  </a:lnTo>
                  <a:lnTo>
                    <a:pt x="1105471" y="99783"/>
                  </a:lnTo>
                  <a:lnTo>
                    <a:pt x="1115250" y="114236"/>
                  </a:lnTo>
                  <a:lnTo>
                    <a:pt x="1118844" y="131838"/>
                  </a:lnTo>
                  <a:lnTo>
                    <a:pt x="1118844" y="10706"/>
                  </a:lnTo>
                  <a:lnTo>
                    <a:pt x="1073429" y="1460"/>
                  </a:lnTo>
                  <a:lnTo>
                    <a:pt x="1022883" y="11734"/>
                  </a:lnTo>
                  <a:lnTo>
                    <a:pt x="981671" y="39725"/>
                  </a:lnTo>
                  <a:lnTo>
                    <a:pt x="953935" y="81178"/>
                  </a:lnTo>
                  <a:lnTo>
                    <a:pt x="943762" y="131838"/>
                  </a:lnTo>
                  <a:lnTo>
                    <a:pt x="953935" y="182067"/>
                  </a:lnTo>
                  <a:lnTo>
                    <a:pt x="981671" y="223304"/>
                  </a:lnTo>
                  <a:lnTo>
                    <a:pt x="1022883" y="251206"/>
                  </a:lnTo>
                  <a:lnTo>
                    <a:pt x="1073429" y="261480"/>
                  </a:lnTo>
                  <a:lnTo>
                    <a:pt x="1123962" y="251206"/>
                  </a:lnTo>
                  <a:lnTo>
                    <a:pt x="1165148" y="223304"/>
                  </a:lnTo>
                  <a:lnTo>
                    <a:pt x="1192898" y="182067"/>
                  </a:lnTo>
                  <a:lnTo>
                    <a:pt x="1194015" y="176517"/>
                  </a:lnTo>
                  <a:lnTo>
                    <a:pt x="1203058" y="131838"/>
                  </a:lnTo>
                  <a:close/>
                </a:path>
                <a:path w="1543684" h="589279">
                  <a:moveTo>
                    <a:pt x="1479219" y="8039"/>
                  </a:moveTo>
                  <a:lnTo>
                    <a:pt x="1380312" y="8039"/>
                  </a:lnTo>
                  <a:lnTo>
                    <a:pt x="1006754" y="581571"/>
                  </a:lnTo>
                  <a:lnTo>
                    <a:pt x="1106373" y="581571"/>
                  </a:lnTo>
                  <a:lnTo>
                    <a:pt x="1479219" y="8039"/>
                  </a:lnTo>
                  <a:close/>
                </a:path>
                <a:path w="1543684" h="589279">
                  <a:moveTo>
                    <a:pt x="1543659" y="455587"/>
                  </a:moveTo>
                  <a:lnTo>
                    <a:pt x="1534553" y="410159"/>
                  </a:lnTo>
                  <a:lnTo>
                    <a:pt x="1505762" y="363474"/>
                  </a:lnTo>
                  <a:lnTo>
                    <a:pt x="1464551" y="335483"/>
                  </a:lnTo>
                  <a:lnTo>
                    <a:pt x="1459433" y="334454"/>
                  </a:lnTo>
                  <a:lnTo>
                    <a:pt x="1459433" y="455587"/>
                  </a:lnTo>
                  <a:lnTo>
                    <a:pt x="1455839" y="472757"/>
                  </a:lnTo>
                  <a:lnTo>
                    <a:pt x="1446060" y="486994"/>
                  </a:lnTo>
                  <a:lnTo>
                    <a:pt x="1431620" y="496684"/>
                  </a:lnTo>
                  <a:lnTo>
                    <a:pt x="1414005" y="500265"/>
                  </a:lnTo>
                  <a:lnTo>
                    <a:pt x="1396415" y="496684"/>
                  </a:lnTo>
                  <a:lnTo>
                    <a:pt x="1381975" y="486994"/>
                  </a:lnTo>
                  <a:lnTo>
                    <a:pt x="1372209" y="472757"/>
                  </a:lnTo>
                  <a:lnTo>
                    <a:pt x="1368615" y="455587"/>
                  </a:lnTo>
                  <a:lnTo>
                    <a:pt x="1372209" y="437667"/>
                  </a:lnTo>
                  <a:lnTo>
                    <a:pt x="1381975" y="423252"/>
                  </a:lnTo>
                  <a:lnTo>
                    <a:pt x="1396415" y="413651"/>
                  </a:lnTo>
                  <a:lnTo>
                    <a:pt x="1414005" y="410159"/>
                  </a:lnTo>
                  <a:lnTo>
                    <a:pt x="1431620" y="413651"/>
                  </a:lnTo>
                  <a:lnTo>
                    <a:pt x="1446060" y="423252"/>
                  </a:lnTo>
                  <a:lnTo>
                    <a:pt x="1455839" y="437667"/>
                  </a:lnTo>
                  <a:lnTo>
                    <a:pt x="1459433" y="455587"/>
                  </a:lnTo>
                  <a:lnTo>
                    <a:pt x="1459433" y="334454"/>
                  </a:lnTo>
                  <a:lnTo>
                    <a:pt x="1414005" y="325208"/>
                  </a:lnTo>
                  <a:lnTo>
                    <a:pt x="1363472" y="335483"/>
                  </a:lnTo>
                  <a:lnTo>
                    <a:pt x="1322273" y="363474"/>
                  </a:lnTo>
                  <a:lnTo>
                    <a:pt x="1294536" y="404926"/>
                  </a:lnTo>
                  <a:lnTo>
                    <a:pt x="1284376" y="455587"/>
                  </a:lnTo>
                  <a:lnTo>
                    <a:pt x="1294536" y="505701"/>
                  </a:lnTo>
                  <a:lnTo>
                    <a:pt x="1322273" y="546684"/>
                  </a:lnTo>
                  <a:lnTo>
                    <a:pt x="1363472" y="574344"/>
                  </a:lnTo>
                  <a:lnTo>
                    <a:pt x="1414005" y="584492"/>
                  </a:lnTo>
                  <a:lnTo>
                    <a:pt x="1464551" y="574344"/>
                  </a:lnTo>
                  <a:lnTo>
                    <a:pt x="1505762" y="546684"/>
                  </a:lnTo>
                  <a:lnTo>
                    <a:pt x="1533499" y="505701"/>
                  </a:lnTo>
                  <a:lnTo>
                    <a:pt x="1534604" y="500265"/>
                  </a:lnTo>
                  <a:lnTo>
                    <a:pt x="1543659" y="455587"/>
                  </a:lnTo>
                  <a:close/>
                </a:path>
              </a:pathLst>
            </a:custGeom>
            <a:solidFill>
              <a:srgbClr val="41266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10156759" y="4023531"/>
            <a:ext cx="9005570" cy="1369695"/>
            <a:chOff x="10156759" y="4023531"/>
            <a:chExt cx="9005570" cy="1369695"/>
          </a:xfrm>
        </p:grpSpPr>
        <p:sp>
          <p:nvSpPr>
            <p:cNvPr id="10" name="object 10"/>
            <p:cNvSpPr/>
            <p:nvPr/>
          </p:nvSpPr>
          <p:spPr>
            <a:xfrm>
              <a:off x="10156759" y="4023531"/>
              <a:ext cx="9005570" cy="1369695"/>
            </a:xfrm>
            <a:custGeom>
              <a:avLst/>
              <a:gdLst/>
              <a:ahLst/>
              <a:cxnLst/>
              <a:rect l="l" t="t" r="r" b="b"/>
              <a:pathLst>
                <a:path w="9005569" h="1369695">
                  <a:moveTo>
                    <a:pt x="9004982" y="0"/>
                  </a:moveTo>
                  <a:lnTo>
                    <a:pt x="0" y="0"/>
                  </a:lnTo>
                  <a:lnTo>
                    <a:pt x="0" y="1369476"/>
                  </a:lnTo>
                  <a:lnTo>
                    <a:pt x="9004982" y="1369476"/>
                  </a:lnTo>
                  <a:lnTo>
                    <a:pt x="9004982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349182" y="4546552"/>
              <a:ext cx="55880" cy="267970"/>
            </a:xfrm>
            <a:custGeom>
              <a:avLst/>
              <a:gdLst/>
              <a:ahLst/>
              <a:cxnLst/>
              <a:rect l="l" t="t" r="r" b="b"/>
              <a:pathLst>
                <a:path w="55879" h="267970">
                  <a:moveTo>
                    <a:pt x="55359" y="0"/>
                  </a:moveTo>
                  <a:lnTo>
                    <a:pt x="0" y="0"/>
                  </a:lnTo>
                  <a:lnTo>
                    <a:pt x="0" y="267468"/>
                  </a:lnTo>
                  <a:lnTo>
                    <a:pt x="55359" y="267468"/>
                  </a:lnTo>
                  <a:lnTo>
                    <a:pt x="553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47489" y="4627520"/>
              <a:ext cx="185816" cy="19061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55533" y="4627173"/>
              <a:ext cx="187502" cy="19094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882119" y="4535621"/>
              <a:ext cx="53975" cy="278765"/>
            </a:xfrm>
            <a:custGeom>
              <a:avLst/>
              <a:gdLst/>
              <a:ahLst/>
              <a:cxnLst/>
              <a:rect l="l" t="t" r="r" b="b"/>
              <a:pathLst>
                <a:path w="53975" h="278764">
                  <a:moveTo>
                    <a:pt x="53652" y="0"/>
                  </a:moveTo>
                  <a:lnTo>
                    <a:pt x="0" y="0"/>
                  </a:lnTo>
                  <a:lnTo>
                    <a:pt x="0" y="278399"/>
                  </a:lnTo>
                  <a:lnTo>
                    <a:pt x="53652" y="278399"/>
                  </a:lnTo>
                  <a:lnTo>
                    <a:pt x="536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74675" y="4627514"/>
              <a:ext cx="166005" cy="1899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88447" y="4628194"/>
              <a:ext cx="170780" cy="18581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396117" y="4427035"/>
              <a:ext cx="7487284" cy="589915"/>
            </a:xfrm>
            <a:custGeom>
              <a:avLst/>
              <a:gdLst/>
              <a:ahLst/>
              <a:cxnLst/>
              <a:rect l="l" t="t" r="r" b="b"/>
              <a:pathLst>
                <a:path w="7487284" h="589914">
                  <a:moveTo>
                    <a:pt x="195694" y="108953"/>
                  </a:moveTo>
                  <a:lnTo>
                    <a:pt x="144132" y="108953"/>
                  </a:lnTo>
                  <a:lnTo>
                    <a:pt x="144132" y="295452"/>
                  </a:lnTo>
                  <a:lnTo>
                    <a:pt x="140589" y="314426"/>
                  </a:lnTo>
                  <a:lnTo>
                    <a:pt x="130937" y="329222"/>
                  </a:lnTo>
                  <a:lnTo>
                    <a:pt x="116611" y="338823"/>
                  </a:lnTo>
                  <a:lnTo>
                    <a:pt x="99034" y="342239"/>
                  </a:lnTo>
                  <a:lnTo>
                    <a:pt x="81470" y="338823"/>
                  </a:lnTo>
                  <a:lnTo>
                    <a:pt x="67144" y="329222"/>
                  </a:lnTo>
                  <a:lnTo>
                    <a:pt x="57492" y="314426"/>
                  </a:lnTo>
                  <a:lnTo>
                    <a:pt x="53949" y="295452"/>
                  </a:lnTo>
                  <a:lnTo>
                    <a:pt x="57492" y="276707"/>
                  </a:lnTo>
                  <a:lnTo>
                    <a:pt x="67144" y="262140"/>
                  </a:lnTo>
                  <a:lnTo>
                    <a:pt x="81470" y="252691"/>
                  </a:lnTo>
                  <a:lnTo>
                    <a:pt x="99034" y="249326"/>
                  </a:lnTo>
                  <a:lnTo>
                    <a:pt x="116611" y="252691"/>
                  </a:lnTo>
                  <a:lnTo>
                    <a:pt x="130937" y="262140"/>
                  </a:lnTo>
                  <a:lnTo>
                    <a:pt x="140589" y="276707"/>
                  </a:lnTo>
                  <a:lnTo>
                    <a:pt x="144132" y="295452"/>
                  </a:lnTo>
                  <a:lnTo>
                    <a:pt x="144132" y="108953"/>
                  </a:lnTo>
                  <a:lnTo>
                    <a:pt x="142748" y="108953"/>
                  </a:lnTo>
                  <a:lnTo>
                    <a:pt x="142748" y="225437"/>
                  </a:lnTo>
                  <a:lnTo>
                    <a:pt x="142074" y="225437"/>
                  </a:lnTo>
                  <a:lnTo>
                    <a:pt x="127101" y="212280"/>
                  </a:lnTo>
                  <a:lnTo>
                    <a:pt x="111683" y="204978"/>
                  </a:lnTo>
                  <a:lnTo>
                    <a:pt x="97802" y="201841"/>
                  </a:lnTo>
                  <a:lnTo>
                    <a:pt x="87439" y="201180"/>
                  </a:lnTo>
                  <a:lnTo>
                    <a:pt x="51727" y="209423"/>
                  </a:lnTo>
                  <a:lnTo>
                    <a:pt x="24130" y="231013"/>
                  </a:lnTo>
                  <a:lnTo>
                    <a:pt x="6311" y="261264"/>
                  </a:lnTo>
                  <a:lnTo>
                    <a:pt x="0" y="295452"/>
                  </a:lnTo>
                  <a:lnTo>
                    <a:pt x="6108" y="331038"/>
                  </a:lnTo>
                  <a:lnTo>
                    <a:pt x="23520" y="361378"/>
                  </a:lnTo>
                  <a:lnTo>
                    <a:pt x="50863" y="382498"/>
                  </a:lnTo>
                  <a:lnTo>
                    <a:pt x="86741" y="390423"/>
                  </a:lnTo>
                  <a:lnTo>
                    <a:pt x="98386" y="389763"/>
                  </a:lnTo>
                  <a:lnTo>
                    <a:pt x="113296" y="386435"/>
                  </a:lnTo>
                  <a:lnTo>
                    <a:pt x="129108" y="378434"/>
                  </a:lnTo>
                  <a:lnTo>
                    <a:pt x="143446" y="363753"/>
                  </a:lnTo>
                  <a:lnTo>
                    <a:pt x="144132" y="363753"/>
                  </a:lnTo>
                  <a:lnTo>
                    <a:pt x="144132" y="386994"/>
                  </a:lnTo>
                  <a:lnTo>
                    <a:pt x="195694" y="386994"/>
                  </a:lnTo>
                  <a:lnTo>
                    <a:pt x="195694" y="363753"/>
                  </a:lnTo>
                  <a:lnTo>
                    <a:pt x="195694" y="342239"/>
                  </a:lnTo>
                  <a:lnTo>
                    <a:pt x="195694" y="249326"/>
                  </a:lnTo>
                  <a:lnTo>
                    <a:pt x="195694" y="225437"/>
                  </a:lnTo>
                  <a:lnTo>
                    <a:pt x="195694" y="108953"/>
                  </a:lnTo>
                  <a:close/>
                </a:path>
                <a:path w="7487284" h="589914">
                  <a:moveTo>
                    <a:pt x="6491833" y="420458"/>
                  </a:moveTo>
                  <a:lnTo>
                    <a:pt x="6485725" y="376720"/>
                  </a:lnTo>
                  <a:lnTo>
                    <a:pt x="6485636" y="376097"/>
                  </a:lnTo>
                  <a:lnTo>
                    <a:pt x="6468377" y="342087"/>
                  </a:lnTo>
                  <a:lnTo>
                    <a:pt x="6466929" y="339229"/>
                  </a:lnTo>
                  <a:lnTo>
                    <a:pt x="6435598" y="309092"/>
                  </a:lnTo>
                  <a:lnTo>
                    <a:pt x="6391491" y="284937"/>
                  </a:lnTo>
                  <a:lnTo>
                    <a:pt x="6391491" y="284213"/>
                  </a:lnTo>
                  <a:lnTo>
                    <a:pt x="6427902" y="263575"/>
                  </a:lnTo>
                  <a:lnTo>
                    <a:pt x="6448196" y="242468"/>
                  </a:lnTo>
                  <a:lnTo>
                    <a:pt x="6455867" y="234492"/>
                  </a:lnTo>
                  <a:lnTo>
                    <a:pt x="6473799" y="198399"/>
                  </a:lnTo>
                  <a:lnTo>
                    <a:pt x="6480124" y="156756"/>
                  </a:lnTo>
                  <a:lnTo>
                    <a:pt x="6473749" y="114630"/>
                  </a:lnTo>
                  <a:lnTo>
                    <a:pt x="6466345" y="99631"/>
                  </a:lnTo>
                  <a:lnTo>
                    <a:pt x="6455219" y="77063"/>
                  </a:lnTo>
                  <a:lnTo>
                    <a:pt x="6425463" y="45427"/>
                  </a:lnTo>
                  <a:lnTo>
                    <a:pt x="6385382" y="21107"/>
                  </a:lnTo>
                  <a:lnTo>
                    <a:pt x="6372441" y="17030"/>
                  </a:lnTo>
                  <a:lnTo>
                    <a:pt x="6372441" y="413131"/>
                  </a:lnTo>
                  <a:lnTo>
                    <a:pt x="6365900" y="443064"/>
                  </a:lnTo>
                  <a:lnTo>
                    <a:pt x="6346990" y="467512"/>
                  </a:lnTo>
                  <a:lnTo>
                    <a:pt x="6316827" y="483997"/>
                  </a:lnTo>
                  <a:lnTo>
                    <a:pt x="6276505" y="490054"/>
                  </a:lnTo>
                  <a:lnTo>
                    <a:pt x="6238062" y="483997"/>
                  </a:lnTo>
                  <a:lnTo>
                    <a:pt x="6208471" y="467512"/>
                  </a:lnTo>
                  <a:lnTo>
                    <a:pt x="6189459" y="443064"/>
                  </a:lnTo>
                  <a:lnTo>
                    <a:pt x="6182741" y="413131"/>
                  </a:lnTo>
                  <a:lnTo>
                    <a:pt x="6191123" y="381939"/>
                  </a:lnTo>
                  <a:lnTo>
                    <a:pt x="6213043" y="359752"/>
                  </a:lnTo>
                  <a:lnTo>
                    <a:pt x="6243612" y="346494"/>
                  </a:lnTo>
                  <a:lnTo>
                    <a:pt x="6277953" y="342087"/>
                  </a:lnTo>
                  <a:lnTo>
                    <a:pt x="6312674" y="346494"/>
                  </a:lnTo>
                  <a:lnTo>
                    <a:pt x="6312116" y="346494"/>
                  </a:lnTo>
                  <a:lnTo>
                    <a:pt x="6342227" y="359473"/>
                  </a:lnTo>
                  <a:lnTo>
                    <a:pt x="6364059" y="381635"/>
                  </a:lnTo>
                  <a:lnTo>
                    <a:pt x="6372441" y="413131"/>
                  </a:lnTo>
                  <a:lnTo>
                    <a:pt x="6372441" y="17030"/>
                  </a:lnTo>
                  <a:lnTo>
                    <a:pt x="6361468" y="13576"/>
                  </a:lnTo>
                  <a:lnTo>
                    <a:pt x="6361468" y="171424"/>
                  </a:lnTo>
                  <a:lnTo>
                    <a:pt x="6354178" y="201676"/>
                  </a:lnTo>
                  <a:lnTo>
                    <a:pt x="6335001" y="223964"/>
                  </a:lnTo>
                  <a:lnTo>
                    <a:pt x="6308001" y="237744"/>
                  </a:lnTo>
                  <a:lnTo>
                    <a:pt x="6277229" y="242468"/>
                  </a:lnTo>
                  <a:lnTo>
                    <a:pt x="6247600" y="237744"/>
                  </a:lnTo>
                  <a:lnTo>
                    <a:pt x="6247104" y="237744"/>
                  </a:lnTo>
                  <a:lnTo>
                    <a:pt x="6220104" y="223596"/>
                  </a:lnTo>
                  <a:lnTo>
                    <a:pt x="6201016" y="201053"/>
                  </a:lnTo>
                  <a:lnTo>
                    <a:pt x="6193739" y="170675"/>
                  </a:lnTo>
                  <a:lnTo>
                    <a:pt x="6199886" y="142900"/>
                  </a:lnTo>
                  <a:lnTo>
                    <a:pt x="6217082" y="120332"/>
                  </a:lnTo>
                  <a:lnTo>
                    <a:pt x="6243282" y="105283"/>
                  </a:lnTo>
                  <a:lnTo>
                    <a:pt x="6242799" y="105283"/>
                  </a:lnTo>
                  <a:lnTo>
                    <a:pt x="6277229" y="99631"/>
                  </a:lnTo>
                  <a:lnTo>
                    <a:pt x="6312332" y="105283"/>
                  </a:lnTo>
                  <a:lnTo>
                    <a:pt x="6338849" y="120688"/>
                  </a:lnTo>
                  <a:lnTo>
                    <a:pt x="6355613" y="143510"/>
                  </a:lnTo>
                  <a:lnTo>
                    <a:pt x="6361468" y="171424"/>
                  </a:lnTo>
                  <a:lnTo>
                    <a:pt x="6361468" y="13576"/>
                  </a:lnTo>
                  <a:lnTo>
                    <a:pt x="6335916" y="5511"/>
                  </a:lnTo>
                  <a:lnTo>
                    <a:pt x="6277953" y="0"/>
                  </a:lnTo>
                  <a:lnTo>
                    <a:pt x="6219647" y="5511"/>
                  </a:lnTo>
                  <a:lnTo>
                    <a:pt x="6220028" y="5511"/>
                  </a:lnTo>
                  <a:lnTo>
                    <a:pt x="6170663" y="20942"/>
                  </a:lnTo>
                  <a:lnTo>
                    <a:pt x="6130366" y="45135"/>
                  </a:lnTo>
                  <a:lnTo>
                    <a:pt x="6100318" y="76720"/>
                  </a:lnTo>
                  <a:lnTo>
                    <a:pt x="6081534" y="114363"/>
                  </a:lnTo>
                  <a:lnTo>
                    <a:pt x="6075057" y="156756"/>
                  </a:lnTo>
                  <a:lnTo>
                    <a:pt x="6081484" y="198399"/>
                  </a:lnTo>
                  <a:lnTo>
                    <a:pt x="6099594" y="234492"/>
                  </a:lnTo>
                  <a:lnTo>
                    <a:pt x="6127585" y="263575"/>
                  </a:lnTo>
                  <a:lnTo>
                    <a:pt x="6163678" y="284213"/>
                  </a:lnTo>
                  <a:lnTo>
                    <a:pt x="6163678" y="284937"/>
                  </a:lnTo>
                  <a:lnTo>
                    <a:pt x="6120447" y="309092"/>
                  </a:lnTo>
                  <a:lnTo>
                    <a:pt x="6089078" y="339229"/>
                  </a:lnTo>
                  <a:lnTo>
                    <a:pt x="6069876" y="376720"/>
                  </a:lnTo>
                  <a:lnTo>
                    <a:pt x="6063361" y="422656"/>
                  </a:lnTo>
                  <a:lnTo>
                    <a:pt x="6068873" y="463042"/>
                  </a:lnTo>
                  <a:lnTo>
                    <a:pt x="6084875" y="499643"/>
                  </a:lnTo>
                  <a:lnTo>
                    <a:pt x="6109944" y="530504"/>
                  </a:lnTo>
                  <a:lnTo>
                    <a:pt x="6142939" y="555523"/>
                  </a:lnTo>
                  <a:lnTo>
                    <a:pt x="6182626" y="574090"/>
                  </a:lnTo>
                  <a:lnTo>
                    <a:pt x="6227788" y="585660"/>
                  </a:lnTo>
                  <a:lnTo>
                    <a:pt x="6277229" y="589648"/>
                  </a:lnTo>
                  <a:lnTo>
                    <a:pt x="6326251" y="585812"/>
                  </a:lnTo>
                  <a:lnTo>
                    <a:pt x="6371349" y="574560"/>
                  </a:lnTo>
                  <a:lnTo>
                    <a:pt x="6411214" y="556260"/>
                  </a:lnTo>
                  <a:lnTo>
                    <a:pt x="6444501" y="531329"/>
                  </a:lnTo>
                  <a:lnTo>
                    <a:pt x="6469926" y="500126"/>
                  </a:lnTo>
                  <a:lnTo>
                    <a:pt x="6486144" y="463042"/>
                  </a:lnTo>
                  <a:lnTo>
                    <a:pt x="6491833" y="420458"/>
                  </a:lnTo>
                  <a:close/>
                </a:path>
                <a:path w="7487284" h="589914">
                  <a:moveTo>
                    <a:pt x="6819468" y="8801"/>
                  </a:moveTo>
                  <a:lnTo>
                    <a:pt x="6722034" y="8801"/>
                  </a:lnTo>
                  <a:lnTo>
                    <a:pt x="6527203" y="123075"/>
                  </a:lnTo>
                  <a:lnTo>
                    <a:pt x="6579933" y="219024"/>
                  </a:lnTo>
                  <a:lnTo>
                    <a:pt x="6700812" y="150177"/>
                  </a:lnTo>
                  <a:lnTo>
                    <a:pt x="6700812" y="582333"/>
                  </a:lnTo>
                  <a:lnTo>
                    <a:pt x="6819468" y="582333"/>
                  </a:lnTo>
                  <a:lnTo>
                    <a:pt x="6819468" y="8801"/>
                  </a:lnTo>
                  <a:close/>
                </a:path>
                <a:path w="7487284" h="589914">
                  <a:moveTo>
                    <a:pt x="7146163" y="132588"/>
                  </a:moveTo>
                  <a:lnTo>
                    <a:pt x="7137044" y="87172"/>
                  </a:lnTo>
                  <a:lnTo>
                    <a:pt x="7136003" y="81940"/>
                  </a:lnTo>
                  <a:lnTo>
                    <a:pt x="7108253" y="40487"/>
                  </a:lnTo>
                  <a:lnTo>
                    <a:pt x="7067042" y="12496"/>
                  </a:lnTo>
                  <a:lnTo>
                    <a:pt x="7061924" y="11468"/>
                  </a:lnTo>
                  <a:lnTo>
                    <a:pt x="7061924" y="132588"/>
                  </a:lnTo>
                  <a:lnTo>
                    <a:pt x="7058330" y="149771"/>
                  </a:lnTo>
                  <a:lnTo>
                    <a:pt x="7048551" y="163995"/>
                  </a:lnTo>
                  <a:lnTo>
                    <a:pt x="7034098" y="173697"/>
                  </a:lnTo>
                  <a:lnTo>
                    <a:pt x="7016496" y="177279"/>
                  </a:lnTo>
                  <a:lnTo>
                    <a:pt x="6998894" y="173697"/>
                  </a:lnTo>
                  <a:lnTo>
                    <a:pt x="6984441" y="163995"/>
                  </a:lnTo>
                  <a:lnTo>
                    <a:pt x="6974675" y="149771"/>
                  </a:lnTo>
                  <a:lnTo>
                    <a:pt x="6971081" y="132588"/>
                  </a:lnTo>
                  <a:lnTo>
                    <a:pt x="6974675" y="114985"/>
                  </a:lnTo>
                  <a:lnTo>
                    <a:pt x="6984441" y="100545"/>
                  </a:lnTo>
                  <a:lnTo>
                    <a:pt x="6998894" y="90766"/>
                  </a:lnTo>
                  <a:lnTo>
                    <a:pt x="7016496" y="87172"/>
                  </a:lnTo>
                  <a:lnTo>
                    <a:pt x="7034098" y="90766"/>
                  </a:lnTo>
                  <a:lnTo>
                    <a:pt x="7048551" y="100545"/>
                  </a:lnTo>
                  <a:lnTo>
                    <a:pt x="7058330" y="114985"/>
                  </a:lnTo>
                  <a:lnTo>
                    <a:pt x="7061924" y="132588"/>
                  </a:lnTo>
                  <a:lnTo>
                    <a:pt x="7061924" y="11468"/>
                  </a:lnTo>
                  <a:lnTo>
                    <a:pt x="7016496" y="2222"/>
                  </a:lnTo>
                  <a:lnTo>
                    <a:pt x="6965963" y="12496"/>
                  </a:lnTo>
                  <a:lnTo>
                    <a:pt x="6924764" y="40487"/>
                  </a:lnTo>
                  <a:lnTo>
                    <a:pt x="6897027" y="81940"/>
                  </a:lnTo>
                  <a:lnTo>
                    <a:pt x="6886867" y="132588"/>
                  </a:lnTo>
                  <a:lnTo>
                    <a:pt x="6897027" y="182816"/>
                  </a:lnTo>
                  <a:lnTo>
                    <a:pt x="6924764" y="224053"/>
                  </a:lnTo>
                  <a:lnTo>
                    <a:pt x="6965963" y="251968"/>
                  </a:lnTo>
                  <a:lnTo>
                    <a:pt x="7016496" y="262229"/>
                  </a:lnTo>
                  <a:lnTo>
                    <a:pt x="7067042" y="251968"/>
                  </a:lnTo>
                  <a:lnTo>
                    <a:pt x="7108253" y="224053"/>
                  </a:lnTo>
                  <a:lnTo>
                    <a:pt x="7136003" y="182816"/>
                  </a:lnTo>
                  <a:lnTo>
                    <a:pt x="7137120" y="177279"/>
                  </a:lnTo>
                  <a:lnTo>
                    <a:pt x="7146163" y="132588"/>
                  </a:lnTo>
                  <a:close/>
                </a:path>
                <a:path w="7487284" h="589914">
                  <a:moveTo>
                    <a:pt x="7422286" y="8801"/>
                  </a:moveTo>
                  <a:lnTo>
                    <a:pt x="7323417" y="8801"/>
                  </a:lnTo>
                  <a:lnTo>
                    <a:pt x="6949859" y="582333"/>
                  </a:lnTo>
                  <a:lnTo>
                    <a:pt x="7049452" y="582333"/>
                  </a:lnTo>
                  <a:lnTo>
                    <a:pt x="7422286" y="8801"/>
                  </a:lnTo>
                  <a:close/>
                </a:path>
                <a:path w="7487284" h="589914">
                  <a:moveTo>
                    <a:pt x="7486739" y="456349"/>
                  </a:moveTo>
                  <a:lnTo>
                    <a:pt x="7477620" y="410921"/>
                  </a:lnTo>
                  <a:lnTo>
                    <a:pt x="7476579" y="405688"/>
                  </a:lnTo>
                  <a:lnTo>
                    <a:pt x="7448829" y="364236"/>
                  </a:lnTo>
                  <a:lnTo>
                    <a:pt x="7407630" y="336232"/>
                  </a:lnTo>
                  <a:lnTo>
                    <a:pt x="7402525" y="335203"/>
                  </a:lnTo>
                  <a:lnTo>
                    <a:pt x="7402525" y="456349"/>
                  </a:lnTo>
                  <a:lnTo>
                    <a:pt x="7398931" y="473519"/>
                  </a:lnTo>
                  <a:lnTo>
                    <a:pt x="7389152" y="487743"/>
                  </a:lnTo>
                  <a:lnTo>
                    <a:pt x="7374712" y="497433"/>
                  </a:lnTo>
                  <a:lnTo>
                    <a:pt x="7357110" y="501027"/>
                  </a:lnTo>
                  <a:lnTo>
                    <a:pt x="7339508" y="497433"/>
                  </a:lnTo>
                  <a:lnTo>
                    <a:pt x="7325055" y="487743"/>
                  </a:lnTo>
                  <a:lnTo>
                    <a:pt x="7315276" y="473519"/>
                  </a:lnTo>
                  <a:lnTo>
                    <a:pt x="7311682" y="456349"/>
                  </a:lnTo>
                  <a:lnTo>
                    <a:pt x="7315276" y="438429"/>
                  </a:lnTo>
                  <a:lnTo>
                    <a:pt x="7325055" y="424014"/>
                  </a:lnTo>
                  <a:lnTo>
                    <a:pt x="7339508" y="414413"/>
                  </a:lnTo>
                  <a:lnTo>
                    <a:pt x="7357110" y="410921"/>
                  </a:lnTo>
                  <a:lnTo>
                    <a:pt x="7374712" y="414413"/>
                  </a:lnTo>
                  <a:lnTo>
                    <a:pt x="7389152" y="424014"/>
                  </a:lnTo>
                  <a:lnTo>
                    <a:pt x="7398931" y="438429"/>
                  </a:lnTo>
                  <a:lnTo>
                    <a:pt x="7402525" y="456349"/>
                  </a:lnTo>
                  <a:lnTo>
                    <a:pt x="7402525" y="335203"/>
                  </a:lnTo>
                  <a:lnTo>
                    <a:pt x="7357110" y="325958"/>
                  </a:lnTo>
                  <a:lnTo>
                    <a:pt x="7306564" y="336232"/>
                  </a:lnTo>
                  <a:lnTo>
                    <a:pt x="7265352" y="364236"/>
                  </a:lnTo>
                  <a:lnTo>
                    <a:pt x="7237616" y="405688"/>
                  </a:lnTo>
                  <a:lnTo>
                    <a:pt x="7227443" y="456349"/>
                  </a:lnTo>
                  <a:lnTo>
                    <a:pt x="7237616" y="506463"/>
                  </a:lnTo>
                  <a:lnTo>
                    <a:pt x="7265352" y="547433"/>
                  </a:lnTo>
                  <a:lnTo>
                    <a:pt x="7306564" y="575094"/>
                  </a:lnTo>
                  <a:lnTo>
                    <a:pt x="7357110" y="585254"/>
                  </a:lnTo>
                  <a:lnTo>
                    <a:pt x="7407630" y="575094"/>
                  </a:lnTo>
                  <a:lnTo>
                    <a:pt x="7448829" y="547433"/>
                  </a:lnTo>
                  <a:lnTo>
                    <a:pt x="7476579" y="506463"/>
                  </a:lnTo>
                  <a:lnTo>
                    <a:pt x="7477671" y="501027"/>
                  </a:lnTo>
                  <a:lnTo>
                    <a:pt x="7486739" y="4563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10156759" y="5659670"/>
            <a:ext cx="7092950" cy="1369695"/>
            <a:chOff x="10156759" y="5659670"/>
            <a:chExt cx="7092950" cy="1369695"/>
          </a:xfrm>
        </p:grpSpPr>
        <p:sp>
          <p:nvSpPr>
            <p:cNvPr id="19" name="object 19"/>
            <p:cNvSpPr/>
            <p:nvPr/>
          </p:nvSpPr>
          <p:spPr>
            <a:xfrm>
              <a:off x="10156759" y="5659670"/>
              <a:ext cx="7092950" cy="1369695"/>
            </a:xfrm>
            <a:custGeom>
              <a:avLst/>
              <a:gdLst/>
              <a:ahLst/>
              <a:cxnLst/>
              <a:rect l="l" t="t" r="r" b="b"/>
              <a:pathLst>
                <a:path w="7092950" h="1369695">
                  <a:moveTo>
                    <a:pt x="7092925" y="0"/>
                  </a:moveTo>
                  <a:lnTo>
                    <a:pt x="0" y="0"/>
                  </a:lnTo>
                  <a:lnTo>
                    <a:pt x="0" y="1369476"/>
                  </a:lnTo>
                  <a:lnTo>
                    <a:pt x="7092925" y="1369476"/>
                  </a:lnTo>
                  <a:lnTo>
                    <a:pt x="7092925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349234" y="6179933"/>
              <a:ext cx="234315" cy="267970"/>
            </a:xfrm>
            <a:custGeom>
              <a:avLst/>
              <a:gdLst/>
              <a:ahLst/>
              <a:cxnLst/>
              <a:rect l="l" t="t" r="r" b="b"/>
              <a:pathLst>
                <a:path w="234315" h="267970">
                  <a:moveTo>
                    <a:pt x="233961" y="0"/>
                  </a:moveTo>
                  <a:lnTo>
                    <a:pt x="179324" y="0"/>
                  </a:lnTo>
                  <a:lnTo>
                    <a:pt x="179324" y="174549"/>
                  </a:lnTo>
                  <a:lnTo>
                    <a:pt x="63181" y="0"/>
                  </a:lnTo>
                  <a:lnTo>
                    <a:pt x="0" y="0"/>
                  </a:lnTo>
                  <a:lnTo>
                    <a:pt x="0" y="267468"/>
                  </a:lnTo>
                  <a:lnTo>
                    <a:pt x="54658" y="267468"/>
                  </a:lnTo>
                  <a:lnTo>
                    <a:pt x="54658" y="83023"/>
                  </a:lnTo>
                  <a:lnTo>
                    <a:pt x="177617" y="267468"/>
                  </a:lnTo>
                  <a:lnTo>
                    <a:pt x="233961" y="267468"/>
                  </a:lnTo>
                  <a:lnTo>
                    <a:pt x="2339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12615" y="6207962"/>
              <a:ext cx="325123" cy="24353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965454" y="6169358"/>
              <a:ext cx="170815" cy="278130"/>
            </a:xfrm>
            <a:custGeom>
              <a:avLst/>
              <a:gdLst/>
              <a:ahLst/>
              <a:cxnLst/>
              <a:rect l="l" t="t" r="r" b="b"/>
              <a:pathLst>
                <a:path w="170815" h="278129">
                  <a:moveTo>
                    <a:pt x="53286" y="0"/>
                  </a:moveTo>
                  <a:lnTo>
                    <a:pt x="0" y="0"/>
                  </a:lnTo>
                  <a:lnTo>
                    <a:pt x="0" y="278033"/>
                  </a:lnTo>
                  <a:lnTo>
                    <a:pt x="53286" y="278033"/>
                  </a:lnTo>
                  <a:lnTo>
                    <a:pt x="53286" y="176256"/>
                  </a:lnTo>
                  <a:lnTo>
                    <a:pt x="55193" y="163465"/>
                  </a:lnTo>
                  <a:lnTo>
                    <a:pt x="61105" y="152302"/>
                  </a:lnTo>
                  <a:lnTo>
                    <a:pt x="71309" y="144405"/>
                  </a:lnTo>
                  <a:lnTo>
                    <a:pt x="86091" y="141409"/>
                  </a:lnTo>
                  <a:lnTo>
                    <a:pt x="100274" y="144176"/>
                  </a:lnTo>
                  <a:lnTo>
                    <a:pt x="110170" y="151747"/>
                  </a:lnTo>
                  <a:lnTo>
                    <a:pt x="115969" y="163032"/>
                  </a:lnTo>
                  <a:lnTo>
                    <a:pt x="117860" y="176937"/>
                  </a:lnTo>
                  <a:lnTo>
                    <a:pt x="117860" y="278033"/>
                  </a:lnTo>
                  <a:lnTo>
                    <a:pt x="170780" y="278033"/>
                  </a:lnTo>
                  <a:lnTo>
                    <a:pt x="170780" y="164633"/>
                  </a:lnTo>
                  <a:lnTo>
                    <a:pt x="166804" y="137473"/>
                  </a:lnTo>
                  <a:lnTo>
                    <a:pt x="154600" y="114340"/>
                  </a:lnTo>
                  <a:lnTo>
                    <a:pt x="133753" y="98250"/>
                  </a:lnTo>
                  <a:lnTo>
                    <a:pt x="103850" y="92217"/>
                  </a:lnTo>
                  <a:lnTo>
                    <a:pt x="94124" y="93037"/>
                  </a:lnTo>
                  <a:lnTo>
                    <a:pt x="80917" y="96482"/>
                  </a:lnTo>
                  <a:lnTo>
                    <a:pt x="66624" y="104024"/>
                  </a:lnTo>
                  <a:lnTo>
                    <a:pt x="53642" y="117137"/>
                  </a:lnTo>
                  <a:lnTo>
                    <a:pt x="53286" y="117137"/>
                  </a:lnTo>
                  <a:lnTo>
                    <a:pt x="532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58476" y="6260554"/>
              <a:ext cx="187523" cy="19094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70993" y="6262951"/>
              <a:ext cx="115451" cy="18444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1501922" y="6168995"/>
              <a:ext cx="53975" cy="278765"/>
            </a:xfrm>
            <a:custGeom>
              <a:avLst/>
              <a:gdLst/>
              <a:ahLst/>
              <a:cxnLst/>
              <a:rect l="l" t="t" r="r" b="b"/>
              <a:pathLst>
                <a:path w="53975" h="278764">
                  <a:moveTo>
                    <a:pt x="53621" y="0"/>
                  </a:moveTo>
                  <a:lnTo>
                    <a:pt x="0" y="0"/>
                  </a:lnTo>
                  <a:lnTo>
                    <a:pt x="0" y="278399"/>
                  </a:lnTo>
                  <a:lnTo>
                    <a:pt x="53621" y="278399"/>
                  </a:lnTo>
                  <a:lnTo>
                    <a:pt x="536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80818" y="6260897"/>
              <a:ext cx="166005" cy="18991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80924" y="6261576"/>
              <a:ext cx="170790" cy="18581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1974936" y="6169363"/>
              <a:ext cx="196215" cy="281940"/>
            </a:xfrm>
            <a:custGeom>
              <a:avLst/>
              <a:gdLst/>
              <a:ahLst/>
              <a:cxnLst/>
              <a:rect l="l" t="t" r="r" b="b"/>
              <a:pathLst>
                <a:path w="196215" h="281939">
                  <a:moveTo>
                    <a:pt x="87442" y="92227"/>
                  </a:moveTo>
                  <a:lnTo>
                    <a:pt x="51727" y="100470"/>
                  </a:lnTo>
                  <a:lnTo>
                    <a:pt x="24119" y="122065"/>
                  </a:lnTo>
                  <a:lnTo>
                    <a:pt x="6312" y="152308"/>
                  </a:lnTo>
                  <a:lnTo>
                    <a:pt x="0" y="186496"/>
                  </a:lnTo>
                  <a:lnTo>
                    <a:pt x="6106" y="222084"/>
                  </a:lnTo>
                  <a:lnTo>
                    <a:pt x="23513" y="252425"/>
                  </a:lnTo>
                  <a:lnTo>
                    <a:pt x="50848" y="273544"/>
                  </a:lnTo>
                  <a:lnTo>
                    <a:pt x="86740" y="281467"/>
                  </a:lnTo>
                  <a:lnTo>
                    <a:pt x="98390" y="280806"/>
                  </a:lnTo>
                  <a:lnTo>
                    <a:pt x="113305" y="277483"/>
                  </a:lnTo>
                  <a:lnTo>
                    <a:pt x="129115" y="269487"/>
                  </a:lnTo>
                  <a:lnTo>
                    <a:pt x="143451" y="254808"/>
                  </a:lnTo>
                  <a:lnTo>
                    <a:pt x="195721" y="254808"/>
                  </a:lnTo>
                  <a:lnTo>
                    <a:pt x="195721" y="233291"/>
                  </a:lnTo>
                  <a:lnTo>
                    <a:pt x="99044" y="233291"/>
                  </a:lnTo>
                  <a:lnTo>
                    <a:pt x="81485" y="229869"/>
                  </a:lnTo>
                  <a:lnTo>
                    <a:pt x="67155" y="220268"/>
                  </a:lnTo>
                  <a:lnTo>
                    <a:pt x="57496" y="205479"/>
                  </a:lnTo>
                  <a:lnTo>
                    <a:pt x="53956" y="186496"/>
                  </a:lnTo>
                  <a:lnTo>
                    <a:pt x="57496" y="167760"/>
                  </a:lnTo>
                  <a:lnTo>
                    <a:pt x="67155" y="153186"/>
                  </a:lnTo>
                  <a:lnTo>
                    <a:pt x="81485" y="143736"/>
                  </a:lnTo>
                  <a:lnTo>
                    <a:pt x="99044" y="140372"/>
                  </a:lnTo>
                  <a:lnTo>
                    <a:pt x="195721" y="140372"/>
                  </a:lnTo>
                  <a:lnTo>
                    <a:pt x="195721" y="116488"/>
                  </a:lnTo>
                  <a:lnTo>
                    <a:pt x="142079" y="116488"/>
                  </a:lnTo>
                  <a:lnTo>
                    <a:pt x="127112" y="103328"/>
                  </a:lnTo>
                  <a:lnTo>
                    <a:pt x="111686" y="96029"/>
                  </a:lnTo>
                  <a:lnTo>
                    <a:pt x="97797" y="92895"/>
                  </a:lnTo>
                  <a:lnTo>
                    <a:pt x="87442" y="92227"/>
                  </a:lnTo>
                  <a:close/>
                </a:path>
                <a:path w="196215" h="281939">
                  <a:moveTo>
                    <a:pt x="195721" y="254808"/>
                  </a:moveTo>
                  <a:lnTo>
                    <a:pt x="144131" y="254808"/>
                  </a:lnTo>
                  <a:lnTo>
                    <a:pt x="144131" y="278043"/>
                  </a:lnTo>
                  <a:lnTo>
                    <a:pt x="195721" y="278043"/>
                  </a:lnTo>
                  <a:lnTo>
                    <a:pt x="195721" y="254808"/>
                  </a:lnTo>
                  <a:close/>
                </a:path>
                <a:path w="196215" h="281939">
                  <a:moveTo>
                    <a:pt x="195721" y="140372"/>
                  </a:moveTo>
                  <a:lnTo>
                    <a:pt x="99044" y="140372"/>
                  </a:lnTo>
                  <a:lnTo>
                    <a:pt x="116602" y="143736"/>
                  </a:lnTo>
                  <a:lnTo>
                    <a:pt x="130933" y="153186"/>
                  </a:lnTo>
                  <a:lnTo>
                    <a:pt x="140591" y="167760"/>
                  </a:lnTo>
                  <a:lnTo>
                    <a:pt x="144131" y="186496"/>
                  </a:lnTo>
                  <a:lnTo>
                    <a:pt x="140591" y="205479"/>
                  </a:lnTo>
                  <a:lnTo>
                    <a:pt x="130933" y="220268"/>
                  </a:lnTo>
                  <a:lnTo>
                    <a:pt x="116602" y="229869"/>
                  </a:lnTo>
                  <a:lnTo>
                    <a:pt x="99044" y="233291"/>
                  </a:lnTo>
                  <a:lnTo>
                    <a:pt x="195721" y="233291"/>
                  </a:lnTo>
                  <a:lnTo>
                    <a:pt x="195721" y="140372"/>
                  </a:lnTo>
                  <a:close/>
                </a:path>
                <a:path w="196215" h="281939">
                  <a:moveTo>
                    <a:pt x="195721" y="0"/>
                  </a:moveTo>
                  <a:lnTo>
                    <a:pt x="142749" y="0"/>
                  </a:lnTo>
                  <a:lnTo>
                    <a:pt x="142749" y="116488"/>
                  </a:lnTo>
                  <a:lnTo>
                    <a:pt x="195721" y="116488"/>
                  </a:lnTo>
                  <a:lnTo>
                    <a:pt x="1957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91339" y="6260542"/>
              <a:ext cx="152351" cy="19095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5445702" y="6040316"/>
              <a:ext cx="1504950" cy="586740"/>
            </a:xfrm>
            <a:custGeom>
              <a:avLst/>
              <a:gdLst/>
              <a:ahLst/>
              <a:cxnLst/>
              <a:rect l="l" t="t" r="r" b="b"/>
              <a:pathLst>
                <a:path w="1504950" h="586740">
                  <a:moveTo>
                    <a:pt x="420458" y="6578"/>
                  </a:moveTo>
                  <a:lnTo>
                    <a:pt x="0" y="6578"/>
                  </a:lnTo>
                  <a:lnTo>
                    <a:pt x="0" y="114261"/>
                  </a:lnTo>
                  <a:lnTo>
                    <a:pt x="284187" y="114261"/>
                  </a:lnTo>
                  <a:lnTo>
                    <a:pt x="33680" y="580110"/>
                  </a:lnTo>
                  <a:lnTo>
                    <a:pt x="167005" y="580110"/>
                  </a:lnTo>
                  <a:lnTo>
                    <a:pt x="420458" y="108394"/>
                  </a:lnTo>
                  <a:lnTo>
                    <a:pt x="420458" y="6578"/>
                  </a:lnTo>
                  <a:close/>
                </a:path>
                <a:path w="1504950" h="586740">
                  <a:moveTo>
                    <a:pt x="866114" y="388188"/>
                  </a:moveTo>
                  <a:lnTo>
                    <a:pt x="859472" y="332676"/>
                  </a:lnTo>
                  <a:lnTo>
                    <a:pt x="840752" y="287020"/>
                  </a:lnTo>
                  <a:lnTo>
                    <a:pt x="811834" y="251320"/>
                  </a:lnTo>
                  <a:lnTo>
                    <a:pt x="774534" y="225704"/>
                  </a:lnTo>
                  <a:lnTo>
                    <a:pt x="730745" y="210261"/>
                  </a:lnTo>
                  <a:lnTo>
                    <a:pt x="682282" y="205092"/>
                  </a:lnTo>
                  <a:lnTo>
                    <a:pt x="653783" y="207530"/>
                  </a:lnTo>
                  <a:lnTo>
                    <a:pt x="627341" y="214782"/>
                  </a:lnTo>
                  <a:lnTo>
                    <a:pt x="602564" y="226707"/>
                  </a:lnTo>
                  <a:lnTo>
                    <a:pt x="579018" y="243166"/>
                  </a:lnTo>
                  <a:lnTo>
                    <a:pt x="597319" y="114261"/>
                  </a:lnTo>
                  <a:lnTo>
                    <a:pt x="840498" y="114261"/>
                  </a:lnTo>
                  <a:lnTo>
                    <a:pt x="840498" y="6578"/>
                  </a:lnTo>
                  <a:lnTo>
                    <a:pt x="502831" y="6578"/>
                  </a:lnTo>
                  <a:lnTo>
                    <a:pt x="461086" y="297383"/>
                  </a:lnTo>
                  <a:lnTo>
                    <a:pt x="572401" y="342773"/>
                  </a:lnTo>
                  <a:lnTo>
                    <a:pt x="590638" y="328256"/>
                  </a:lnTo>
                  <a:lnTo>
                    <a:pt x="610501" y="317703"/>
                  </a:lnTo>
                  <a:lnTo>
                    <a:pt x="630923" y="311277"/>
                  </a:lnTo>
                  <a:lnTo>
                    <a:pt x="650773" y="309092"/>
                  </a:lnTo>
                  <a:lnTo>
                    <a:pt x="691426" y="315112"/>
                  </a:lnTo>
                  <a:lnTo>
                    <a:pt x="721563" y="331978"/>
                  </a:lnTo>
                  <a:lnTo>
                    <a:pt x="740295" y="357911"/>
                  </a:lnTo>
                  <a:lnTo>
                    <a:pt x="746734" y="391134"/>
                  </a:lnTo>
                  <a:lnTo>
                    <a:pt x="739749" y="426961"/>
                  </a:lnTo>
                  <a:lnTo>
                    <a:pt x="720458" y="453669"/>
                  </a:lnTo>
                  <a:lnTo>
                    <a:pt x="691413" y="470344"/>
                  </a:lnTo>
                  <a:lnTo>
                    <a:pt x="655167" y="476097"/>
                  </a:lnTo>
                  <a:lnTo>
                    <a:pt x="620623" y="472249"/>
                  </a:lnTo>
                  <a:lnTo>
                    <a:pt x="590804" y="460705"/>
                  </a:lnTo>
                  <a:lnTo>
                    <a:pt x="566077" y="441477"/>
                  </a:lnTo>
                  <a:lnTo>
                    <a:pt x="546785" y="414566"/>
                  </a:lnTo>
                  <a:lnTo>
                    <a:pt x="445693" y="474637"/>
                  </a:lnTo>
                  <a:lnTo>
                    <a:pt x="473773" y="516089"/>
                  </a:lnTo>
                  <a:lnTo>
                    <a:pt x="509219" y="547611"/>
                  </a:lnTo>
                  <a:lnTo>
                    <a:pt x="551268" y="569607"/>
                  </a:lnTo>
                  <a:lnTo>
                    <a:pt x="599198" y="582498"/>
                  </a:lnTo>
                  <a:lnTo>
                    <a:pt x="652246" y="586701"/>
                  </a:lnTo>
                  <a:lnTo>
                    <a:pt x="701916" y="582206"/>
                  </a:lnTo>
                  <a:lnTo>
                    <a:pt x="747166" y="568998"/>
                  </a:lnTo>
                  <a:lnTo>
                    <a:pt x="786841" y="547547"/>
                  </a:lnTo>
                  <a:lnTo>
                    <a:pt x="819759" y="518287"/>
                  </a:lnTo>
                  <a:lnTo>
                    <a:pt x="844727" y="481672"/>
                  </a:lnTo>
                  <a:lnTo>
                    <a:pt x="860577" y="438162"/>
                  </a:lnTo>
                  <a:lnTo>
                    <a:pt x="866114" y="388188"/>
                  </a:lnTo>
                  <a:close/>
                </a:path>
                <a:path w="1504950" h="586740">
                  <a:moveTo>
                    <a:pt x="1164031" y="130378"/>
                  </a:moveTo>
                  <a:lnTo>
                    <a:pt x="1154912" y="84950"/>
                  </a:lnTo>
                  <a:lnTo>
                    <a:pt x="1126121" y="38265"/>
                  </a:lnTo>
                  <a:lnTo>
                    <a:pt x="1084922" y="10274"/>
                  </a:lnTo>
                  <a:lnTo>
                    <a:pt x="1079817" y="9245"/>
                  </a:lnTo>
                  <a:lnTo>
                    <a:pt x="1079817" y="130378"/>
                  </a:lnTo>
                  <a:lnTo>
                    <a:pt x="1076223" y="147548"/>
                  </a:lnTo>
                  <a:lnTo>
                    <a:pt x="1066444" y="161785"/>
                  </a:lnTo>
                  <a:lnTo>
                    <a:pt x="1052004" y="171475"/>
                  </a:lnTo>
                  <a:lnTo>
                    <a:pt x="1034402" y="175056"/>
                  </a:lnTo>
                  <a:lnTo>
                    <a:pt x="1016787" y="171475"/>
                  </a:lnTo>
                  <a:lnTo>
                    <a:pt x="1002334" y="161785"/>
                  </a:lnTo>
                  <a:lnTo>
                    <a:pt x="992568" y="147548"/>
                  </a:lnTo>
                  <a:lnTo>
                    <a:pt x="988974" y="130378"/>
                  </a:lnTo>
                  <a:lnTo>
                    <a:pt x="992568" y="112763"/>
                  </a:lnTo>
                  <a:lnTo>
                    <a:pt x="1002334" y="98323"/>
                  </a:lnTo>
                  <a:lnTo>
                    <a:pt x="1016787" y="88544"/>
                  </a:lnTo>
                  <a:lnTo>
                    <a:pt x="1034402" y="84950"/>
                  </a:lnTo>
                  <a:lnTo>
                    <a:pt x="1052004" y="88544"/>
                  </a:lnTo>
                  <a:lnTo>
                    <a:pt x="1066444" y="98323"/>
                  </a:lnTo>
                  <a:lnTo>
                    <a:pt x="1076223" y="112763"/>
                  </a:lnTo>
                  <a:lnTo>
                    <a:pt x="1079817" y="130378"/>
                  </a:lnTo>
                  <a:lnTo>
                    <a:pt x="1079817" y="9245"/>
                  </a:lnTo>
                  <a:lnTo>
                    <a:pt x="1034402" y="0"/>
                  </a:lnTo>
                  <a:lnTo>
                    <a:pt x="983856" y="10274"/>
                  </a:lnTo>
                  <a:lnTo>
                    <a:pt x="942644" y="38265"/>
                  </a:lnTo>
                  <a:lnTo>
                    <a:pt x="914895" y="79717"/>
                  </a:lnTo>
                  <a:lnTo>
                    <a:pt x="904735" y="130378"/>
                  </a:lnTo>
                  <a:lnTo>
                    <a:pt x="914895" y="180606"/>
                  </a:lnTo>
                  <a:lnTo>
                    <a:pt x="942644" y="221830"/>
                  </a:lnTo>
                  <a:lnTo>
                    <a:pt x="983856" y="249745"/>
                  </a:lnTo>
                  <a:lnTo>
                    <a:pt x="1034402" y="260007"/>
                  </a:lnTo>
                  <a:lnTo>
                    <a:pt x="1084922" y="249745"/>
                  </a:lnTo>
                  <a:lnTo>
                    <a:pt x="1126121" y="221830"/>
                  </a:lnTo>
                  <a:lnTo>
                    <a:pt x="1153858" y="180606"/>
                  </a:lnTo>
                  <a:lnTo>
                    <a:pt x="1154988" y="175056"/>
                  </a:lnTo>
                  <a:lnTo>
                    <a:pt x="1164031" y="130378"/>
                  </a:lnTo>
                  <a:close/>
                </a:path>
                <a:path w="1504950" h="586740">
                  <a:moveTo>
                    <a:pt x="1440180" y="6591"/>
                  </a:moveTo>
                  <a:lnTo>
                    <a:pt x="1341272" y="6591"/>
                  </a:lnTo>
                  <a:lnTo>
                    <a:pt x="967714" y="580123"/>
                  </a:lnTo>
                  <a:lnTo>
                    <a:pt x="1067346" y="580123"/>
                  </a:lnTo>
                  <a:lnTo>
                    <a:pt x="1440180" y="6591"/>
                  </a:lnTo>
                  <a:close/>
                </a:path>
                <a:path w="1504950" h="586740">
                  <a:moveTo>
                    <a:pt x="1504632" y="454126"/>
                  </a:moveTo>
                  <a:lnTo>
                    <a:pt x="1495526" y="408698"/>
                  </a:lnTo>
                  <a:lnTo>
                    <a:pt x="1466723" y="362013"/>
                  </a:lnTo>
                  <a:lnTo>
                    <a:pt x="1425524" y="334010"/>
                  </a:lnTo>
                  <a:lnTo>
                    <a:pt x="1420406" y="332981"/>
                  </a:lnTo>
                  <a:lnTo>
                    <a:pt x="1420406" y="454126"/>
                  </a:lnTo>
                  <a:lnTo>
                    <a:pt x="1416812" y="471297"/>
                  </a:lnTo>
                  <a:lnTo>
                    <a:pt x="1407045" y="485533"/>
                  </a:lnTo>
                  <a:lnTo>
                    <a:pt x="1392593" y="495236"/>
                  </a:lnTo>
                  <a:lnTo>
                    <a:pt x="1374978" y="498817"/>
                  </a:lnTo>
                  <a:lnTo>
                    <a:pt x="1357388" y="495236"/>
                  </a:lnTo>
                  <a:lnTo>
                    <a:pt x="1342948" y="485533"/>
                  </a:lnTo>
                  <a:lnTo>
                    <a:pt x="1333169" y="471297"/>
                  </a:lnTo>
                  <a:lnTo>
                    <a:pt x="1329575" y="454126"/>
                  </a:lnTo>
                  <a:lnTo>
                    <a:pt x="1333169" y="436206"/>
                  </a:lnTo>
                  <a:lnTo>
                    <a:pt x="1342948" y="421792"/>
                  </a:lnTo>
                  <a:lnTo>
                    <a:pt x="1357388" y="412191"/>
                  </a:lnTo>
                  <a:lnTo>
                    <a:pt x="1374978" y="408698"/>
                  </a:lnTo>
                  <a:lnTo>
                    <a:pt x="1392593" y="412191"/>
                  </a:lnTo>
                  <a:lnTo>
                    <a:pt x="1407045" y="421792"/>
                  </a:lnTo>
                  <a:lnTo>
                    <a:pt x="1416812" y="436206"/>
                  </a:lnTo>
                  <a:lnTo>
                    <a:pt x="1420406" y="454126"/>
                  </a:lnTo>
                  <a:lnTo>
                    <a:pt x="1420406" y="332981"/>
                  </a:lnTo>
                  <a:lnTo>
                    <a:pt x="1374978" y="323735"/>
                  </a:lnTo>
                  <a:lnTo>
                    <a:pt x="1324444" y="334010"/>
                  </a:lnTo>
                  <a:lnTo>
                    <a:pt x="1283246" y="362013"/>
                  </a:lnTo>
                  <a:lnTo>
                    <a:pt x="1255509" y="403466"/>
                  </a:lnTo>
                  <a:lnTo>
                    <a:pt x="1245336" y="454126"/>
                  </a:lnTo>
                  <a:lnTo>
                    <a:pt x="1255509" y="504240"/>
                  </a:lnTo>
                  <a:lnTo>
                    <a:pt x="1283246" y="545223"/>
                  </a:lnTo>
                  <a:lnTo>
                    <a:pt x="1324444" y="572884"/>
                  </a:lnTo>
                  <a:lnTo>
                    <a:pt x="1374978" y="583031"/>
                  </a:lnTo>
                  <a:lnTo>
                    <a:pt x="1425524" y="572884"/>
                  </a:lnTo>
                  <a:lnTo>
                    <a:pt x="1466723" y="545223"/>
                  </a:lnTo>
                  <a:lnTo>
                    <a:pt x="1494472" y="504240"/>
                  </a:lnTo>
                  <a:lnTo>
                    <a:pt x="1495564" y="498817"/>
                  </a:lnTo>
                  <a:lnTo>
                    <a:pt x="1504632" y="454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10156759" y="7295840"/>
            <a:ext cx="7092950" cy="1369695"/>
            <a:chOff x="10156759" y="7295840"/>
            <a:chExt cx="7092950" cy="1369695"/>
          </a:xfrm>
        </p:grpSpPr>
        <p:sp>
          <p:nvSpPr>
            <p:cNvPr id="32" name="object 32"/>
            <p:cNvSpPr/>
            <p:nvPr/>
          </p:nvSpPr>
          <p:spPr>
            <a:xfrm>
              <a:off x="10156759" y="7295840"/>
              <a:ext cx="7092950" cy="1369695"/>
            </a:xfrm>
            <a:custGeom>
              <a:avLst/>
              <a:gdLst/>
              <a:ahLst/>
              <a:cxnLst/>
              <a:rect l="l" t="t" r="r" b="b"/>
              <a:pathLst>
                <a:path w="7092950" h="1369695">
                  <a:moveTo>
                    <a:pt x="7092904" y="0"/>
                  </a:moveTo>
                  <a:lnTo>
                    <a:pt x="0" y="0"/>
                  </a:lnTo>
                  <a:lnTo>
                    <a:pt x="0" y="1369476"/>
                  </a:lnTo>
                  <a:lnTo>
                    <a:pt x="7092904" y="1369476"/>
                  </a:lnTo>
                  <a:lnTo>
                    <a:pt x="7092904" y="0"/>
                  </a:lnTo>
                  <a:close/>
                </a:path>
              </a:pathLst>
            </a:custGeom>
            <a:solidFill>
              <a:srgbClr val="7F5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0324580" y="7807293"/>
              <a:ext cx="596900" cy="283210"/>
            </a:xfrm>
            <a:custGeom>
              <a:avLst/>
              <a:gdLst/>
              <a:ahLst/>
              <a:cxnLst/>
              <a:rect l="l" t="t" r="r" b="b"/>
              <a:pathLst>
                <a:path w="596900" h="283209">
                  <a:moveTo>
                    <a:pt x="202577" y="200482"/>
                  </a:moveTo>
                  <a:lnTo>
                    <a:pt x="178066" y="148475"/>
                  </a:lnTo>
                  <a:lnTo>
                    <a:pt x="108978" y="117500"/>
                  </a:lnTo>
                  <a:lnTo>
                    <a:pt x="90157" y="111277"/>
                  </a:lnTo>
                  <a:lnTo>
                    <a:pt x="76708" y="104305"/>
                  </a:lnTo>
                  <a:lnTo>
                    <a:pt x="68643" y="95745"/>
                  </a:lnTo>
                  <a:lnTo>
                    <a:pt x="65951" y="84721"/>
                  </a:lnTo>
                  <a:lnTo>
                    <a:pt x="68376" y="73799"/>
                  </a:lnTo>
                  <a:lnTo>
                    <a:pt x="75374" y="65151"/>
                  </a:lnTo>
                  <a:lnTo>
                    <a:pt x="86550" y="59448"/>
                  </a:lnTo>
                  <a:lnTo>
                    <a:pt x="101460" y="57391"/>
                  </a:lnTo>
                  <a:lnTo>
                    <a:pt x="117767" y="59486"/>
                  </a:lnTo>
                  <a:lnTo>
                    <a:pt x="131991" y="65709"/>
                  </a:lnTo>
                  <a:lnTo>
                    <a:pt x="143586" y="75971"/>
                  </a:lnTo>
                  <a:lnTo>
                    <a:pt x="152019" y="90170"/>
                  </a:lnTo>
                  <a:lnTo>
                    <a:pt x="197802" y="65227"/>
                  </a:lnTo>
                  <a:lnTo>
                    <a:pt x="182930" y="40792"/>
                  </a:lnTo>
                  <a:lnTo>
                    <a:pt x="161848" y="22656"/>
                  </a:lnTo>
                  <a:lnTo>
                    <a:pt x="135255" y="11366"/>
                  </a:lnTo>
                  <a:lnTo>
                    <a:pt x="103835" y="7480"/>
                  </a:lnTo>
                  <a:lnTo>
                    <a:pt x="67945" y="13360"/>
                  </a:lnTo>
                  <a:lnTo>
                    <a:pt x="38265" y="29857"/>
                  </a:lnTo>
                  <a:lnTo>
                    <a:pt x="18072" y="55333"/>
                  </a:lnTo>
                  <a:lnTo>
                    <a:pt x="10604" y="88099"/>
                  </a:lnTo>
                  <a:lnTo>
                    <a:pt x="12077" y="102806"/>
                  </a:lnTo>
                  <a:lnTo>
                    <a:pt x="31089" y="137642"/>
                  </a:lnTo>
                  <a:lnTo>
                    <a:pt x="76073" y="163436"/>
                  </a:lnTo>
                  <a:lnTo>
                    <a:pt x="120675" y="178181"/>
                  </a:lnTo>
                  <a:lnTo>
                    <a:pt x="136220" y="185813"/>
                  </a:lnTo>
                  <a:lnTo>
                    <a:pt x="144475" y="194208"/>
                  </a:lnTo>
                  <a:lnTo>
                    <a:pt x="146900" y="204584"/>
                  </a:lnTo>
                  <a:lnTo>
                    <a:pt x="143903" y="215938"/>
                  </a:lnTo>
                  <a:lnTo>
                    <a:pt x="135547" y="224904"/>
                  </a:lnTo>
                  <a:lnTo>
                    <a:pt x="122694" y="230797"/>
                  </a:lnTo>
                  <a:lnTo>
                    <a:pt x="106260" y="232918"/>
                  </a:lnTo>
                  <a:lnTo>
                    <a:pt x="87185" y="230378"/>
                  </a:lnTo>
                  <a:lnTo>
                    <a:pt x="70777" y="223024"/>
                  </a:lnTo>
                  <a:lnTo>
                    <a:pt x="57505" y="211315"/>
                  </a:lnTo>
                  <a:lnTo>
                    <a:pt x="47828" y="195707"/>
                  </a:lnTo>
                  <a:lnTo>
                    <a:pt x="0" y="220319"/>
                  </a:lnTo>
                  <a:lnTo>
                    <a:pt x="15875" y="246265"/>
                  </a:lnTo>
                  <a:lnTo>
                    <a:pt x="39230" y="266077"/>
                  </a:lnTo>
                  <a:lnTo>
                    <a:pt x="69100" y="278714"/>
                  </a:lnTo>
                  <a:lnTo>
                    <a:pt x="104546" y="283146"/>
                  </a:lnTo>
                  <a:lnTo>
                    <a:pt x="146519" y="276860"/>
                  </a:lnTo>
                  <a:lnTo>
                    <a:pt x="177266" y="259499"/>
                  </a:lnTo>
                  <a:lnTo>
                    <a:pt x="196151" y="233299"/>
                  </a:lnTo>
                  <a:lnTo>
                    <a:pt x="202577" y="200482"/>
                  </a:lnTo>
                  <a:close/>
                </a:path>
                <a:path w="596900" h="283209">
                  <a:moveTo>
                    <a:pt x="508203" y="96647"/>
                  </a:moveTo>
                  <a:lnTo>
                    <a:pt x="454914" y="96647"/>
                  </a:lnTo>
                  <a:lnTo>
                    <a:pt x="420395" y="210718"/>
                  </a:lnTo>
                  <a:lnTo>
                    <a:pt x="386232" y="96647"/>
                  </a:lnTo>
                  <a:lnTo>
                    <a:pt x="337058" y="96647"/>
                  </a:lnTo>
                  <a:lnTo>
                    <a:pt x="302895" y="209715"/>
                  </a:lnTo>
                  <a:lnTo>
                    <a:pt x="302590" y="209715"/>
                  </a:lnTo>
                  <a:lnTo>
                    <a:pt x="269786" y="96647"/>
                  </a:lnTo>
                  <a:lnTo>
                    <a:pt x="215138" y="96647"/>
                  </a:lnTo>
                  <a:lnTo>
                    <a:pt x="271818" y="279069"/>
                  </a:lnTo>
                  <a:lnTo>
                    <a:pt x="323405" y="279069"/>
                  </a:lnTo>
                  <a:lnTo>
                    <a:pt x="360984" y="162572"/>
                  </a:lnTo>
                  <a:lnTo>
                    <a:pt x="361315" y="162572"/>
                  </a:lnTo>
                  <a:lnTo>
                    <a:pt x="398538" y="279069"/>
                  </a:lnTo>
                  <a:lnTo>
                    <a:pt x="450811" y="279069"/>
                  </a:lnTo>
                  <a:lnTo>
                    <a:pt x="508203" y="96647"/>
                  </a:lnTo>
                  <a:close/>
                </a:path>
                <a:path w="596900" h="283209">
                  <a:moveTo>
                    <a:pt x="590435" y="96659"/>
                  </a:moveTo>
                  <a:lnTo>
                    <a:pt x="536816" y="96659"/>
                  </a:lnTo>
                  <a:lnTo>
                    <a:pt x="536816" y="279069"/>
                  </a:lnTo>
                  <a:lnTo>
                    <a:pt x="590435" y="279069"/>
                  </a:lnTo>
                  <a:lnTo>
                    <a:pt x="590435" y="96659"/>
                  </a:lnTo>
                  <a:close/>
                </a:path>
                <a:path w="596900" h="283209">
                  <a:moveTo>
                    <a:pt x="596607" y="33121"/>
                  </a:moveTo>
                  <a:lnTo>
                    <a:pt x="594017" y="20154"/>
                  </a:lnTo>
                  <a:lnTo>
                    <a:pt x="586917" y="9639"/>
                  </a:lnTo>
                  <a:lnTo>
                    <a:pt x="576275" y="2578"/>
                  </a:lnTo>
                  <a:lnTo>
                    <a:pt x="563105" y="0"/>
                  </a:lnTo>
                  <a:lnTo>
                    <a:pt x="550494" y="2578"/>
                  </a:lnTo>
                  <a:lnTo>
                    <a:pt x="540054" y="9639"/>
                  </a:lnTo>
                  <a:lnTo>
                    <a:pt x="532942" y="20154"/>
                  </a:lnTo>
                  <a:lnTo>
                    <a:pt x="530313" y="33121"/>
                  </a:lnTo>
                  <a:lnTo>
                    <a:pt x="532942" y="45885"/>
                  </a:lnTo>
                  <a:lnTo>
                    <a:pt x="540054" y="56299"/>
                  </a:lnTo>
                  <a:lnTo>
                    <a:pt x="550494" y="63334"/>
                  </a:lnTo>
                  <a:lnTo>
                    <a:pt x="563105" y="65913"/>
                  </a:lnTo>
                  <a:lnTo>
                    <a:pt x="576275" y="63334"/>
                  </a:lnTo>
                  <a:lnTo>
                    <a:pt x="586917" y="56299"/>
                  </a:lnTo>
                  <a:lnTo>
                    <a:pt x="594017" y="45885"/>
                  </a:lnTo>
                  <a:lnTo>
                    <a:pt x="596607" y="331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44693" y="7846903"/>
              <a:ext cx="131179" cy="24184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08342" y="7903939"/>
              <a:ext cx="154382" cy="1824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289207" y="7899495"/>
              <a:ext cx="187533" cy="19094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515420" y="7901893"/>
              <a:ext cx="115451" cy="18444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1659990" y="7807940"/>
              <a:ext cx="53975" cy="278765"/>
            </a:xfrm>
            <a:custGeom>
              <a:avLst/>
              <a:gdLst/>
              <a:ahLst/>
              <a:cxnLst/>
              <a:rect l="l" t="t" r="r" b="b"/>
              <a:pathLst>
                <a:path w="53975" h="278765">
                  <a:moveTo>
                    <a:pt x="53621" y="0"/>
                  </a:moveTo>
                  <a:lnTo>
                    <a:pt x="0" y="0"/>
                  </a:lnTo>
                  <a:lnTo>
                    <a:pt x="0" y="278399"/>
                  </a:lnTo>
                  <a:lnTo>
                    <a:pt x="53621" y="278399"/>
                  </a:lnTo>
                  <a:lnTo>
                    <a:pt x="536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752571" y="7899835"/>
              <a:ext cx="166015" cy="18991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966342" y="7900516"/>
              <a:ext cx="170780" cy="18581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2173992" y="7701552"/>
              <a:ext cx="4776470" cy="586740"/>
            </a:xfrm>
            <a:custGeom>
              <a:avLst/>
              <a:gdLst/>
              <a:ahLst/>
              <a:cxnLst/>
              <a:rect l="l" t="t" r="r" b="b"/>
              <a:pathLst>
                <a:path w="4776469" h="586740">
                  <a:moveTo>
                    <a:pt x="195719" y="106756"/>
                  </a:moveTo>
                  <a:lnTo>
                    <a:pt x="144119" y="106756"/>
                  </a:lnTo>
                  <a:lnTo>
                    <a:pt x="144119" y="293255"/>
                  </a:lnTo>
                  <a:lnTo>
                    <a:pt x="140589" y="312229"/>
                  </a:lnTo>
                  <a:lnTo>
                    <a:pt x="130924" y="327025"/>
                  </a:lnTo>
                  <a:lnTo>
                    <a:pt x="116598" y="336626"/>
                  </a:lnTo>
                  <a:lnTo>
                    <a:pt x="99034" y="340042"/>
                  </a:lnTo>
                  <a:lnTo>
                    <a:pt x="81483" y="336626"/>
                  </a:lnTo>
                  <a:lnTo>
                    <a:pt x="67144" y="327025"/>
                  </a:lnTo>
                  <a:lnTo>
                    <a:pt x="57492" y="312229"/>
                  </a:lnTo>
                  <a:lnTo>
                    <a:pt x="53949" y="293255"/>
                  </a:lnTo>
                  <a:lnTo>
                    <a:pt x="57492" y="274510"/>
                  </a:lnTo>
                  <a:lnTo>
                    <a:pt x="67144" y="259943"/>
                  </a:lnTo>
                  <a:lnTo>
                    <a:pt x="81483" y="250494"/>
                  </a:lnTo>
                  <a:lnTo>
                    <a:pt x="99034" y="247129"/>
                  </a:lnTo>
                  <a:lnTo>
                    <a:pt x="116598" y="250494"/>
                  </a:lnTo>
                  <a:lnTo>
                    <a:pt x="130924" y="259943"/>
                  </a:lnTo>
                  <a:lnTo>
                    <a:pt x="140589" y="274510"/>
                  </a:lnTo>
                  <a:lnTo>
                    <a:pt x="144119" y="293255"/>
                  </a:lnTo>
                  <a:lnTo>
                    <a:pt x="144119" y="106756"/>
                  </a:lnTo>
                  <a:lnTo>
                    <a:pt x="142748" y="106756"/>
                  </a:lnTo>
                  <a:lnTo>
                    <a:pt x="142748" y="223240"/>
                  </a:lnTo>
                  <a:lnTo>
                    <a:pt x="142074" y="223240"/>
                  </a:lnTo>
                  <a:lnTo>
                    <a:pt x="127101" y="210083"/>
                  </a:lnTo>
                  <a:lnTo>
                    <a:pt x="111683" y="202780"/>
                  </a:lnTo>
                  <a:lnTo>
                    <a:pt x="97790" y="199644"/>
                  </a:lnTo>
                  <a:lnTo>
                    <a:pt x="87439" y="198983"/>
                  </a:lnTo>
                  <a:lnTo>
                    <a:pt x="51727" y="207225"/>
                  </a:lnTo>
                  <a:lnTo>
                    <a:pt x="24117" y="228815"/>
                  </a:lnTo>
                  <a:lnTo>
                    <a:pt x="6311" y="259067"/>
                  </a:lnTo>
                  <a:lnTo>
                    <a:pt x="0" y="293255"/>
                  </a:lnTo>
                  <a:lnTo>
                    <a:pt x="6096" y="328841"/>
                  </a:lnTo>
                  <a:lnTo>
                    <a:pt x="23507" y="359181"/>
                  </a:lnTo>
                  <a:lnTo>
                    <a:pt x="50838" y="380301"/>
                  </a:lnTo>
                  <a:lnTo>
                    <a:pt x="86741" y="388226"/>
                  </a:lnTo>
                  <a:lnTo>
                    <a:pt x="98386" y="387565"/>
                  </a:lnTo>
                  <a:lnTo>
                    <a:pt x="113296" y="384238"/>
                  </a:lnTo>
                  <a:lnTo>
                    <a:pt x="129108" y="376237"/>
                  </a:lnTo>
                  <a:lnTo>
                    <a:pt x="143446" y="361569"/>
                  </a:lnTo>
                  <a:lnTo>
                    <a:pt x="144119" y="361569"/>
                  </a:lnTo>
                  <a:lnTo>
                    <a:pt x="144119" y="384784"/>
                  </a:lnTo>
                  <a:lnTo>
                    <a:pt x="195719" y="384784"/>
                  </a:lnTo>
                  <a:lnTo>
                    <a:pt x="195719" y="361569"/>
                  </a:lnTo>
                  <a:lnTo>
                    <a:pt x="195719" y="340042"/>
                  </a:lnTo>
                  <a:lnTo>
                    <a:pt x="195719" y="247129"/>
                  </a:lnTo>
                  <a:lnTo>
                    <a:pt x="195719" y="223240"/>
                  </a:lnTo>
                  <a:lnTo>
                    <a:pt x="195719" y="106756"/>
                  </a:lnTo>
                  <a:close/>
                </a:path>
                <a:path w="4776469" h="586740">
                  <a:moveTo>
                    <a:pt x="3692144" y="6616"/>
                  </a:moveTo>
                  <a:lnTo>
                    <a:pt x="3271710" y="6616"/>
                  </a:lnTo>
                  <a:lnTo>
                    <a:pt x="3271710" y="114300"/>
                  </a:lnTo>
                  <a:lnTo>
                    <a:pt x="3555898" y="114300"/>
                  </a:lnTo>
                  <a:lnTo>
                    <a:pt x="3305391" y="580148"/>
                  </a:lnTo>
                  <a:lnTo>
                    <a:pt x="3438715" y="580148"/>
                  </a:lnTo>
                  <a:lnTo>
                    <a:pt x="3692144" y="108432"/>
                  </a:lnTo>
                  <a:lnTo>
                    <a:pt x="3692144" y="6616"/>
                  </a:lnTo>
                  <a:close/>
                </a:path>
                <a:path w="4776469" h="586740">
                  <a:moveTo>
                    <a:pt x="4137850" y="388213"/>
                  </a:moveTo>
                  <a:lnTo>
                    <a:pt x="4131195" y="332701"/>
                  </a:lnTo>
                  <a:lnTo>
                    <a:pt x="4112476" y="287045"/>
                  </a:lnTo>
                  <a:lnTo>
                    <a:pt x="4083545" y="251345"/>
                  </a:lnTo>
                  <a:lnTo>
                    <a:pt x="4046258" y="225729"/>
                  </a:lnTo>
                  <a:lnTo>
                    <a:pt x="4002455" y="210286"/>
                  </a:lnTo>
                  <a:lnTo>
                    <a:pt x="3953992" y="205117"/>
                  </a:lnTo>
                  <a:lnTo>
                    <a:pt x="3925493" y="207568"/>
                  </a:lnTo>
                  <a:lnTo>
                    <a:pt x="3899052" y="214820"/>
                  </a:lnTo>
                  <a:lnTo>
                    <a:pt x="3874274" y="226745"/>
                  </a:lnTo>
                  <a:lnTo>
                    <a:pt x="3850729" y="243192"/>
                  </a:lnTo>
                  <a:lnTo>
                    <a:pt x="3869029" y="114287"/>
                  </a:lnTo>
                  <a:lnTo>
                    <a:pt x="4112209" y="114287"/>
                  </a:lnTo>
                  <a:lnTo>
                    <a:pt x="4112209" y="6604"/>
                  </a:lnTo>
                  <a:lnTo>
                    <a:pt x="3774541" y="6604"/>
                  </a:lnTo>
                  <a:lnTo>
                    <a:pt x="3732796" y="297408"/>
                  </a:lnTo>
                  <a:lnTo>
                    <a:pt x="3844112" y="342823"/>
                  </a:lnTo>
                  <a:lnTo>
                    <a:pt x="3862349" y="328295"/>
                  </a:lnTo>
                  <a:lnTo>
                    <a:pt x="3882212" y="317728"/>
                  </a:lnTo>
                  <a:lnTo>
                    <a:pt x="3902633" y="311302"/>
                  </a:lnTo>
                  <a:lnTo>
                    <a:pt x="3922484" y="309118"/>
                  </a:lnTo>
                  <a:lnTo>
                    <a:pt x="3963136" y="315150"/>
                  </a:lnTo>
                  <a:lnTo>
                    <a:pt x="3993273" y="332016"/>
                  </a:lnTo>
                  <a:lnTo>
                    <a:pt x="4012006" y="357949"/>
                  </a:lnTo>
                  <a:lnTo>
                    <a:pt x="4018445" y="391160"/>
                  </a:lnTo>
                  <a:lnTo>
                    <a:pt x="4011460" y="426986"/>
                  </a:lnTo>
                  <a:lnTo>
                    <a:pt x="3992168" y="453694"/>
                  </a:lnTo>
                  <a:lnTo>
                    <a:pt x="3963136" y="470369"/>
                  </a:lnTo>
                  <a:lnTo>
                    <a:pt x="3926903" y="476123"/>
                  </a:lnTo>
                  <a:lnTo>
                    <a:pt x="3892346" y="472274"/>
                  </a:lnTo>
                  <a:lnTo>
                    <a:pt x="3862527" y="460743"/>
                  </a:lnTo>
                  <a:lnTo>
                    <a:pt x="3837800" y="441515"/>
                  </a:lnTo>
                  <a:lnTo>
                    <a:pt x="3818471" y="414591"/>
                  </a:lnTo>
                  <a:lnTo>
                    <a:pt x="3717404" y="474662"/>
                  </a:lnTo>
                  <a:lnTo>
                    <a:pt x="3745484" y="516128"/>
                  </a:lnTo>
                  <a:lnTo>
                    <a:pt x="3780929" y="547649"/>
                  </a:lnTo>
                  <a:lnTo>
                    <a:pt x="3822979" y="569645"/>
                  </a:lnTo>
                  <a:lnTo>
                    <a:pt x="3870909" y="582523"/>
                  </a:lnTo>
                  <a:lnTo>
                    <a:pt x="3923957" y="586727"/>
                  </a:lnTo>
                  <a:lnTo>
                    <a:pt x="3973626" y="582231"/>
                  </a:lnTo>
                  <a:lnTo>
                    <a:pt x="4018902" y="569023"/>
                  </a:lnTo>
                  <a:lnTo>
                    <a:pt x="4058577" y="547573"/>
                  </a:lnTo>
                  <a:lnTo>
                    <a:pt x="4091495" y="518325"/>
                  </a:lnTo>
                  <a:lnTo>
                    <a:pt x="4116463" y="481711"/>
                  </a:lnTo>
                  <a:lnTo>
                    <a:pt x="4132300" y="438200"/>
                  </a:lnTo>
                  <a:lnTo>
                    <a:pt x="4137850" y="388213"/>
                  </a:lnTo>
                  <a:close/>
                </a:path>
                <a:path w="4776469" h="586740">
                  <a:moveTo>
                    <a:pt x="4435741" y="130403"/>
                  </a:moveTo>
                  <a:lnTo>
                    <a:pt x="4426636" y="84988"/>
                  </a:lnTo>
                  <a:lnTo>
                    <a:pt x="4397832" y="38290"/>
                  </a:lnTo>
                  <a:lnTo>
                    <a:pt x="4356633" y="10287"/>
                  </a:lnTo>
                  <a:lnTo>
                    <a:pt x="4351502" y="9245"/>
                  </a:lnTo>
                  <a:lnTo>
                    <a:pt x="4351502" y="130403"/>
                  </a:lnTo>
                  <a:lnTo>
                    <a:pt x="4347908" y="147586"/>
                  </a:lnTo>
                  <a:lnTo>
                    <a:pt x="4338129" y="161810"/>
                  </a:lnTo>
                  <a:lnTo>
                    <a:pt x="4323689" y="171513"/>
                  </a:lnTo>
                  <a:lnTo>
                    <a:pt x="4306087" y="175094"/>
                  </a:lnTo>
                  <a:lnTo>
                    <a:pt x="4288472" y="171513"/>
                  </a:lnTo>
                  <a:lnTo>
                    <a:pt x="4274032" y="161810"/>
                  </a:lnTo>
                  <a:lnTo>
                    <a:pt x="4264253" y="147586"/>
                  </a:lnTo>
                  <a:lnTo>
                    <a:pt x="4260659" y="130403"/>
                  </a:lnTo>
                  <a:lnTo>
                    <a:pt x="4264253" y="112801"/>
                  </a:lnTo>
                  <a:lnTo>
                    <a:pt x="4274032" y="98361"/>
                  </a:lnTo>
                  <a:lnTo>
                    <a:pt x="4288472" y="88582"/>
                  </a:lnTo>
                  <a:lnTo>
                    <a:pt x="4306087" y="84988"/>
                  </a:lnTo>
                  <a:lnTo>
                    <a:pt x="4323689" y="88582"/>
                  </a:lnTo>
                  <a:lnTo>
                    <a:pt x="4338129" y="98361"/>
                  </a:lnTo>
                  <a:lnTo>
                    <a:pt x="4347908" y="112801"/>
                  </a:lnTo>
                  <a:lnTo>
                    <a:pt x="4351502" y="130403"/>
                  </a:lnTo>
                  <a:lnTo>
                    <a:pt x="4351502" y="9245"/>
                  </a:lnTo>
                  <a:lnTo>
                    <a:pt x="4306087" y="0"/>
                  </a:lnTo>
                  <a:lnTo>
                    <a:pt x="4255541" y="10287"/>
                  </a:lnTo>
                  <a:lnTo>
                    <a:pt x="4214342" y="38290"/>
                  </a:lnTo>
                  <a:lnTo>
                    <a:pt x="4186605" y="79743"/>
                  </a:lnTo>
                  <a:lnTo>
                    <a:pt x="4176445" y="130403"/>
                  </a:lnTo>
                  <a:lnTo>
                    <a:pt x="4186605" y="180632"/>
                  </a:lnTo>
                  <a:lnTo>
                    <a:pt x="4214342" y="221869"/>
                  </a:lnTo>
                  <a:lnTo>
                    <a:pt x="4255541" y="249783"/>
                  </a:lnTo>
                  <a:lnTo>
                    <a:pt x="4306087" y="260045"/>
                  </a:lnTo>
                  <a:lnTo>
                    <a:pt x="4356633" y="249783"/>
                  </a:lnTo>
                  <a:lnTo>
                    <a:pt x="4397832" y="221869"/>
                  </a:lnTo>
                  <a:lnTo>
                    <a:pt x="4425581" y="180632"/>
                  </a:lnTo>
                  <a:lnTo>
                    <a:pt x="4426699" y="175094"/>
                  </a:lnTo>
                  <a:lnTo>
                    <a:pt x="4435741" y="130403"/>
                  </a:lnTo>
                  <a:close/>
                </a:path>
                <a:path w="4776469" h="586740">
                  <a:moveTo>
                    <a:pt x="4711878" y="6616"/>
                  </a:moveTo>
                  <a:lnTo>
                    <a:pt x="4612995" y="6616"/>
                  </a:lnTo>
                  <a:lnTo>
                    <a:pt x="4239438" y="580161"/>
                  </a:lnTo>
                  <a:lnTo>
                    <a:pt x="4339031" y="580161"/>
                  </a:lnTo>
                  <a:lnTo>
                    <a:pt x="4711878" y="6616"/>
                  </a:lnTo>
                  <a:close/>
                </a:path>
                <a:path w="4776469" h="586740">
                  <a:moveTo>
                    <a:pt x="4776317" y="454164"/>
                  </a:moveTo>
                  <a:lnTo>
                    <a:pt x="4767211" y="408736"/>
                  </a:lnTo>
                  <a:lnTo>
                    <a:pt x="4738421" y="362051"/>
                  </a:lnTo>
                  <a:lnTo>
                    <a:pt x="4697222" y="334048"/>
                  </a:lnTo>
                  <a:lnTo>
                    <a:pt x="4692116" y="333019"/>
                  </a:lnTo>
                  <a:lnTo>
                    <a:pt x="4692116" y="454164"/>
                  </a:lnTo>
                  <a:lnTo>
                    <a:pt x="4688522" y="471335"/>
                  </a:lnTo>
                  <a:lnTo>
                    <a:pt x="4678731" y="485559"/>
                  </a:lnTo>
                  <a:lnTo>
                    <a:pt x="4664291" y="495249"/>
                  </a:lnTo>
                  <a:lnTo>
                    <a:pt x="4646688" y="498843"/>
                  </a:lnTo>
                  <a:lnTo>
                    <a:pt x="4629086" y="495249"/>
                  </a:lnTo>
                  <a:lnTo>
                    <a:pt x="4614646" y="485559"/>
                  </a:lnTo>
                  <a:lnTo>
                    <a:pt x="4604867" y="471335"/>
                  </a:lnTo>
                  <a:lnTo>
                    <a:pt x="4601273" y="454164"/>
                  </a:lnTo>
                  <a:lnTo>
                    <a:pt x="4604867" y="436245"/>
                  </a:lnTo>
                  <a:lnTo>
                    <a:pt x="4614646" y="421830"/>
                  </a:lnTo>
                  <a:lnTo>
                    <a:pt x="4629086" y="412229"/>
                  </a:lnTo>
                  <a:lnTo>
                    <a:pt x="4646688" y="408736"/>
                  </a:lnTo>
                  <a:lnTo>
                    <a:pt x="4664291" y="412229"/>
                  </a:lnTo>
                  <a:lnTo>
                    <a:pt x="4678731" y="421830"/>
                  </a:lnTo>
                  <a:lnTo>
                    <a:pt x="4688522" y="436245"/>
                  </a:lnTo>
                  <a:lnTo>
                    <a:pt x="4692116" y="454164"/>
                  </a:lnTo>
                  <a:lnTo>
                    <a:pt x="4692116" y="333019"/>
                  </a:lnTo>
                  <a:lnTo>
                    <a:pt x="4646688" y="323773"/>
                  </a:lnTo>
                  <a:lnTo>
                    <a:pt x="4596142" y="334048"/>
                  </a:lnTo>
                  <a:lnTo>
                    <a:pt x="4554944" y="362051"/>
                  </a:lnTo>
                  <a:lnTo>
                    <a:pt x="4527194" y="403504"/>
                  </a:lnTo>
                  <a:lnTo>
                    <a:pt x="4517034" y="454164"/>
                  </a:lnTo>
                  <a:lnTo>
                    <a:pt x="4527194" y="504278"/>
                  </a:lnTo>
                  <a:lnTo>
                    <a:pt x="4554944" y="545249"/>
                  </a:lnTo>
                  <a:lnTo>
                    <a:pt x="4596142" y="572909"/>
                  </a:lnTo>
                  <a:lnTo>
                    <a:pt x="4646688" y="583069"/>
                  </a:lnTo>
                  <a:lnTo>
                    <a:pt x="4697222" y="572909"/>
                  </a:lnTo>
                  <a:lnTo>
                    <a:pt x="4738421" y="545249"/>
                  </a:lnTo>
                  <a:lnTo>
                    <a:pt x="4766157" y="504278"/>
                  </a:lnTo>
                  <a:lnTo>
                    <a:pt x="4767262" y="498843"/>
                  </a:lnTo>
                  <a:lnTo>
                    <a:pt x="4776317" y="454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10144059" y="1679393"/>
            <a:ext cx="6334760" cy="339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50" spc="-60">
                <a:solidFill>
                  <a:srgbClr val="412468"/>
                </a:solidFill>
                <a:latin typeface="Arial Black"/>
                <a:cs typeface="Arial Black"/>
              </a:rPr>
              <a:t>Current</a:t>
            </a:r>
            <a:r>
              <a:rPr dirty="0" sz="2050" spc="-1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80">
                <a:solidFill>
                  <a:srgbClr val="412468"/>
                </a:solidFill>
                <a:latin typeface="Arial Black"/>
                <a:cs typeface="Arial Black"/>
              </a:rPr>
              <a:t>employment</a:t>
            </a:r>
            <a:r>
              <a:rPr dirty="0" sz="2050" spc="-1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100">
                <a:solidFill>
                  <a:srgbClr val="412468"/>
                </a:solidFill>
                <a:latin typeface="Arial Black"/>
                <a:cs typeface="Arial Black"/>
              </a:rPr>
              <a:t>rate</a:t>
            </a:r>
            <a:r>
              <a:rPr dirty="0" sz="2050" spc="-15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2050" spc="-1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55">
                <a:solidFill>
                  <a:srgbClr val="412468"/>
                </a:solidFill>
                <a:latin typeface="Arial Black"/>
                <a:cs typeface="Arial Black"/>
              </a:rPr>
              <a:t>people</a:t>
            </a:r>
            <a:r>
              <a:rPr dirty="0" sz="2050" spc="-1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-65">
                <a:solidFill>
                  <a:srgbClr val="412468"/>
                </a:solidFill>
                <a:latin typeface="Arial Black"/>
                <a:cs typeface="Arial Black"/>
              </a:rPr>
              <a:t>aged</a:t>
            </a:r>
            <a:r>
              <a:rPr dirty="0" sz="2050" spc="-15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2050" spc="70">
                <a:solidFill>
                  <a:srgbClr val="412468"/>
                </a:solidFill>
                <a:latin typeface="Arial Black"/>
                <a:cs typeface="Arial Black"/>
              </a:rPr>
              <a:t>55-</a:t>
            </a:r>
            <a:r>
              <a:rPr dirty="0" sz="2050" spc="60">
                <a:solidFill>
                  <a:srgbClr val="412468"/>
                </a:solidFill>
                <a:latin typeface="Arial Black"/>
                <a:cs typeface="Arial Black"/>
              </a:rPr>
              <a:t>64</a:t>
            </a:r>
            <a:endParaRPr sz="2050">
              <a:latin typeface="Arial Black"/>
              <a:cs typeface="Arial Black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5152154" y="9704914"/>
            <a:ext cx="598805" cy="769620"/>
          </a:xfrm>
          <a:custGeom>
            <a:avLst/>
            <a:gdLst/>
            <a:ahLst/>
            <a:cxnLst/>
            <a:rect l="l" t="t" r="r" b="b"/>
            <a:pathLst>
              <a:path w="598805" h="769620">
                <a:moveTo>
                  <a:pt x="475538" y="3568"/>
                </a:moveTo>
                <a:lnTo>
                  <a:pt x="474129" y="1104"/>
                </a:lnTo>
                <a:lnTo>
                  <a:pt x="471868" y="1104"/>
                </a:lnTo>
                <a:lnTo>
                  <a:pt x="1308" y="1104"/>
                </a:lnTo>
                <a:lnTo>
                  <a:pt x="0" y="2413"/>
                </a:lnTo>
                <a:lnTo>
                  <a:pt x="0" y="768108"/>
                </a:lnTo>
                <a:lnTo>
                  <a:pt x="1308" y="769416"/>
                </a:lnTo>
                <a:lnTo>
                  <a:pt x="29908" y="769416"/>
                </a:lnTo>
                <a:lnTo>
                  <a:pt x="30873" y="768858"/>
                </a:lnTo>
                <a:lnTo>
                  <a:pt x="475538" y="3568"/>
                </a:lnTo>
                <a:close/>
              </a:path>
              <a:path w="598805" h="769620">
                <a:moveTo>
                  <a:pt x="598627" y="1054"/>
                </a:moveTo>
                <a:lnTo>
                  <a:pt x="594868" y="0"/>
                </a:lnTo>
                <a:lnTo>
                  <a:pt x="387146" y="360438"/>
                </a:lnTo>
                <a:lnTo>
                  <a:pt x="388505" y="362851"/>
                </a:lnTo>
                <a:lnTo>
                  <a:pt x="390677" y="362851"/>
                </a:lnTo>
                <a:lnTo>
                  <a:pt x="597382" y="362851"/>
                </a:lnTo>
                <a:lnTo>
                  <a:pt x="598627" y="361569"/>
                </a:lnTo>
                <a:lnTo>
                  <a:pt x="598627" y="1054"/>
                </a:lnTo>
                <a:close/>
              </a:path>
              <a:path w="598805" h="769620">
                <a:moveTo>
                  <a:pt x="598639" y="479386"/>
                </a:moveTo>
                <a:lnTo>
                  <a:pt x="597331" y="478104"/>
                </a:lnTo>
                <a:lnTo>
                  <a:pt x="318579" y="478104"/>
                </a:lnTo>
                <a:lnTo>
                  <a:pt x="317627" y="478624"/>
                </a:lnTo>
                <a:lnTo>
                  <a:pt x="150571" y="766978"/>
                </a:lnTo>
                <a:lnTo>
                  <a:pt x="151968" y="769404"/>
                </a:lnTo>
                <a:lnTo>
                  <a:pt x="597331" y="769404"/>
                </a:lnTo>
                <a:lnTo>
                  <a:pt x="598639" y="768121"/>
                </a:lnTo>
                <a:lnTo>
                  <a:pt x="598639" y="766508"/>
                </a:lnTo>
                <a:lnTo>
                  <a:pt x="598639" y="479386"/>
                </a:lnTo>
                <a:close/>
              </a:path>
            </a:pathLst>
          </a:custGeom>
          <a:solidFill>
            <a:srgbClr val="4126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4" name="object 4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885593" y="9706006"/>
            <a:ext cx="3014672" cy="886253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19789966" y="0"/>
                </a:lnTo>
                <a:lnTo>
                  <a:pt x="19789966" y="314121"/>
                </a:lnTo>
                <a:lnTo>
                  <a:pt x="19789966" y="10994428"/>
                </a:lnTo>
                <a:lnTo>
                  <a:pt x="314121" y="10994428"/>
                </a:lnTo>
                <a:lnTo>
                  <a:pt x="314121" y="1130858"/>
                </a:lnTo>
                <a:lnTo>
                  <a:pt x="5675211" y="1130858"/>
                </a:lnTo>
                <a:lnTo>
                  <a:pt x="6159195" y="314121"/>
                </a:lnTo>
                <a:lnTo>
                  <a:pt x="19789966" y="314121"/>
                </a:lnTo>
                <a:lnTo>
                  <a:pt x="19789966" y="0"/>
                </a:lnTo>
                <a:lnTo>
                  <a:pt x="6345352" y="0"/>
                </a:lnTo>
                <a:lnTo>
                  <a:pt x="314121" y="0"/>
                </a:lnTo>
                <a:lnTo>
                  <a:pt x="0" y="0"/>
                </a:lnTo>
                <a:lnTo>
                  <a:pt x="0" y="314121"/>
                </a:lnTo>
                <a:lnTo>
                  <a:pt x="0" y="1130858"/>
                </a:lnTo>
                <a:lnTo>
                  <a:pt x="0" y="10994428"/>
                </a:lnTo>
                <a:lnTo>
                  <a:pt x="0" y="11308550"/>
                </a:lnTo>
                <a:lnTo>
                  <a:pt x="314121" y="11308550"/>
                </a:lnTo>
                <a:lnTo>
                  <a:pt x="19789966" y="11308550"/>
                </a:lnTo>
                <a:lnTo>
                  <a:pt x="20104100" y="11308550"/>
                </a:lnTo>
                <a:lnTo>
                  <a:pt x="20104100" y="10994428"/>
                </a:lnTo>
                <a:lnTo>
                  <a:pt x="20104100" y="314121"/>
                </a:lnTo>
                <a:lnTo>
                  <a:pt x="20104100" y="0"/>
                </a:lnTo>
                <a:close/>
              </a:path>
            </a:pathLst>
          </a:custGeom>
          <a:solidFill>
            <a:srgbClr val="7F5C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Work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1246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2025-12-01T14:14:41Z</dcterms:created>
  <dcterms:modified xsi:type="dcterms:W3CDTF">2025-12-01T14:14:41Z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2025-11-28T00:00:00Z</vt:filetime>
  </property>
  <property fmtid="{D5CDD505-2E9C-101B-9397-08002B2CF9AE}" pid="3" name="Creator">
    <vt:lpwstr>Adobe InDesign 21.0 (Macintosh)</vt:lpwstr>
  </property>
  <property fmtid="{D5CDD505-2E9C-101B-9397-08002B2CF9AE}" pid="4" name="LastSaved">
    <vt:filetime>2025-12-01T00:00:00Z</vt:filetime>
  </property>
  <property fmtid="{D5CDD505-2E9C-101B-9397-08002B2CF9AE}" pid="5" name="Producer">
    <vt:lpwstr>Adobe PDF Library 18.0</vt:lpwstr>
  </property>
</Properties>
</file>